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8404800" cy="292608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1984543" indent="-1629985" algn="l" rtl="0" fontAlgn="base">
      <a:spcBef>
        <a:spcPct val="0"/>
      </a:spcBef>
      <a:spcAft>
        <a:spcPct val="0"/>
      </a:spcAft>
      <a:defRPr kern="1200">
        <a:solidFill>
          <a:schemeClr val="tx1"/>
        </a:solidFill>
        <a:latin typeface="Calibri" pitchFamily="34" charset="0"/>
        <a:ea typeface="+mn-ea"/>
        <a:cs typeface="Arial" charset="0"/>
      </a:defRPr>
    </a:lvl2pPr>
    <a:lvl3pPr marL="3970318" indent="-3261201" algn="l" rtl="0" fontAlgn="base">
      <a:spcBef>
        <a:spcPct val="0"/>
      </a:spcBef>
      <a:spcAft>
        <a:spcPct val="0"/>
      </a:spcAft>
      <a:defRPr kern="1200">
        <a:solidFill>
          <a:schemeClr val="tx1"/>
        </a:solidFill>
        <a:latin typeface="Calibri" pitchFamily="34" charset="0"/>
        <a:ea typeface="+mn-ea"/>
        <a:cs typeface="Arial" charset="0"/>
      </a:defRPr>
    </a:lvl3pPr>
    <a:lvl4pPr marL="5956092" indent="-4892416" algn="l" rtl="0" fontAlgn="base">
      <a:spcBef>
        <a:spcPct val="0"/>
      </a:spcBef>
      <a:spcAft>
        <a:spcPct val="0"/>
      </a:spcAft>
      <a:defRPr kern="1200">
        <a:solidFill>
          <a:schemeClr val="tx1"/>
        </a:solidFill>
        <a:latin typeface="Calibri" pitchFamily="34" charset="0"/>
        <a:ea typeface="+mn-ea"/>
        <a:cs typeface="Arial" charset="0"/>
      </a:defRPr>
    </a:lvl4pPr>
    <a:lvl5pPr marL="7941867" indent="-6523632" algn="l" rtl="0" fontAlgn="base">
      <a:spcBef>
        <a:spcPct val="0"/>
      </a:spcBef>
      <a:spcAft>
        <a:spcPct val="0"/>
      </a:spcAft>
      <a:defRPr kern="1200">
        <a:solidFill>
          <a:schemeClr val="tx1"/>
        </a:solidFill>
        <a:latin typeface="Calibri" pitchFamily="34" charset="0"/>
        <a:ea typeface="+mn-ea"/>
        <a:cs typeface="Arial" charset="0"/>
      </a:defRPr>
    </a:lvl5pPr>
    <a:lvl6pPr marL="1772793" algn="l" defTabSz="709117" rtl="0" eaLnBrk="1" latinLnBrk="0" hangingPunct="1">
      <a:defRPr kern="1200">
        <a:solidFill>
          <a:schemeClr val="tx1"/>
        </a:solidFill>
        <a:latin typeface="Calibri" pitchFamily="34" charset="0"/>
        <a:ea typeface="+mn-ea"/>
        <a:cs typeface="Arial" charset="0"/>
      </a:defRPr>
    </a:lvl6pPr>
    <a:lvl7pPr marL="2127352" algn="l" defTabSz="709117" rtl="0" eaLnBrk="1" latinLnBrk="0" hangingPunct="1">
      <a:defRPr kern="1200">
        <a:solidFill>
          <a:schemeClr val="tx1"/>
        </a:solidFill>
        <a:latin typeface="Calibri" pitchFamily="34" charset="0"/>
        <a:ea typeface="+mn-ea"/>
        <a:cs typeface="Arial" charset="0"/>
      </a:defRPr>
    </a:lvl7pPr>
    <a:lvl8pPr marL="2481910" algn="l" defTabSz="709117" rtl="0" eaLnBrk="1" latinLnBrk="0" hangingPunct="1">
      <a:defRPr kern="1200">
        <a:solidFill>
          <a:schemeClr val="tx1"/>
        </a:solidFill>
        <a:latin typeface="Calibri" pitchFamily="34" charset="0"/>
        <a:ea typeface="+mn-ea"/>
        <a:cs typeface="Arial" charset="0"/>
      </a:defRPr>
    </a:lvl8pPr>
    <a:lvl9pPr marL="2836469" algn="l" defTabSz="709117"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9216"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8E4"/>
    <a:srgbClr val="CEB5E1"/>
    <a:srgbClr val="D5B6E0"/>
    <a:srgbClr val="CBA3DD"/>
    <a:srgbClr val="FFEC4B"/>
    <a:srgbClr val="6217E9"/>
    <a:srgbClr val="905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5" autoAdjust="0"/>
    <p:restoredTop sz="96247" autoAdjust="0"/>
  </p:normalViewPr>
  <p:slideViewPr>
    <p:cSldViewPr>
      <p:cViewPr>
        <p:scale>
          <a:sx n="30" d="100"/>
          <a:sy n="30" d="100"/>
        </p:scale>
        <p:origin x="424" y="-336"/>
      </p:cViewPr>
      <p:guideLst>
        <p:guide orient="horz" pos="9216"/>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DCBEBB0-4E56-41BE-AB78-6E14F08256DB}" type="datetimeFigureOut">
              <a:rPr lang="en-US" smtClean="0"/>
              <a:t>3/31/2024</a:t>
            </a:fld>
            <a:endParaRPr lang="en-US"/>
          </a:p>
        </p:txBody>
      </p:sp>
      <p:sp>
        <p:nvSpPr>
          <p:cNvPr id="4" name="Slide Image Placeholder 3"/>
          <p:cNvSpPr>
            <a:spLocks noGrp="1" noRot="1" noChangeAspect="1"/>
          </p:cNvSpPr>
          <p:nvPr>
            <p:ph type="sldImg" idx="2"/>
          </p:nvPr>
        </p:nvSpPr>
        <p:spPr>
          <a:xfrm>
            <a:off x="1446213" y="1162050"/>
            <a:ext cx="41179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AC24A5B-772D-482E-8932-5B412A4FF324}" type="slidenum">
              <a:rPr lang="en-US" smtClean="0"/>
              <a:t>‹#›</a:t>
            </a:fld>
            <a:endParaRPr lang="en-US"/>
          </a:p>
        </p:txBody>
      </p:sp>
    </p:spTree>
    <p:extLst>
      <p:ext uri="{BB962C8B-B14F-4D97-AF65-F5344CB8AC3E}">
        <p14:creationId xmlns:p14="http://schemas.microsoft.com/office/powerpoint/2010/main" val="290259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C24A5B-772D-482E-8932-5B412A4FF324}" type="slidenum">
              <a:rPr lang="en-US" smtClean="0"/>
              <a:t>1</a:t>
            </a:fld>
            <a:endParaRPr lang="en-US"/>
          </a:p>
        </p:txBody>
      </p:sp>
    </p:spTree>
    <p:extLst>
      <p:ext uri="{BB962C8B-B14F-4D97-AF65-F5344CB8AC3E}">
        <p14:creationId xmlns:p14="http://schemas.microsoft.com/office/powerpoint/2010/main" val="323207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9089818"/>
            <a:ext cx="32644080" cy="6272107"/>
          </a:xfrm>
        </p:spPr>
        <p:txBody>
          <a:bodyPr/>
          <a:lstStyle/>
          <a:p>
            <a:r>
              <a:rPr lang="en-US"/>
              <a:t>Click to edit Master title style</a:t>
            </a:r>
          </a:p>
        </p:txBody>
      </p:sp>
      <p:sp>
        <p:nvSpPr>
          <p:cNvPr id="3" name="Subtitle 2"/>
          <p:cNvSpPr>
            <a:spLocks noGrp="1"/>
          </p:cNvSpPr>
          <p:nvPr>
            <p:ph type="subTitle" idx="1"/>
          </p:nvPr>
        </p:nvSpPr>
        <p:spPr>
          <a:xfrm>
            <a:off x="5760720" y="16581120"/>
            <a:ext cx="26883360" cy="7477760"/>
          </a:xfrm>
        </p:spPr>
        <p:txBody>
          <a:bodyPr/>
          <a:lstStyle>
            <a:lvl1pPr marL="0" indent="0" algn="ctr">
              <a:buNone/>
              <a:defRPr>
                <a:solidFill>
                  <a:schemeClr val="tx1">
                    <a:tint val="75000"/>
                  </a:schemeClr>
                </a:solidFill>
              </a:defRPr>
            </a:lvl1pPr>
            <a:lvl2pPr marL="1950580" indent="0" algn="ctr">
              <a:buNone/>
              <a:defRPr>
                <a:solidFill>
                  <a:schemeClr val="tx1">
                    <a:tint val="75000"/>
                  </a:schemeClr>
                </a:solidFill>
              </a:defRPr>
            </a:lvl2pPr>
            <a:lvl3pPr marL="3901160" indent="0" algn="ctr">
              <a:buNone/>
              <a:defRPr>
                <a:solidFill>
                  <a:schemeClr val="tx1">
                    <a:tint val="75000"/>
                  </a:schemeClr>
                </a:solidFill>
              </a:defRPr>
            </a:lvl3pPr>
            <a:lvl4pPr marL="5851738" indent="0" algn="ctr">
              <a:buNone/>
              <a:defRPr>
                <a:solidFill>
                  <a:schemeClr val="tx1">
                    <a:tint val="75000"/>
                  </a:schemeClr>
                </a:solidFill>
              </a:defRPr>
            </a:lvl4pPr>
            <a:lvl5pPr marL="7802317" indent="0" algn="ctr">
              <a:buNone/>
              <a:defRPr>
                <a:solidFill>
                  <a:schemeClr val="tx1">
                    <a:tint val="75000"/>
                  </a:schemeClr>
                </a:solidFill>
              </a:defRPr>
            </a:lvl5pPr>
            <a:lvl6pPr marL="9752897" indent="0" algn="ctr">
              <a:buNone/>
              <a:defRPr>
                <a:solidFill>
                  <a:schemeClr val="tx1">
                    <a:tint val="75000"/>
                  </a:schemeClr>
                </a:solidFill>
              </a:defRPr>
            </a:lvl6pPr>
            <a:lvl7pPr marL="11703477" indent="0" algn="ctr">
              <a:buNone/>
              <a:defRPr>
                <a:solidFill>
                  <a:schemeClr val="tx1">
                    <a:tint val="75000"/>
                  </a:schemeClr>
                </a:solidFill>
              </a:defRPr>
            </a:lvl7pPr>
            <a:lvl8pPr marL="13654057" indent="0" algn="ctr">
              <a:buNone/>
              <a:defRPr>
                <a:solidFill>
                  <a:schemeClr val="tx1">
                    <a:tint val="75000"/>
                  </a:schemeClr>
                </a:solidFill>
              </a:defRPr>
            </a:lvl8pPr>
            <a:lvl9pPr marL="156046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CB505-9AC4-4C05-A98D-7736BF29291B}" type="datetimeFigureOut">
              <a:rPr lang="en-US"/>
              <a:pPr>
                <a:defRPr/>
              </a:pPr>
              <a:t>3/31/2024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3FF304-4512-4861-B023-8EA1B528CC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393183-66EE-4D56-BADB-860C0C78510C}" type="datetimeFigureOut">
              <a:rPr lang="en-US"/>
              <a:pPr>
                <a:defRPr/>
              </a:pPr>
              <a:t>3/31/2024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2CAA38-B9A4-4F30-B17D-2F262EAAEB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171794"/>
            <a:ext cx="8641080" cy="24966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171794"/>
            <a:ext cx="25283160" cy="249665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DC1197-E80E-4302-9BF9-CF043FE3559E}" type="datetimeFigureOut">
              <a:rPr lang="en-US"/>
              <a:pPr>
                <a:defRPr/>
              </a:pPr>
              <a:t>3/31/2024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4F71A2-1697-40C6-95B9-418C0A46FA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E609C2-55AE-4B73-8185-A1FAEE45A3CD}" type="datetimeFigureOut">
              <a:rPr lang="en-US"/>
              <a:pPr>
                <a:defRPr/>
              </a:pPr>
              <a:t>3/31/2024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8464EE-9D8F-4655-8F52-E6057FB4DD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18802776"/>
            <a:ext cx="32644080" cy="5811520"/>
          </a:xfrm>
        </p:spPr>
        <p:txBody>
          <a:bodyPr anchor="t"/>
          <a:lstStyle>
            <a:lvl1pPr algn="l">
              <a:defRPr sz="17065" b="1" cap="all"/>
            </a:lvl1pPr>
          </a:lstStyle>
          <a:p>
            <a:r>
              <a:rPr lang="en-US"/>
              <a:t>Click to edit Master title style</a:t>
            </a:r>
          </a:p>
        </p:txBody>
      </p:sp>
      <p:sp>
        <p:nvSpPr>
          <p:cNvPr id="3" name="Text Placeholder 2"/>
          <p:cNvSpPr>
            <a:spLocks noGrp="1"/>
          </p:cNvSpPr>
          <p:nvPr>
            <p:ph type="body" idx="1"/>
          </p:nvPr>
        </p:nvSpPr>
        <p:spPr>
          <a:xfrm>
            <a:off x="3033714" y="12401978"/>
            <a:ext cx="32644080" cy="6400798"/>
          </a:xfrm>
        </p:spPr>
        <p:txBody>
          <a:bodyPr anchor="b"/>
          <a:lstStyle>
            <a:lvl1pPr marL="0" indent="0">
              <a:buNone/>
              <a:defRPr sz="8533">
                <a:solidFill>
                  <a:schemeClr val="tx1">
                    <a:tint val="75000"/>
                  </a:schemeClr>
                </a:solidFill>
              </a:defRPr>
            </a:lvl1pPr>
            <a:lvl2pPr marL="1950580" indent="0">
              <a:buNone/>
              <a:defRPr sz="7695">
                <a:solidFill>
                  <a:schemeClr val="tx1">
                    <a:tint val="75000"/>
                  </a:schemeClr>
                </a:solidFill>
              </a:defRPr>
            </a:lvl2pPr>
            <a:lvl3pPr marL="3901160" indent="0">
              <a:buNone/>
              <a:defRPr sz="6857">
                <a:solidFill>
                  <a:schemeClr val="tx1">
                    <a:tint val="75000"/>
                  </a:schemeClr>
                </a:solidFill>
              </a:defRPr>
            </a:lvl3pPr>
            <a:lvl4pPr marL="5851738" indent="0">
              <a:buNone/>
              <a:defRPr sz="5943">
                <a:solidFill>
                  <a:schemeClr val="tx1">
                    <a:tint val="75000"/>
                  </a:schemeClr>
                </a:solidFill>
              </a:defRPr>
            </a:lvl4pPr>
            <a:lvl5pPr marL="7802317" indent="0">
              <a:buNone/>
              <a:defRPr sz="5943">
                <a:solidFill>
                  <a:schemeClr val="tx1">
                    <a:tint val="75000"/>
                  </a:schemeClr>
                </a:solidFill>
              </a:defRPr>
            </a:lvl5pPr>
            <a:lvl6pPr marL="9752897" indent="0">
              <a:buNone/>
              <a:defRPr sz="5943">
                <a:solidFill>
                  <a:schemeClr val="tx1">
                    <a:tint val="75000"/>
                  </a:schemeClr>
                </a:solidFill>
              </a:defRPr>
            </a:lvl6pPr>
            <a:lvl7pPr marL="11703477" indent="0">
              <a:buNone/>
              <a:defRPr sz="5943">
                <a:solidFill>
                  <a:schemeClr val="tx1">
                    <a:tint val="75000"/>
                  </a:schemeClr>
                </a:solidFill>
              </a:defRPr>
            </a:lvl7pPr>
            <a:lvl8pPr marL="13654057" indent="0">
              <a:buNone/>
              <a:defRPr sz="5943">
                <a:solidFill>
                  <a:schemeClr val="tx1">
                    <a:tint val="75000"/>
                  </a:schemeClr>
                </a:solidFill>
              </a:defRPr>
            </a:lvl8pPr>
            <a:lvl9pPr marL="15604635" indent="0">
              <a:buNone/>
              <a:defRPr sz="59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82D568-69E2-43F5-9C96-EEC469C93503}" type="datetimeFigureOut">
              <a:rPr lang="en-US"/>
              <a:pPr>
                <a:defRPr/>
              </a:pPr>
              <a:t>3/31/2024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36F94-814B-4BB0-BC15-CE032CD927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6827522"/>
            <a:ext cx="16962120" cy="19310776"/>
          </a:xfrm>
        </p:spPr>
        <p:txBody>
          <a:bodyPr/>
          <a:lstStyle>
            <a:lvl1pPr>
              <a:defRPr sz="11961"/>
            </a:lvl1pPr>
            <a:lvl2pPr>
              <a:defRPr sz="10208"/>
            </a:lvl2pPr>
            <a:lvl3pPr>
              <a:defRPr sz="8533"/>
            </a:lvl3pPr>
            <a:lvl4pPr>
              <a:defRPr sz="7695"/>
            </a:lvl4pPr>
            <a:lvl5pPr>
              <a:defRPr sz="7695"/>
            </a:lvl5pPr>
            <a:lvl6pPr>
              <a:defRPr sz="7695"/>
            </a:lvl6pPr>
            <a:lvl7pPr>
              <a:defRPr sz="7695"/>
            </a:lvl7pPr>
            <a:lvl8pPr>
              <a:defRPr sz="7695"/>
            </a:lvl8pPr>
            <a:lvl9pPr>
              <a:defRPr sz="76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6827522"/>
            <a:ext cx="16962120" cy="19310776"/>
          </a:xfrm>
        </p:spPr>
        <p:txBody>
          <a:bodyPr/>
          <a:lstStyle>
            <a:lvl1pPr>
              <a:defRPr sz="11961"/>
            </a:lvl1pPr>
            <a:lvl2pPr>
              <a:defRPr sz="10208"/>
            </a:lvl2pPr>
            <a:lvl3pPr>
              <a:defRPr sz="8533"/>
            </a:lvl3pPr>
            <a:lvl4pPr>
              <a:defRPr sz="7695"/>
            </a:lvl4pPr>
            <a:lvl5pPr>
              <a:defRPr sz="7695"/>
            </a:lvl5pPr>
            <a:lvl6pPr>
              <a:defRPr sz="7695"/>
            </a:lvl6pPr>
            <a:lvl7pPr>
              <a:defRPr sz="7695"/>
            </a:lvl7pPr>
            <a:lvl8pPr>
              <a:defRPr sz="7695"/>
            </a:lvl8pPr>
            <a:lvl9pPr>
              <a:defRPr sz="76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917A4-18A0-4C9D-830C-8BB9D492F086}" type="datetimeFigureOut">
              <a:rPr lang="en-US"/>
              <a:pPr>
                <a:defRPr/>
              </a:pPr>
              <a:t>3/31/2024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68EE1F-6E2F-4E2D-AABE-8948170D83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3" y="6549817"/>
            <a:ext cx="16968789" cy="2729651"/>
          </a:xfrm>
        </p:spPr>
        <p:txBody>
          <a:bodyPr anchor="b"/>
          <a:lstStyle>
            <a:lvl1pPr marL="0" indent="0">
              <a:buNone/>
              <a:defRPr sz="10208" b="1"/>
            </a:lvl1pPr>
            <a:lvl2pPr marL="1950580" indent="0">
              <a:buNone/>
              <a:defRPr sz="8533" b="1"/>
            </a:lvl2pPr>
            <a:lvl3pPr marL="3901160" indent="0">
              <a:buNone/>
              <a:defRPr sz="7695" b="1"/>
            </a:lvl3pPr>
            <a:lvl4pPr marL="5851738" indent="0">
              <a:buNone/>
              <a:defRPr sz="6857" b="1"/>
            </a:lvl4pPr>
            <a:lvl5pPr marL="7802317" indent="0">
              <a:buNone/>
              <a:defRPr sz="6857" b="1"/>
            </a:lvl5pPr>
            <a:lvl6pPr marL="9752897" indent="0">
              <a:buNone/>
              <a:defRPr sz="6857" b="1"/>
            </a:lvl6pPr>
            <a:lvl7pPr marL="11703477" indent="0">
              <a:buNone/>
              <a:defRPr sz="6857" b="1"/>
            </a:lvl7pPr>
            <a:lvl8pPr marL="13654057" indent="0">
              <a:buNone/>
              <a:defRPr sz="6857" b="1"/>
            </a:lvl8pPr>
            <a:lvl9pPr marL="15604635" indent="0">
              <a:buNone/>
              <a:defRPr sz="6857" b="1"/>
            </a:lvl9pPr>
          </a:lstStyle>
          <a:p>
            <a:pPr lvl="0"/>
            <a:r>
              <a:rPr lang="en-US"/>
              <a:t>Click to edit Master text styles</a:t>
            </a:r>
          </a:p>
        </p:txBody>
      </p:sp>
      <p:sp>
        <p:nvSpPr>
          <p:cNvPr id="4" name="Content Placeholder 3"/>
          <p:cNvSpPr>
            <a:spLocks noGrp="1"/>
          </p:cNvSpPr>
          <p:nvPr>
            <p:ph sz="half" idx="2"/>
          </p:nvPr>
        </p:nvSpPr>
        <p:spPr>
          <a:xfrm>
            <a:off x="1920243" y="9279470"/>
            <a:ext cx="16968789" cy="16858829"/>
          </a:xfrm>
        </p:spPr>
        <p:txBody>
          <a:bodyPr/>
          <a:lstStyle>
            <a:lvl1pPr>
              <a:defRPr sz="10208"/>
            </a:lvl1pPr>
            <a:lvl2pPr>
              <a:defRPr sz="8533"/>
            </a:lvl2pPr>
            <a:lvl3pPr>
              <a:defRPr sz="7695"/>
            </a:lvl3pPr>
            <a:lvl4pPr>
              <a:defRPr sz="6857"/>
            </a:lvl4pPr>
            <a:lvl5pPr>
              <a:defRPr sz="6857"/>
            </a:lvl5pPr>
            <a:lvl6pPr>
              <a:defRPr sz="6857"/>
            </a:lvl6pPr>
            <a:lvl7pPr>
              <a:defRPr sz="6857"/>
            </a:lvl7pPr>
            <a:lvl8pPr>
              <a:defRPr sz="6857"/>
            </a:lvl8pPr>
            <a:lvl9pPr>
              <a:defRPr sz="6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8" y="6549817"/>
            <a:ext cx="16975455" cy="2729651"/>
          </a:xfrm>
        </p:spPr>
        <p:txBody>
          <a:bodyPr anchor="b"/>
          <a:lstStyle>
            <a:lvl1pPr marL="0" indent="0">
              <a:buNone/>
              <a:defRPr sz="10208" b="1"/>
            </a:lvl1pPr>
            <a:lvl2pPr marL="1950580" indent="0">
              <a:buNone/>
              <a:defRPr sz="8533" b="1"/>
            </a:lvl2pPr>
            <a:lvl3pPr marL="3901160" indent="0">
              <a:buNone/>
              <a:defRPr sz="7695" b="1"/>
            </a:lvl3pPr>
            <a:lvl4pPr marL="5851738" indent="0">
              <a:buNone/>
              <a:defRPr sz="6857" b="1"/>
            </a:lvl4pPr>
            <a:lvl5pPr marL="7802317" indent="0">
              <a:buNone/>
              <a:defRPr sz="6857" b="1"/>
            </a:lvl5pPr>
            <a:lvl6pPr marL="9752897" indent="0">
              <a:buNone/>
              <a:defRPr sz="6857" b="1"/>
            </a:lvl6pPr>
            <a:lvl7pPr marL="11703477" indent="0">
              <a:buNone/>
              <a:defRPr sz="6857" b="1"/>
            </a:lvl7pPr>
            <a:lvl8pPr marL="13654057" indent="0">
              <a:buNone/>
              <a:defRPr sz="6857" b="1"/>
            </a:lvl8pPr>
            <a:lvl9pPr marL="15604635" indent="0">
              <a:buNone/>
              <a:defRPr sz="6857" b="1"/>
            </a:lvl9pPr>
          </a:lstStyle>
          <a:p>
            <a:pPr lvl="0"/>
            <a:r>
              <a:rPr lang="en-US"/>
              <a:t>Click to edit Master text styles</a:t>
            </a:r>
          </a:p>
        </p:txBody>
      </p:sp>
      <p:sp>
        <p:nvSpPr>
          <p:cNvPr id="6" name="Content Placeholder 5"/>
          <p:cNvSpPr>
            <a:spLocks noGrp="1"/>
          </p:cNvSpPr>
          <p:nvPr>
            <p:ph sz="quarter" idx="4"/>
          </p:nvPr>
        </p:nvSpPr>
        <p:spPr>
          <a:xfrm>
            <a:off x="19509108" y="9279470"/>
            <a:ext cx="16975455" cy="16858829"/>
          </a:xfrm>
        </p:spPr>
        <p:txBody>
          <a:bodyPr/>
          <a:lstStyle>
            <a:lvl1pPr>
              <a:defRPr sz="10208"/>
            </a:lvl1pPr>
            <a:lvl2pPr>
              <a:defRPr sz="8533"/>
            </a:lvl2pPr>
            <a:lvl3pPr>
              <a:defRPr sz="7695"/>
            </a:lvl3pPr>
            <a:lvl4pPr>
              <a:defRPr sz="6857"/>
            </a:lvl4pPr>
            <a:lvl5pPr>
              <a:defRPr sz="6857"/>
            </a:lvl5pPr>
            <a:lvl6pPr>
              <a:defRPr sz="6857"/>
            </a:lvl6pPr>
            <a:lvl7pPr>
              <a:defRPr sz="6857"/>
            </a:lvl7pPr>
            <a:lvl8pPr>
              <a:defRPr sz="6857"/>
            </a:lvl8pPr>
            <a:lvl9pPr>
              <a:defRPr sz="6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D207C4-D0F1-424E-8371-A96F424CC8FC}" type="datetimeFigureOut">
              <a:rPr lang="en-US"/>
              <a:pPr>
                <a:defRPr/>
              </a:pPr>
              <a:t>3/31/2024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747C00-AF1A-4D43-AAD4-C5BF401E27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703D09-FAFD-4C2B-AB7B-FF1CCA5BCF17}" type="datetimeFigureOut">
              <a:rPr lang="en-US"/>
              <a:pPr>
                <a:defRPr/>
              </a:pPr>
              <a:t>3/31/2024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56E032-2099-4784-8541-0DA84E1501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E91AD0-1468-4D41-B3A4-79FB3C2B7B7D}" type="datetimeFigureOut">
              <a:rPr lang="en-US"/>
              <a:pPr>
                <a:defRPr/>
              </a:pPr>
              <a:t>3/31/2024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DB034A-C775-4D79-8570-72E3AA6F5D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5" y="1165013"/>
            <a:ext cx="12634914" cy="4958080"/>
          </a:xfrm>
        </p:spPr>
        <p:txBody>
          <a:bodyPr anchor="b"/>
          <a:lstStyle>
            <a:lvl1pPr algn="l">
              <a:defRPr sz="8533" b="1"/>
            </a:lvl1pPr>
          </a:lstStyle>
          <a:p>
            <a:r>
              <a:rPr lang="en-US"/>
              <a:t>Click to edit Master title style</a:t>
            </a:r>
          </a:p>
        </p:txBody>
      </p:sp>
      <p:sp>
        <p:nvSpPr>
          <p:cNvPr id="3" name="Content Placeholder 2"/>
          <p:cNvSpPr>
            <a:spLocks noGrp="1"/>
          </p:cNvSpPr>
          <p:nvPr>
            <p:ph idx="1"/>
          </p:nvPr>
        </p:nvSpPr>
        <p:spPr>
          <a:xfrm>
            <a:off x="15015210" y="1165016"/>
            <a:ext cx="21469350" cy="24973282"/>
          </a:xfrm>
        </p:spPr>
        <p:txBody>
          <a:bodyPr/>
          <a:lstStyle>
            <a:lvl1pPr>
              <a:defRPr sz="13637"/>
            </a:lvl1pPr>
            <a:lvl2pPr>
              <a:defRPr sz="11961"/>
            </a:lvl2pPr>
            <a:lvl3pPr>
              <a:defRPr sz="10208"/>
            </a:lvl3pPr>
            <a:lvl4pPr>
              <a:defRPr sz="8533"/>
            </a:lvl4pPr>
            <a:lvl5pPr>
              <a:defRPr sz="8533"/>
            </a:lvl5pPr>
            <a:lvl6pPr>
              <a:defRPr sz="8533"/>
            </a:lvl6pPr>
            <a:lvl7pPr>
              <a:defRPr sz="8533"/>
            </a:lvl7pPr>
            <a:lvl8pPr>
              <a:defRPr sz="8533"/>
            </a:lvl8pPr>
            <a:lvl9pPr>
              <a:defRPr sz="8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5" y="6123096"/>
            <a:ext cx="12634914" cy="20015202"/>
          </a:xfrm>
        </p:spPr>
        <p:txBody>
          <a:bodyPr/>
          <a:lstStyle>
            <a:lvl1pPr marL="0" indent="0">
              <a:buNone/>
              <a:defRPr sz="5943"/>
            </a:lvl1pPr>
            <a:lvl2pPr marL="1950580" indent="0">
              <a:buNone/>
              <a:defRPr sz="5105"/>
            </a:lvl2pPr>
            <a:lvl3pPr marL="3901160" indent="0">
              <a:buNone/>
              <a:defRPr sz="4267"/>
            </a:lvl3pPr>
            <a:lvl4pPr marL="5851738" indent="0">
              <a:buNone/>
              <a:defRPr sz="3810"/>
            </a:lvl4pPr>
            <a:lvl5pPr marL="7802317" indent="0">
              <a:buNone/>
              <a:defRPr sz="3810"/>
            </a:lvl5pPr>
            <a:lvl6pPr marL="9752897" indent="0">
              <a:buNone/>
              <a:defRPr sz="3810"/>
            </a:lvl6pPr>
            <a:lvl7pPr marL="11703477" indent="0">
              <a:buNone/>
              <a:defRPr sz="3810"/>
            </a:lvl7pPr>
            <a:lvl8pPr marL="13654057" indent="0">
              <a:buNone/>
              <a:defRPr sz="3810"/>
            </a:lvl8pPr>
            <a:lvl9pPr marL="15604635" indent="0">
              <a:buNone/>
              <a:defRPr sz="381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E01E9-81F5-4E4B-989D-9F094D3A05EB}" type="datetimeFigureOut">
              <a:rPr lang="en-US"/>
              <a:pPr>
                <a:defRPr/>
              </a:pPr>
              <a:t>3/31/2024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79F5E6-5B16-49F9-A5BE-739E5B78D28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20482561"/>
            <a:ext cx="23042880" cy="2418082"/>
          </a:xfrm>
        </p:spPr>
        <p:txBody>
          <a:bodyPr anchor="b"/>
          <a:lstStyle>
            <a:lvl1pPr algn="l">
              <a:defRPr sz="8533" b="1"/>
            </a:lvl1pPr>
          </a:lstStyle>
          <a:p>
            <a:r>
              <a:rPr lang="en-US"/>
              <a:t>Click to edit Master title style</a:t>
            </a:r>
          </a:p>
        </p:txBody>
      </p:sp>
      <p:sp>
        <p:nvSpPr>
          <p:cNvPr id="3" name="Picture Placeholder 2"/>
          <p:cNvSpPr>
            <a:spLocks noGrp="1"/>
          </p:cNvSpPr>
          <p:nvPr>
            <p:ph type="pic" idx="1"/>
          </p:nvPr>
        </p:nvSpPr>
        <p:spPr>
          <a:xfrm>
            <a:off x="7527609" y="2614507"/>
            <a:ext cx="23042880" cy="17556480"/>
          </a:xfrm>
        </p:spPr>
        <p:txBody>
          <a:bodyPr rtlCol="0">
            <a:normAutofit/>
          </a:bodyPr>
          <a:lstStyle>
            <a:lvl1pPr marL="0" indent="0">
              <a:buNone/>
              <a:defRPr sz="13637"/>
            </a:lvl1pPr>
            <a:lvl2pPr marL="1950580" indent="0">
              <a:buNone/>
              <a:defRPr sz="11961"/>
            </a:lvl2pPr>
            <a:lvl3pPr marL="3901160" indent="0">
              <a:buNone/>
              <a:defRPr sz="10208"/>
            </a:lvl3pPr>
            <a:lvl4pPr marL="5851738" indent="0">
              <a:buNone/>
              <a:defRPr sz="8533"/>
            </a:lvl4pPr>
            <a:lvl5pPr marL="7802317" indent="0">
              <a:buNone/>
              <a:defRPr sz="8533"/>
            </a:lvl5pPr>
            <a:lvl6pPr marL="9752897" indent="0">
              <a:buNone/>
              <a:defRPr sz="8533"/>
            </a:lvl6pPr>
            <a:lvl7pPr marL="11703477" indent="0">
              <a:buNone/>
              <a:defRPr sz="8533"/>
            </a:lvl7pPr>
            <a:lvl8pPr marL="13654057" indent="0">
              <a:buNone/>
              <a:defRPr sz="8533"/>
            </a:lvl8pPr>
            <a:lvl9pPr marL="15604635" indent="0">
              <a:buNone/>
              <a:defRPr sz="8533"/>
            </a:lvl9pPr>
          </a:lstStyle>
          <a:p>
            <a:pPr lvl="0"/>
            <a:endParaRPr lang="en-US" noProof="0"/>
          </a:p>
        </p:txBody>
      </p:sp>
      <p:sp>
        <p:nvSpPr>
          <p:cNvPr id="4" name="Text Placeholder 3"/>
          <p:cNvSpPr>
            <a:spLocks noGrp="1"/>
          </p:cNvSpPr>
          <p:nvPr>
            <p:ph type="body" sz="half" idx="2"/>
          </p:nvPr>
        </p:nvSpPr>
        <p:spPr>
          <a:xfrm>
            <a:off x="7527609" y="22900643"/>
            <a:ext cx="23042880" cy="3434078"/>
          </a:xfrm>
        </p:spPr>
        <p:txBody>
          <a:bodyPr/>
          <a:lstStyle>
            <a:lvl1pPr marL="0" indent="0">
              <a:buNone/>
              <a:defRPr sz="5943"/>
            </a:lvl1pPr>
            <a:lvl2pPr marL="1950580" indent="0">
              <a:buNone/>
              <a:defRPr sz="5105"/>
            </a:lvl2pPr>
            <a:lvl3pPr marL="3901160" indent="0">
              <a:buNone/>
              <a:defRPr sz="4267"/>
            </a:lvl3pPr>
            <a:lvl4pPr marL="5851738" indent="0">
              <a:buNone/>
              <a:defRPr sz="3810"/>
            </a:lvl4pPr>
            <a:lvl5pPr marL="7802317" indent="0">
              <a:buNone/>
              <a:defRPr sz="3810"/>
            </a:lvl5pPr>
            <a:lvl6pPr marL="9752897" indent="0">
              <a:buNone/>
              <a:defRPr sz="3810"/>
            </a:lvl6pPr>
            <a:lvl7pPr marL="11703477" indent="0">
              <a:buNone/>
              <a:defRPr sz="3810"/>
            </a:lvl7pPr>
            <a:lvl8pPr marL="13654057" indent="0">
              <a:buNone/>
              <a:defRPr sz="3810"/>
            </a:lvl8pPr>
            <a:lvl9pPr marL="15604635" indent="0">
              <a:buNone/>
              <a:defRPr sz="381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787F3F-4462-4031-99DA-17176F0C142A}" type="datetimeFigureOut">
              <a:rPr lang="en-US"/>
              <a:pPr>
                <a:defRPr/>
              </a:pPr>
              <a:t>3/31/2024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0ADB7-A22D-483D-A9F2-D29A0ED5F4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0480" y="1172029"/>
            <a:ext cx="34563844" cy="48768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920480" y="6827764"/>
            <a:ext cx="34563844" cy="19310047"/>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480" y="27119946"/>
            <a:ext cx="8960644" cy="1557867"/>
          </a:xfrm>
          <a:prstGeom prst="rect">
            <a:avLst/>
          </a:prstGeom>
        </p:spPr>
        <p:txBody>
          <a:bodyPr vert="horz" lIns="512064" tIns="256032" rIns="512064" bIns="256032" rtlCol="0" anchor="ctr"/>
          <a:lstStyle>
            <a:lvl1pPr algn="l" fontAlgn="auto">
              <a:spcBef>
                <a:spcPts val="0"/>
              </a:spcBef>
              <a:spcAft>
                <a:spcPts val="0"/>
              </a:spcAft>
              <a:defRPr sz="5105">
                <a:solidFill>
                  <a:schemeClr val="tx1">
                    <a:tint val="75000"/>
                  </a:schemeClr>
                </a:solidFill>
                <a:latin typeface="+mn-lt"/>
                <a:cs typeface="+mn-cs"/>
              </a:defRPr>
            </a:lvl1pPr>
          </a:lstStyle>
          <a:p>
            <a:pPr>
              <a:defRPr/>
            </a:pPr>
            <a:fld id="{A6422499-BC3F-4C15-B316-C25AE9E0BA77}" type="datetimeFigureOut">
              <a:rPr lang="en-US"/>
              <a:pPr>
                <a:defRPr/>
              </a:pPr>
              <a:t>3/31/2024</a:t>
            </a:fld>
            <a:endParaRPr lang="en-US"/>
          </a:p>
        </p:txBody>
      </p:sp>
      <p:sp>
        <p:nvSpPr>
          <p:cNvPr id="5" name="Footer Placeholder 4"/>
          <p:cNvSpPr>
            <a:spLocks noGrp="1"/>
          </p:cNvSpPr>
          <p:nvPr>
            <p:ph type="ftr" sz="quarter" idx="3"/>
          </p:nvPr>
        </p:nvSpPr>
        <p:spPr>
          <a:xfrm>
            <a:off x="13121880" y="27119946"/>
            <a:ext cx="12161044" cy="1557867"/>
          </a:xfrm>
          <a:prstGeom prst="rect">
            <a:avLst/>
          </a:prstGeom>
        </p:spPr>
        <p:txBody>
          <a:bodyPr vert="horz" lIns="512064" tIns="256032" rIns="512064" bIns="256032" rtlCol="0" anchor="ctr"/>
          <a:lstStyle>
            <a:lvl1pPr algn="ctr" fontAlgn="auto">
              <a:spcBef>
                <a:spcPts val="0"/>
              </a:spcBef>
              <a:spcAft>
                <a:spcPts val="0"/>
              </a:spcAft>
              <a:defRPr sz="5105">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7523680" y="27119946"/>
            <a:ext cx="8960644" cy="1557867"/>
          </a:xfrm>
          <a:prstGeom prst="rect">
            <a:avLst/>
          </a:prstGeom>
        </p:spPr>
        <p:txBody>
          <a:bodyPr vert="horz" lIns="512064" tIns="256032" rIns="512064" bIns="256032" rtlCol="0" anchor="ctr"/>
          <a:lstStyle>
            <a:lvl1pPr algn="r" fontAlgn="auto">
              <a:spcBef>
                <a:spcPts val="0"/>
              </a:spcBef>
              <a:spcAft>
                <a:spcPts val="0"/>
              </a:spcAft>
              <a:defRPr sz="5105">
                <a:solidFill>
                  <a:schemeClr val="tx1">
                    <a:tint val="75000"/>
                  </a:schemeClr>
                </a:solidFill>
                <a:latin typeface="+mn-lt"/>
                <a:cs typeface="+mn-cs"/>
              </a:defRPr>
            </a:lvl1pPr>
          </a:lstStyle>
          <a:p>
            <a:pPr>
              <a:defRPr/>
            </a:pPr>
            <a:fld id="{18B0B7A6-ADF1-4262-992D-9BEFB4A56C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8742" kern="1200">
          <a:solidFill>
            <a:schemeClr val="tx1"/>
          </a:solidFill>
          <a:latin typeface="+mj-lt"/>
          <a:ea typeface="+mj-ea"/>
          <a:cs typeface="+mj-cs"/>
        </a:defRPr>
      </a:lvl1pPr>
      <a:lvl2pPr algn="ctr" rtl="0" eaLnBrk="0" fontAlgn="base" hangingPunct="0">
        <a:spcBef>
          <a:spcPct val="0"/>
        </a:spcBef>
        <a:spcAft>
          <a:spcPct val="0"/>
        </a:spcAft>
        <a:defRPr sz="18742">
          <a:solidFill>
            <a:schemeClr val="tx1"/>
          </a:solidFill>
          <a:latin typeface="Calibri" pitchFamily="34" charset="0"/>
        </a:defRPr>
      </a:lvl2pPr>
      <a:lvl3pPr algn="ctr" rtl="0" eaLnBrk="0" fontAlgn="base" hangingPunct="0">
        <a:spcBef>
          <a:spcPct val="0"/>
        </a:spcBef>
        <a:spcAft>
          <a:spcPct val="0"/>
        </a:spcAft>
        <a:defRPr sz="18742">
          <a:solidFill>
            <a:schemeClr val="tx1"/>
          </a:solidFill>
          <a:latin typeface="Calibri" pitchFamily="34" charset="0"/>
        </a:defRPr>
      </a:lvl3pPr>
      <a:lvl4pPr algn="ctr" rtl="0" eaLnBrk="0" fontAlgn="base" hangingPunct="0">
        <a:spcBef>
          <a:spcPct val="0"/>
        </a:spcBef>
        <a:spcAft>
          <a:spcPct val="0"/>
        </a:spcAft>
        <a:defRPr sz="18742">
          <a:solidFill>
            <a:schemeClr val="tx1"/>
          </a:solidFill>
          <a:latin typeface="Calibri" pitchFamily="34" charset="0"/>
        </a:defRPr>
      </a:lvl4pPr>
      <a:lvl5pPr algn="ctr" rtl="0" eaLnBrk="0" fontAlgn="base" hangingPunct="0">
        <a:spcBef>
          <a:spcPct val="0"/>
        </a:spcBef>
        <a:spcAft>
          <a:spcPct val="0"/>
        </a:spcAft>
        <a:defRPr sz="18742">
          <a:solidFill>
            <a:schemeClr val="tx1"/>
          </a:solidFill>
          <a:latin typeface="Calibri" pitchFamily="34" charset="0"/>
        </a:defRPr>
      </a:lvl5pPr>
      <a:lvl6pPr marL="1950580" algn="ctr" rtl="0" fontAlgn="base">
        <a:spcBef>
          <a:spcPct val="0"/>
        </a:spcBef>
        <a:spcAft>
          <a:spcPct val="0"/>
        </a:spcAft>
        <a:defRPr sz="18742">
          <a:solidFill>
            <a:schemeClr val="tx1"/>
          </a:solidFill>
          <a:latin typeface="Calibri" pitchFamily="34" charset="0"/>
        </a:defRPr>
      </a:lvl6pPr>
      <a:lvl7pPr marL="3901160" algn="ctr" rtl="0" fontAlgn="base">
        <a:spcBef>
          <a:spcPct val="0"/>
        </a:spcBef>
        <a:spcAft>
          <a:spcPct val="0"/>
        </a:spcAft>
        <a:defRPr sz="18742">
          <a:solidFill>
            <a:schemeClr val="tx1"/>
          </a:solidFill>
          <a:latin typeface="Calibri" pitchFamily="34" charset="0"/>
        </a:defRPr>
      </a:lvl7pPr>
      <a:lvl8pPr marL="5851738" algn="ctr" rtl="0" fontAlgn="base">
        <a:spcBef>
          <a:spcPct val="0"/>
        </a:spcBef>
        <a:spcAft>
          <a:spcPct val="0"/>
        </a:spcAft>
        <a:defRPr sz="18742">
          <a:solidFill>
            <a:schemeClr val="tx1"/>
          </a:solidFill>
          <a:latin typeface="Calibri" pitchFamily="34" charset="0"/>
        </a:defRPr>
      </a:lvl8pPr>
      <a:lvl9pPr marL="7802317" algn="ctr" rtl="0" fontAlgn="base">
        <a:spcBef>
          <a:spcPct val="0"/>
        </a:spcBef>
        <a:spcAft>
          <a:spcPct val="0"/>
        </a:spcAft>
        <a:defRPr sz="18742">
          <a:solidFill>
            <a:schemeClr val="tx1"/>
          </a:solidFill>
          <a:latin typeface="Calibri" pitchFamily="34" charset="0"/>
        </a:defRPr>
      </a:lvl9pPr>
    </p:titleStyle>
    <p:bodyStyle>
      <a:lvl1pPr marL="1462210" indent="-1462210" algn="l" rtl="0" eaLnBrk="0" fontAlgn="base" hangingPunct="0">
        <a:spcBef>
          <a:spcPct val="20000"/>
        </a:spcBef>
        <a:spcAft>
          <a:spcPct val="0"/>
        </a:spcAft>
        <a:buFont typeface="Arial" charset="0"/>
        <a:buChar char="•"/>
        <a:defRPr sz="13637" kern="1200">
          <a:solidFill>
            <a:schemeClr val="tx1"/>
          </a:solidFill>
          <a:latin typeface="+mn-lt"/>
          <a:ea typeface="+mn-ea"/>
          <a:cs typeface="+mn-cs"/>
        </a:defRPr>
      </a:lvl1pPr>
      <a:lvl2pPr marL="3168725" indent="-1219112" algn="l" rtl="0" eaLnBrk="0" fontAlgn="base" hangingPunct="0">
        <a:spcBef>
          <a:spcPct val="20000"/>
        </a:spcBef>
        <a:spcAft>
          <a:spcPct val="0"/>
        </a:spcAft>
        <a:buFont typeface="Arial" charset="0"/>
        <a:buChar char="–"/>
        <a:defRPr sz="11961" kern="1200">
          <a:solidFill>
            <a:schemeClr val="tx1"/>
          </a:solidFill>
          <a:latin typeface="+mn-lt"/>
          <a:ea typeface="+mn-ea"/>
          <a:cs typeface="+mn-cs"/>
        </a:defRPr>
      </a:lvl2pPr>
      <a:lvl3pPr marL="4876449" indent="-974805" algn="l" rtl="0" eaLnBrk="0" fontAlgn="base" hangingPunct="0">
        <a:spcBef>
          <a:spcPct val="20000"/>
        </a:spcBef>
        <a:spcAft>
          <a:spcPct val="0"/>
        </a:spcAft>
        <a:buFont typeface="Arial" charset="0"/>
        <a:buChar char="•"/>
        <a:defRPr sz="10208" kern="1200">
          <a:solidFill>
            <a:schemeClr val="tx1"/>
          </a:solidFill>
          <a:latin typeface="+mn-lt"/>
          <a:ea typeface="+mn-ea"/>
          <a:cs typeface="+mn-cs"/>
        </a:defRPr>
      </a:lvl3pPr>
      <a:lvl4pPr marL="6826061" indent="-974805" algn="l" rtl="0" eaLnBrk="0" fontAlgn="base" hangingPunct="0">
        <a:spcBef>
          <a:spcPct val="20000"/>
        </a:spcBef>
        <a:spcAft>
          <a:spcPct val="0"/>
        </a:spcAft>
        <a:buFont typeface="Arial" charset="0"/>
        <a:buChar char="–"/>
        <a:defRPr sz="8533" kern="1200">
          <a:solidFill>
            <a:schemeClr val="tx1"/>
          </a:solidFill>
          <a:latin typeface="+mn-lt"/>
          <a:ea typeface="+mn-ea"/>
          <a:cs typeface="+mn-cs"/>
        </a:defRPr>
      </a:lvl4pPr>
      <a:lvl5pPr marL="8776883" indent="-974805" algn="l" rtl="0" eaLnBrk="0" fontAlgn="base" hangingPunct="0">
        <a:spcBef>
          <a:spcPct val="20000"/>
        </a:spcBef>
        <a:spcAft>
          <a:spcPct val="0"/>
        </a:spcAft>
        <a:buFont typeface="Arial" charset="0"/>
        <a:buChar char="»"/>
        <a:defRPr sz="8533" kern="1200">
          <a:solidFill>
            <a:schemeClr val="tx1"/>
          </a:solidFill>
          <a:latin typeface="+mn-lt"/>
          <a:ea typeface="+mn-ea"/>
          <a:cs typeface="+mn-cs"/>
        </a:defRPr>
      </a:lvl5pPr>
      <a:lvl6pPr marL="10728187" indent="-975289" algn="l" defTabSz="3901160" rtl="0" eaLnBrk="1" latinLnBrk="0" hangingPunct="1">
        <a:spcBef>
          <a:spcPct val="20000"/>
        </a:spcBef>
        <a:buFont typeface="Arial" pitchFamily="34" charset="0"/>
        <a:buChar char="•"/>
        <a:defRPr sz="8533" kern="1200">
          <a:solidFill>
            <a:schemeClr val="tx1"/>
          </a:solidFill>
          <a:latin typeface="+mn-lt"/>
          <a:ea typeface="+mn-ea"/>
          <a:cs typeface="+mn-cs"/>
        </a:defRPr>
      </a:lvl6pPr>
      <a:lvl7pPr marL="12678767" indent="-975289" algn="l" defTabSz="3901160" rtl="0" eaLnBrk="1" latinLnBrk="0" hangingPunct="1">
        <a:spcBef>
          <a:spcPct val="20000"/>
        </a:spcBef>
        <a:buFont typeface="Arial" pitchFamily="34" charset="0"/>
        <a:buChar char="•"/>
        <a:defRPr sz="8533" kern="1200">
          <a:solidFill>
            <a:schemeClr val="tx1"/>
          </a:solidFill>
          <a:latin typeface="+mn-lt"/>
          <a:ea typeface="+mn-ea"/>
          <a:cs typeface="+mn-cs"/>
        </a:defRPr>
      </a:lvl7pPr>
      <a:lvl8pPr marL="14629346" indent="-975289" algn="l" defTabSz="3901160" rtl="0" eaLnBrk="1" latinLnBrk="0" hangingPunct="1">
        <a:spcBef>
          <a:spcPct val="20000"/>
        </a:spcBef>
        <a:buFont typeface="Arial" pitchFamily="34" charset="0"/>
        <a:buChar char="•"/>
        <a:defRPr sz="8533" kern="1200">
          <a:solidFill>
            <a:schemeClr val="tx1"/>
          </a:solidFill>
          <a:latin typeface="+mn-lt"/>
          <a:ea typeface="+mn-ea"/>
          <a:cs typeface="+mn-cs"/>
        </a:defRPr>
      </a:lvl8pPr>
      <a:lvl9pPr marL="16579925" indent="-975289" algn="l" defTabSz="3901160" rtl="0" eaLnBrk="1" latinLnBrk="0" hangingPunct="1">
        <a:spcBef>
          <a:spcPct val="20000"/>
        </a:spcBef>
        <a:buFont typeface="Arial" pitchFamily="34" charset="0"/>
        <a:buChar char="•"/>
        <a:defRPr sz="8533" kern="1200">
          <a:solidFill>
            <a:schemeClr val="tx1"/>
          </a:solidFill>
          <a:latin typeface="+mn-lt"/>
          <a:ea typeface="+mn-ea"/>
          <a:cs typeface="+mn-cs"/>
        </a:defRPr>
      </a:lvl9pPr>
    </p:bodyStyle>
    <p:otherStyle>
      <a:defPPr>
        <a:defRPr lang="en-US"/>
      </a:defPPr>
      <a:lvl1pPr marL="0" algn="l" defTabSz="3901160" rtl="0" eaLnBrk="1" latinLnBrk="0" hangingPunct="1">
        <a:defRPr sz="7695" kern="1200">
          <a:solidFill>
            <a:schemeClr val="tx1"/>
          </a:solidFill>
          <a:latin typeface="+mn-lt"/>
          <a:ea typeface="+mn-ea"/>
          <a:cs typeface="+mn-cs"/>
        </a:defRPr>
      </a:lvl1pPr>
      <a:lvl2pPr marL="1950580" algn="l" defTabSz="3901160" rtl="0" eaLnBrk="1" latinLnBrk="0" hangingPunct="1">
        <a:defRPr sz="7695" kern="1200">
          <a:solidFill>
            <a:schemeClr val="tx1"/>
          </a:solidFill>
          <a:latin typeface="+mn-lt"/>
          <a:ea typeface="+mn-ea"/>
          <a:cs typeface="+mn-cs"/>
        </a:defRPr>
      </a:lvl2pPr>
      <a:lvl3pPr marL="3901160" algn="l" defTabSz="3901160" rtl="0" eaLnBrk="1" latinLnBrk="0" hangingPunct="1">
        <a:defRPr sz="7695" kern="1200">
          <a:solidFill>
            <a:schemeClr val="tx1"/>
          </a:solidFill>
          <a:latin typeface="+mn-lt"/>
          <a:ea typeface="+mn-ea"/>
          <a:cs typeface="+mn-cs"/>
        </a:defRPr>
      </a:lvl3pPr>
      <a:lvl4pPr marL="5851738" algn="l" defTabSz="3901160" rtl="0" eaLnBrk="1" latinLnBrk="0" hangingPunct="1">
        <a:defRPr sz="7695" kern="1200">
          <a:solidFill>
            <a:schemeClr val="tx1"/>
          </a:solidFill>
          <a:latin typeface="+mn-lt"/>
          <a:ea typeface="+mn-ea"/>
          <a:cs typeface="+mn-cs"/>
        </a:defRPr>
      </a:lvl4pPr>
      <a:lvl5pPr marL="7802317" algn="l" defTabSz="3901160" rtl="0" eaLnBrk="1" latinLnBrk="0" hangingPunct="1">
        <a:defRPr sz="7695" kern="1200">
          <a:solidFill>
            <a:schemeClr val="tx1"/>
          </a:solidFill>
          <a:latin typeface="+mn-lt"/>
          <a:ea typeface="+mn-ea"/>
          <a:cs typeface="+mn-cs"/>
        </a:defRPr>
      </a:lvl5pPr>
      <a:lvl6pPr marL="9752897" algn="l" defTabSz="3901160" rtl="0" eaLnBrk="1" latinLnBrk="0" hangingPunct="1">
        <a:defRPr sz="7695" kern="1200">
          <a:solidFill>
            <a:schemeClr val="tx1"/>
          </a:solidFill>
          <a:latin typeface="+mn-lt"/>
          <a:ea typeface="+mn-ea"/>
          <a:cs typeface="+mn-cs"/>
        </a:defRPr>
      </a:lvl6pPr>
      <a:lvl7pPr marL="11703477" algn="l" defTabSz="3901160" rtl="0" eaLnBrk="1" latinLnBrk="0" hangingPunct="1">
        <a:defRPr sz="7695" kern="1200">
          <a:solidFill>
            <a:schemeClr val="tx1"/>
          </a:solidFill>
          <a:latin typeface="+mn-lt"/>
          <a:ea typeface="+mn-ea"/>
          <a:cs typeface="+mn-cs"/>
        </a:defRPr>
      </a:lvl7pPr>
      <a:lvl8pPr marL="13654057" algn="l" defTabSz="3901160" rtl="0" eaLnBrk="1" latinLnBrk="0" hangingPunct="1">
        <a:defRPr sz="7695" kern="1200">
          <a:solidFill>
            <a:schemeClr val="tx1"/>
          </a:solidFill>
          <a:latin typeface="+mn-lt"/>
          <a:ea typeface="+mn-ea"/>
          <a:cs typeface="+mn-cs"/>
        </a:defRPr>
      </a:lvl8pPr>
      <a:lvl9pPr marL="15604635" algn="l" defTabSz="3901160" rtl="0" eaLnBrk="1" latinLnBrk="0" hangingPunct="1">
        <a:defRPr sz="76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0186298" y="16520917"/>
            <a:ext cx="17420860" cy="1101255"/>
          </a:xfrm>
          <a:prstGeom prst="rect">
            <a:avLst/>
          </a:prstGeom>
          <a:solidFill>
            <a:srgbClr val="CEB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994028" y="519208"/>
            <a:ext cx="24400372" cy="4991078"/>
          </a:xfrm>
          <a:prstGeom prst="rect">
            <a:avLst/>
          </a:prstGeom>
          <a:solidFill>
            <a:srgbClr val="CEB8E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282828"/>
                </a:solidFill>
                <a:effectLst/>
                <a:latin typeface="Helvetica Neue"/>
                <a:ea typeface="Times New Roman" panose="02020603050405020304" pitchFamily="18" charset="0"/>
                <a:cs typeface="Calibri" panose="020F0502020204030204" pitchFamily="34" charset="0"/>
              </a:rPr>
              <a:t>A Case Series of Shewanella Bacteremia</a:t>
            </a:r>
          </a:p>
          <a:p>
            <a:pPr marL="0" marR="0" algn="ctr">
              <a:lnSpc>
                <a:spcPct val="107000"/>
              </a:lnSpc>
              <a:spcBef>
                <a:spcPts val="0"/>
              </a:spcBef>
              <a:spcAft>
                <a:spcPts val="0"/>
              </a:spcAft>
            </a:pPr>
            <a:r>
              <a:rPr lang="en-US" sz="5400" dirty="0">
                <a:solidFill>
                  <a:srgbClr val="000000"/>
                </a:solidFill>
                <a:effectLst/>
                <a:latin typeface="Helvetica Neue"/>
                <a:ea typeface="Calibri" panose="020F0502020204030204" pitchFamily="34" charset="0"/>
                <a:cs typeface="Times New Roman" panose="02020603050405020304" pitchFamily="18" charset="0"/>
              </a:rPr>
              <a:t>B Edwards MD</a:t>
            </a:r>
            <a:r>
              <a:rPr lang="en-US" sz="5400" baseline="30000" dirty="0">
                <a:solidFill>
                  <a:srgbClr val="000000"/>
                </a:solidFill>
                <a:effectLst/>
                <a:latin typeface="Helvetica Neue"/>
                <a:ea typeface="Calibri" panose="020F0502020204030204" pitchFamily="34" charset="0"/>
                <a:cs typeface="Times New Roman" panose="02020603050405020304" pitchFamily="18" charset="0"/>
              </a:rPr>
              <a:t>1</a:t>
            </a:r>
            <a:r>
              <a:rPr lang="en-US" sz="5400" dirty="0">
                <a:solidFill>
                  <a:srgbClr val="000000"/>
                </a:solidFill>
                <a:effectLst/>
                <a:latin typeface="Helvetica Neue"/>
                <a:ea typeface="Calibri" panose="020F0502020204030204" pitchFamily="34" charset="0"/>
                <a:cs typeface="Times New Roman" panose="02020603050405020304" pitchFamily="18" charset="0"/>
              </a:rPr>
              <a:t>, J Figueroa MD</a:t>
            </a:r>
            <a:r>
              <a:rPr lang="en-US" sz="5400" baseline="30000" dirty="0">
                <a:solidFill>
                  <a:srgbClr val="000000"/>
                </a:solidFill>
                <a:effectLst/>
                <a:latin typeface="Helvetica Neue"/>
                <a:ea typeface="Calibri" panose="020F0502020204030204" pitchFamily="34" charset="0"/>
                <a:cs typeface="Times New Roman" panose="02020603050405020304" pitchFamily="18" charset="0"/>
              </a:rPr>
              <a:t>2</a:t>
            </a:r>
            <a:br>
              <a:rPr lang="en-US" sz="28700" kern="0" dirty="0">
                <a:solidFill>
                  <a:schemeClr val="tx1"/>
                </a:solidFill>
                <a:latin typeface="Helvetica Neue"/>
                <a:ea typeface="ＭＳ Ｐゴシック" charset="-128"/>
                <a:cs typeface="Arial" pitchFamily="34" charset="0"/>
                <a:sym typeface="ＭＳ Ｐゴシック" charset="-128"/>
              </a:rPr>
            </a:br>
            <a:r>
              <a:rPr lang="en-US" sz="4400" baseline="30000" dirty="0">
                <a:solidFill>
                  <a:schemeClr val="tx1"/>
                </a:solidFill>
                <a:effectLst/>
                <a:latin typeface="Helvetica Neue"/>
                <a:ea typeface="Calibri" panose="020F0502020204030204" pitchFamily="34" charset="0"/>
                <a:cs typeface="Times New Roman" panose="02020603050405020304" pitchFamily="18" charset="0"/>
              </a:rPr>
              <a:t>1</a:t>
            </a:r>
            <a:r>
              <a:rPr lang="en-US" sz="4400" dirty="0">
                <a:solidFill>
                  <a:schemeClr val="tx1"/>
                </a:solidFill>
                <a:effectLst/>
                <a:latin typeface="Helvetica Neue"/>
                <a:ea typeface="Calibri" panose="020F0502020204030204" pitchFamily="34" charset="0"/>
                <a:cs typeface="Times New Roman" panose="02020603050405020304" pitchFamily="18" charset="0"/>
              </a:rPr>
              <a:t>Department of Medicine, LSU Health Sciences Center, New Orleans, LA </a:t>
            </a:r>
          </a:p>
          <a:p>
            <a:pPr marL="0" marR="0" algn="ctr">
              <a:lnSpc>
                <a:spcPct val="107000"/>
              </a:lnSpc>
              <a:spcBef>
                <a:spcPts val="0"/>
              </a:spcBef>
              <a:spcAft>
                <a:spcPts val="0"/>
              </a:spcAft>
            </a:pPr>
            <a:r>
              <a:rPr lang="en-US" sz="4400" baseline="30000" dirty="0">
                <a:solidFill>
                  <a:schemeClr val="tx1"/>
                </a:solidFill>
                <a:effectLst/>
                <a:latin typeface="Helvetica Neue"/>
                <a:ea typeface="Calibri" panose="020F0502020204030204" pitchFamily="34" charset="0"/>
                <a:cs typeface="Times New Roman" panose="02020603050405020304" pitchFamily="18" charset="0"/>
              </a:rPr>
              <a:t>2</a:t>
            </a:r>
            <a:r>
              <a:rPr lang="en-US" sz="4400" dirty="0">
                <a:solidFill>
                  <a:schemeClr val="tx1"/>
                </a:solidFill>
                <a:effectLst/>
                <a:latin typeface="Helvetica Neue"/>
                <a:ea typeface="Calibri" panose="020F0502020204030204" pitchFamily="34" charset="0"/>
                <a:cs typeface="Times New Roman" panose="02020603050405020304" pitchFamily="18" charset="0"/>
              </a:rPr>
              <a:t>Department of Infectious Disease, LSU Health Sciences Center, New Orleans, LA</a:t>
            </a:r>
          </a:p>
        </p:txBody>
      </p:sp>
      <p:sp>
        <p:nvSpPr>
          <p:cNvPr id="2051" name="Rectangle 22"/>
          <p:cNvSpPr>
            <a:spLocks/>
          </p:cNvSpPr>
          <p:nvPr/>
        </p:nvSpPr>
        <p:spPr bwMode="auto">
          <a:xfrm>
            <a:off x="5638800" y="692466"/>
            <a:ext cx="26551164" cy="771253"/>
          </a:xfrm>
          <a:prstGeom prst="rect">
            <a:avLst/>
          </a:prstGeom>
          <a:noFill/>
          <a:ln w="12700">
            <a:noFill/>
            <a:miter lim="800000"/>
            <a:headEnd/>
            <a:tailEnd/>
          </a:ln>
        </p:spPr>
        <p:txBody>
          <a:bodyPr lIns="0" tIns="0" rIns="173394" bIns="0"/>
          <a:lstStyle/>
          <a:p>
            <a:pPr algn="ctr"/>
            <a:endParaRPr lang="en-US" sz="12648" dirty="0"/>
          </a:p>
        </p:txBody>
      </p:sp>
      <p:sp>
        <p:nvSpPr>
          <p:cNvPr id="2058" name="Rectangle 13"/>
          <p:cNvSpPr>
            <a:spLocks/>
          </p:cNvSpPr>
          <p:nvPr/>
        </p:nvSpPr>
        <p:spPr bwMode="auto">
          <a:xfrm>
            <a:off x="22773575" y="16547498"/>
            <a:ext cx="11930770" cy="914546"/>
          </a:xfrm>
          <a:prstGeom prst="rect">
            <a:avLst/>
          </a:prstGeom>
          <a:noFill/>
          <a:ln w="12700">
            <a:noFill/>
            <a:miter lim="800000"/>
            <a:headEnd/>
            <a:tailEnd/>
          </a:ln>
        </p:spPr>
        <p:txBody>
          <a:bodyPr wrap="square" lIns="0" tIns="0" rIns="173394" bIns="0" anchor="ctr">
            <a:spAutoFit/>
          </a:bodyPr>
          <a:lstStyle/>
          <a:p>
            <a:pPr marL="169320" algn="ctr"/>
            <a:r>
              <a:rPr lang="en-US" sz="5943" b="1" dirty="0">
                <a:latin typeface="Arial" charset="0"/>
              </a:rPr>
              <a:t>Discussion</a:t>
            </a:r>
          </a:p>
        </p:txBody>
      </p:sp>
      <p:sp>
        <p:nvSpPr>
          <p:cNvPr id="2062" name="TextBox 13"/>
          <p:cNvSpPr txBox="1">
            <a:spLocks noChangeArrowheads="1"/>
          </p:cNvSpPr>
          <p:nvPr/>
        </p:nvSpPr>
        <p:spPr bwMode="auto">
          <a:xfrm>
            <a:off x="19882188" y="18080511"/>
            <a:ext cx="17910627" cy="7323415"/>
          </a:xfrm>
          <a:prstGeom prst="rect">
            <a:avLst/>
          </a:prstGeom>
          <a:noFill/>
          <a:ln w="9525">
            <a:noFill/>
            <a:miter lim="800000"/>
            <a:headEnd/>
            <a:tailEnd/>
          </a:ln>
        </p:spPr>
        <p:txBody>
          <a:bodyPr wrap="square" lIns="390144" tIns="195072" rIns="390144" bIns="195072">
            <a:sp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We present 6 cases of Shewanella bacteremia. Five of the six cases had patients with either chronic lower extremity wounds or lower extremity skin and soft tissue infection.  Two of the cases featured patients with cirrhosis of the liver.  One of the cases featured environmental water exposure and a bullous necrotizing skin infection.  Other risk factors associated with Shewanella infections in patients discussed in these cases are diabetes, hypertension, kidney disease, and trauma.  Treatments varied between cases as did outcomes. The cases presented in this case series highlight important risk factors for Shewanella infections so that other physicians can identify and treat these infections.</a:t>
            </a:r>
            <a:endParaRPr lang="en-US" sz="32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Shewanella infections have the ability to cause severe disease, but as a less common pathogen can be overlooked.  Physicians should consider Shewanella infection especially in patients with aquatic exposure or in chronic lower extremity wounds.  Shewanella species are generally susceptible to 3rd and 4th generation cephalosporins, beta-lactam/beta-lactamase inhibitors, aminoglycosides, fluoroquinolones, and carbapenems.  Resistance varies greatly among strains and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and</a:t>
            </a:r>
            <a:r>
              <a:rPr lang="en-US" sz="3200" dirty="0">
                <a:effectLst/>
                <a:latin typeface="Calibri" panose="020F0502020204030204" pitchFamily="34" charset="0"/>
                <a:ea typeface="Calibri" panose="020F0502020204030204" pitchFamily="34" charset="0"/>
                <a:cs typeface="Times New Roman" panose="02020603050405020304" pitchFamily="18" charset="0"/>
              </a:rPr>
              <a:t> treatment should be guided by sensitivity testing.</a:t>
            </a:r>
          </a:p>
        </p:txBody>
      </p:sp>
      <p:sp>
        <p:nvSpPr>
          <p:cNvPr id="27" name="Rectangle 26"/>
          <p:cNvSpPr/>
          <p:nvPr/>
        </p:nvSpPr>
        <p:spPr>
          <a:xfrm>
            <a:off x="757207" y="11809052"/>
            <a:ext cx="18575050" cy="1248068"/>
          </a:xfrm>
          <a:prstGeom prst="rect">
            <a:avLst/>
          </a:prstGeom>
          <a:solidFill>
            <a:srgbClr val="CEB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30"/>
          <p:cNvSpPr>
            <a:spLocks/>
          </p:cNvSpPr>
          <p:nvPr/>
        </p:nvSpPr>
        <p:spPr bwMode="auto">
          <a:xfrm>
            <a:off x="3431550" y="11850965"/>
            <a:ext cx="12057842" cy="1164242"/>
          </a:xfrm>
          <a:prstGeom prst="rect">
            <a:avLst/>
          </a:prstGeom>
          <a:noFill/>
          <a:ln w="12700">
            <a:noFill/>
            <a:miter lim="800000"/>
            <a:headEnd/>
            <a:tailEnd/>
          </a:ln>
        </p:spPr>
        <p:txBody>
          <a:bodyPr lIns="0" tIns="0" rIns="173394" bIns="0" anchor="ctr"/>
          <a:lstStyle/>
          <a:p>
            <a:pPr marL="169320" algn="ctr"/>
            <a:r>
              <a:rPr lang="en-US" sz="5943" b="1" dirty="0">
                <a:latin typeface="Arial" charset="0"/>
              </a:rPr>
              <a:t>Case Presentations</a:t>
            </a:r>
          </a:p>
        </p:txBody>
      </p:sp>
      <p:sp>
        <p:nvSpPr>
          <p:cNvPr id="31" name="TextBox 12"/>
          <p:cNvSpPr txBox="1">
            <a:spLocks noChangeArrowheads="1"/>
          </p:cNvSpPr>
          <p:nvPr/>
        </p:nvSpPr>
        <p:spPr bwMode="auto">
          <a:xfrm>
            <a:off x="848457" y="13047311"/>
            <a:ext cx="18877174" cy="15167229"/>
          </a:xfrm>
          <a:prstGeom prst="rect">
            <a:avLst/>
          </a:prstGeom>
          <a:noFill/>
          <a:ln w="9525">
            <a:noFill/>
            <a:miter lim="800000"/>
            <a:headEnd/>
            <a:tailEnd/>
          </a:ln>
        </p:spPr>
        <p:txBody>
          <a:bodyPr wrap="square" lIns="390144" tIns="195072" rIns="390144" bIns="195072">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Case 1: </a:t>
            </a:r>
            <a:r>
              <a:rPr lang="en-US" sz="3200" dirty="0">
                <a:effectLst/>
                <a:latin typeface="Calibri" panose="020F0502020204030204" pitchFamily="34" charset="0"/>
                <a:ea typeface="Calibri" panose="020F0502020204030204" pitchFamily="34" charset="0"/>
                <a:cs typeface="Times New Roman" panose="02020603050405020304" pitchFamily="18" charset="0"/>
              </a:rPr>
              <a:t>The patient is a 63-year-old male with history of decompensated cirrhosis of the liver, CHF, ESRD, adrenal insufficiency,  sickle cell disease, and multiple chronic lower extremity wounds presenting with generalized weakness, fever, and shortness of breath.  He was found to be febrile to 102 F, hypotensive requiring norepinephrine infusion, and was started on broad spectrum antibiotics.  Blood cultures grew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Shewanella algae</a:t>
            </a:r>
            <a:r>
              <a:rPr lang="en-US" sz="3200" dirty="0">
                <a:effectLst/>
                <a:latin typeface="Calibri" panose="020F0502020204030204" pitchFamily="34" charset="0"/>
                <a:ea typeface="Calibri" panose="020F0502020204030204" pitchFamily="34" charset="0"/>
                <a:cs typeface="Times New Roman" panose="02020603050405020304" pitchFamily="18" charset="0"/>
              </a:rPr>
              <a:t>.  He was treated with piperacillin-tazobactam and then changed to meropenem due to persistent shock.  He was switched to amikacin to finish his 2 week course and improved.</a:t>
            </a:r>
          </a:p>
          <a:p>
            <a:endParaRPr lang="en-US" sz="3200" dirty="0">
              <a:ea typeface="Calibri" panose="020F0502020204030204" pitchFamily="34" charset="0"/>
              <a:cs typeface="Times New Roman" panose="02020603050405020304" pitchFamily="18" charset="0"/>
            </a:endParaRPr>
          </a:p>
          <a:p>
            <a:r>
              <a:rPr lang="en-US" sz="3200" b="1" dirty="0">
                <a:ea typeface="Calibri" panose="020F0502020204030204" pitchFamily="34" charset="0"/>
                <a:cs typeface="Times New Roman" panose="02020603050405020304" pitchFamily="18" charset="0"/>
              </a:rPr>
              <a:t>Case 2</a:t>
            </a:r>
            <a:r>
              <a:rPr lang="en-US" sz="3200" dirty="0">
                <a:ea typeface="Calibri" panose="020F0502020204030204" pitchFamily="34" charset="0"/>
                <a:cs typeface="Times New Roman" panose="02020603050405020304" pitchFamily="18" charset="0"/>
              </a:rPr>
              <a:t>: A 55-year-old male with a history of diabetes type 2, coronary artery disease, and hypertension presented for left leg swelling and pain.  He was noted to have chronic venous stasis skin changes without open ulcers.  He was initially started on ceftriaxone and clindamycin.   His blood cultures were positive for </a:t>
            </a:r>
            <a:r>
              <a:rPr lang="en-US" sz="3200" i="1" dirty="0">
                <a:ea typeface="Calibri" panose="020F0502020204030204" pitchFamily="34" charset="0"/>
                <a:cs typeface="Times New Roman" panose="02020603050405020304" pitchFamily="18" charset="0"/>
              </a:rPr>
              <a:t>Shewanella algae</a:t>
            </a:r>
            <a:r>
              <a:rPr lang="en-US" sz="3200" dirty="0">
                <a:ea typeface="Calibri" panose="020F0502020204030204" pitchFamily="34" charset="0"/>
                <a:cs typeface="Times New Roman" panose="02020603050405020304" pitchFamily="18" charset="0"/>
              </a:rPr>
              <a:t>.  He denied exposure to water or trauma.  He was discharged with ciprofloxacin to complete a 14-day course.</a:t>
            </a:r>
          </a:p>
          <a:p>
            <a:endParaRPr lang="en-US" sz="3200" dirty="0">
              <a:ea typeface="Calibri" panose="020F0502020204030204" pitchFamily="34" charset="0"/>
              <a:cs typeface="Times New Roman" panose="02020603050405020304" pitchFamily="18" charset="0"/>
            </a:endParaRPr>
          </a:p>
          <a:p>
            <a:r>
              <a:rPr lang="en-US" sz="3200" b="1" dirty="0">
                <a:ea typeface="Calibri" panose="020F0502020204030204" pitchFamily="34" charset="0"/>
                <a:cs typeface="Times New Roman" panose="02020603050405020304" pitchFamily="18" charset="0"/>
              </a:rPr>
              <a:t>Case 3</a:t>
            </a:r>
            <a:r>
              <a:rPr lang="en-US" sz="3200" dirty="0">
                <a:ea typeface="Calibri" panose="020F0502020204030204" pitchFamily="34" charset="0"/>
                <a:cs typeface="Times New Roman" panose="02020603050405020304" pitchFamily="18" charset="0"/>
              </a:rPr>
              <a:t>: The patient was a 36-year-old male with a past medical history of lymphedema, venous insufficiency, chronic lower extremity wounds, and obesity that presented for fever and chills.  He was febrile and septic on arrival and his extremities had swelling and thickened skin consistent with his history of lymphedema with no erythema, warmth, or drainage.  He was started on empiric antibiotics.  Blood culture grew </a:t>
            </a:r>
            <a:r>
              <a:rPr lang="en-US" sz="3200" i="1" dirty="0">
                <a:ea typeface="Calibri" panose="020F0502020204030204" pitchFamily="34" charset="0"/>
                <a:cs typeface="Times New Roman" panose="02020603050405020304" pitchFamily="18" charset="0"/>
              </a:rPr>
              <a:t>Shewanella algae</a:t>
            </a:r>
            <a:r>
              <a:rPr lang="en-US" sz="3200" dirty="0">
                <a:ea typeface="Calibri" panose="020F0502020204030204" pitchFamily="34" charset="0"/>
                <a:cs typeface="Times New Roman" panose="02020603050405020304" pitchFamily="18" charset="0"/>
              </a:rPr>
              <a:t>.  He was switched to doxycycline to continue a 14-day course on discharge but returned to the hospital one week later due to worsening wound.  Blood cultures then were positive for carbapenem resistant </a:t>
            </a:r>
            <a:r>
              <a:rPr lang="en-US" sz="3200" i="1" dirty="0">
                <a:ea typeface="Calibri" panose="020F0502020204030204" pitchFamily="34" charset="0"/>
                <a:cs typeface="Times New Roman" panose="02020603050405020304" pitchFamily="18" charset="0"/>
              </a:rPr>
              <a:t>Pseudomonas aeruginosa</a:t>
            </a:r>
            <a:r>
              <a:rPr lang="en-US" sz="3200" dirty="0">
                <a:ea typeface="Calibri" panose="020F0502020204030204" pitchFamily="34" charset="0"/>
                <a:cs typeface="Times New Roman" panose="02020603050405020304" pitchFamily="18" charset="0"/>
              </a:rPr>
              <a:t>.  He was treated with piperacillin-tazobactam.</a:t>
            </a:r>
          </a:p>
          <a:p>
            <a:endParaRPr lang="en-US" sz="3200" dirty="0">
              <a:ea typeface="Calibri" panose="020F0502020204030204" pitchFamily="34" charset="0"/>
              <a:cs typeface="Times New Roman" panose="02020603050405020304" pitchFamily="18" charset="0"/>
            </a:endParaRPr>
          </a:p>
          <a:p>
            <a:r>
              <a:rPr lang="en-US" sz="3200" b="1" dirty="0">
                <a:ea typeface="Calibri" panose="020F0502020204030204" pitchFamily="34" charset="0"/>
                <a:cs typeface="Times New Roman" panose="02020603050405020304" pitchFamily="18" charset="0"/>
              </a:rPr>
              <a:t>Case 4: </a:t>
            </a:r>
            <a:r>
              <a:rPr lang="en-US" sz="3200" dirty="0">
                <a:ea typeface="Calibri" panose="020F0502020204030204" pitchFamily="34" charset="0"/>
                <a:cs typeface="Times New Roman" panose="02020603050405020304" pitchFamily="18" charset="0"/>
              </a:rPr>
              <a:t>The patient is an 18-year-old male with no past medical history admitted for multiple gun shot wounds to the face, right thigh, and back with subsequent spinal cord injury.  The patient was intubated and had multiple surgeries including posterior spinal fusion, tracheostomy, and PEG tube placement.  He was found to have hospital-associated pneumonia with respiratory cultures growing carbapenem-resistant pseudomonas,  as well as polymicrobial bacteremia with ESBL </a:t>
            </a:r>
            <a:r>
              <a:rPr lang="en-US" sz="3200" i="1" dirty="0">
                <a:ea typeface="Calibri" panose="020F0502020204030204" pitchFamily="34" charset="0"/>
                <a:cs typeface="Times New Roman" panose="02020603050405020304" pitchFamily="18" charset="0"/>
              </a:rPr>
              <a:t>Klebsiella </a:t>
            </a:r>
            <a:r>
              <a:rPr lang="en-US" sz="3200" i="1" dirty="0" err="1">
                <a:ea typeface="Calibri" panose="020F0502020204030204" pitchFamily="34" charset="0"/>
                <a:cs typeface="Times New Roman" panose="02020603050405020304" pitchFamily="18" charset="0"/>
              </a:rPr>
              <a:t>oxytoca</a:t>
            </a:r>
            <a:r>
              <a:rPr lang="en-US" sz="3200" dirty="0">
                <a:ea typeface="Calibri" panose="020F0502020204030204" pitchFamily="34" charset="0"/>
                <a:cs typeface="Times New Roman" panose="02020603050405020304" pitchFamily="18" charset="0"/>
              </a:rPr>
              <a:t>, </a:t>
            </a:r>
            <a:r>
              <a:rPr lang="en-US" sz="3200" i="1" dirty="0">
                <a:ea typeface="Calibri" panose="020F0502020204030204" pitchFamily="34" charset="0"/>
                <a:cs typeface="Times New Roman" panose="02020603050405020304" pitchFamily="18" charset="0"/>
              </a:rPr>
              <a:t>Stenotrophomonas </a:t>
            </a:r>
            <a:r>
              <a:rPr lang="en-US" sz="3200" i="1" dirty="0" err="1">
                <a:ea typeface="Calibri" panose="020F0502020204030204" pitchFamily="34" charset="0"/>
                <a:cs typeface="Times New Roman" panose="02020603050405020304" pitchFamily="18" charset="0"/>
              </a:rPr>
              <a:t>maltophilia</a:t>
            </a:r>
            <a:r>
              <a:rPr lang="en-US" sz="3200" i="1" dirty="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and </a:t>
            </a:r>
            <a:r>
              <a:rPr lang="en-US" sz="3200" i="1" dirty="0">
                <a:ea typeface="Calibri" panose="020F0502020204030204" pitchFamily="34" charset="0"/>
                <a:cs typeface="Times New Roman" panose="02020603050405020304" pitchFamily="18" charset="0"/>
              </a:rPr>
              <a:t>Shewanella </a:t>
            </a:r>
            <a:r>
              <a:rPr lang="en-US" sz="3200" i="1" dirty="0" err="1">
                <a:ea typeface="Calibri" panose="020F0502020204030204" pitchFamily="34" charset="0"/>
                <a:cs typeface="Times New Roman" panose="02020603050405020304" pitchFamily="18" charset="0"/>
              </a:rPr>
              <a:t>putrefaciens</a:t>
            </a:r>
            <a:r>
              <a:rPr lang="en-US" sz="3200" dirty="0">
                <a:ea typeface="Calibri" panose="020F0502020204030204" pitchFamily="34" charset="0"/>
                <a:cs typeface="Times New Roman" panose="02020603050405020304" pitchFamily="18" charset="0"/>
              </a:rPr>
              <a:t>.  The patient was treated with ceftazidime-avibactam for Klebsiella, ciprofloxacin for the Pseudomonas and Shewanella, and trimethoprim-sulfamethoxazole to cover Stenotrophomonas. </a:t>
            </a:r>
          </a:p>
          <a:p>
            <a:endParaRPr lang="en-US" sz="3200" dirty="0">
              <a:ea typeface="Calibri" panose="020F0502020204030204" pitchFamily="34" charset="0"/>
              <a:cs typeface="Times New Roman" panose="02020603050405020304" pitchFamily="18" charset="0"/>
            </a:endParaRPr>
          </a:p>
        </p:txBody>
      </p:sp>
      <p:sp>
        <p:nvSpPr>
          <p:cNvPr id="24" name="Rectangle 23"/>
          <p:cNvSpPr/>
          <p:nvPr/>
        </p:nvSpPr>
        <p:spPr>
          <a:xfrm>
            <a:off x="679715" y="6086895"/>
            <a:ext cx="18402867" cy="1106982"/>
          </a:xfrm>
          <a:prstGeom prst="rect">
            <a:avLst/>
          </a:prstGeom>
          <a:solidFill>
            <a:srgbClr val="CEB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30"/>
          <p:cNvSpPr>
            <a:spLocks/>
          </p:cNvSpPr>
          <p:nvPr/>
        </p:nvSpPr>
        <p:spPr bwMode="auto">
          <a:xfrm>
            <a:off x="2589722" y="5994002"/>
            <a:ext cx="13741499" cy="1164242"/>
          </a:xfrm>
          <a:prstGeom prst="rect">
            <a:avLst/>
          </a:prstGeom>
          <a:noFill/>
          <a:ln w="12700">
            <a:noFill/>
            <a:miter lim="800000"/>
            <a:headEnd/>
            <a:tailEnd/>
          </a:ln>
        </p:spPr>
        <p:txBody>
          <a:bodyPr lIns="0" tIns="0" rIns="173394" bIns="0" anchor="ctr"/>
          <a:lstStyle/>
          <a:p>
            <a:pPr marL="169320" algn="ctr"/>
            <a:r>
              <a:rPr lang="en-US" sz="5943" b="1" dirty="0">
                <a:latin typeface="Arial" charset="0"/>
              </a:rPr>
              <a:t>Introduction</a:t>
            </a:r>
          </a:p>
        </p:txBody>
      </p:sp>
      <p:sp>
        <p:nvSpPr>
          <p:cNvPr id="29" name="TextBox 12"/>
          <p:cNvSpPr txBox="1">
            <a:spLocks noChangeArrowheads="1"/>
          </p:cNvSpPr>
          <p:nvPr/>
        </p:nvSpPr>
        <p:spPr bwMode="auto">
          <a:xfrm>
            <a:off x="689751" y="7158244"/>
            <a:ext cx="18382794" cy="5274842"/>
          </a:xfrm>
          <a:prstGeom prst="rect">
            <a:avLst/>
          </a:prstGeom>
          <a:noFill/>
          <a:ln w="9525">
            <a:noFill/>
            <a:miter lim="800000"/>
            <a:headEnd/>
            <a:tailEnd/>
          </a:ln>
        </p:spPr>
        <p:txBody>
          <a:bodyPr wrap="square" lIns="390144" tIns="195072" rIns="390144" bIns="195072">
            <a:sp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Shewanella are gram-negative motile bacilli that are found in soil and water, especially in warm climates.  There are many species of Shewanella, but most commonly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S. algae and S. </a:t>
            </a:r>
            <a:r>
              <a:rPr lang="en-US" sz="3200" i="1" dirty="0" err="1">
                <a:effectLst/>
                <a:latin typeface="Calibri" panose="020F0502020204030204" pitchFamily="34" charset="0"/>
                <a:ea typeface="Calibri" panose="020F0502020204030204" pitchFamily="34" charset="0"/>
                <a:cs typeface="Times New Roman" panose="02020603050405020304" pitchFamily="18" charset="0"/>
              </a:rPr>
              <a:t>putrefaciens</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are associated with human disease and are considered emerging human pathogens.  Shewanella are known to cause ear infections, skin and soft tissue infections, hepatobiliary disease, intrabdominal infections, and bacteremia.  Risk factors for infection include malignancy, hepatobiliary disease, kidney disease, diabetes, immunodeficiency, and chronic wounds.  Shewanella species are often found as part of a polymicrobial infection, which has clouded the clinical significance of Shewanella and its pathogenicity. We present 6 cases of patients with Shewanella bacteremia.</a:t>
            </a:r>
          </a:p>
          <a:p>
            <a:endParaRPr lang="en-US" sz="3657" dirty="0"/>
          </a:p>
        </p:txBody>
      </p:sp>
      <p:sp>
        <p:nvSpPr>
          <p:cNvPr id="36" name="Rectangle 35"/>
          <p:cNvSpPr/>
          <p:nvPr/>
        </p:nvSpPr>
        <p:spPr>
          <a:xfrm>
            <a:off x="20046581" y="25564054"/>
            <a:ext cx="17581842" cy="1232960"/>
          </a:xfrm>
          <a:prstGeom prst="rect">
            <a:avLst/>
          </a:prstGeom>
          <a:solidFill>
            <a:srgbClr val="CEB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3"/>
          <p:cNvSpPr>
            <a:spLocks/>
          </p:cNvSpPr>
          <p:nvPr/>
        </p:nvSpPr>
        <p:spPr bwMode="auto">
          <a:xfrm>
            <a:off x="22155994" y="25635108"/>
            <a:ext cx="13363016" cy="914546"/>
          </a:xfrm>
          <a:prstGeom prst="rect">
            <a:avLst/>
          </a:prstGeom>
          <a:noFill/>
          <a:ln w="12700">
            <a:noFill/>
            <a:miter lim="800000"/>
            <a:headEnd/>
            <a:tailEnd/>
          </a:ln>
        </p:spPr>
        <p:txBody>
          <a:bodyPr wrap="square" lIns="0" tIns="0" rIns="173394" bIns="0" anchor="ctr">
            <a:spAutoFit/>
          </a:bodyPr>
          <a:lstStyle/>
          <a:p>
            <a:pPr marL="169320" algn="ctr"/>
            <a:r>
              <a:rPr lang="en-US" sz="5943" b="1" dirty="0">
                <a:latin typeface="Arial" charset="0"/>
              </a:rPr>
              <a:t>References</a:t>
            </a:r>
          </a:p>
        </p:txBody>
      </p:sp>
      <p:sp>
        <p:nvSpPr>
          <p:cNvPr id="33" name="Rectangle 32"/>
          <p:cNvSpPr/>
          <p:nvPr/>
        </p:nvSpPr>
        <p:spPr>
          <a:xfrm>
            <a:off x="682173" y="15965716"/>
            <a:ext cx="332568" cy="844086"/>
          </a:xfrm>
          <a:prstGeom prst="rect">
            <a:avLst/>
          </a:prstGeom>
          <a:noFill/>
        </p:spPr>
        <p:txBody>
          <a:bodyPr wrap="square" lIns="69669" tIns="34834" rIns="69669" bIns="34834">
            <a:spAutoFit/>
          </a:bodyPr>
          <a:lstStyle/>
          <a:p>
            <a:pPr algn="ctr"/>
            <a:r>
              <a:rPr lang="en-US" sz="5028" b="1" dirty="0">
                <a:ln w="0"/>
                <a:solidFill>
                  <a:schemeClr val="bg1"/>
                </a:solidFill>
                <a:effectLst>
                  <a:outerShdw blurRad="38100" dist="19050" dir="2700000" algn="tl" rotWithShape="0">
                    <a:schemeClr val="dk1">
                      <a:alpha val="40000"/>
                    </a:schemeClr>
                  </a:outerShdw>
                </a:effectLst>
              </a:rPr>
              <a:t>A</a:t>
            </a:r>
            <a:endParaRPr lang="en-US" sz="4114" b="1"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stretch>
            <a:fillRect/>
          </a:stretch>
        </p:blipFill>
        <p:spPr>
          <a:xfrm>
            <a:off x="32589841" y="1056714"/>
            <a:ext cx="4285714" cy="3600000"/>
          </a:xfrm>
          <a:prstGeom prst="rect">
            <a:avLst/>
          </a:prstGeom>
        </p:spPr>
      </p:pic>
      <p:pic>
        <p:nvPicPr>
          <p:cNvPr id="6" name="Picture 5"/>
          <p:cNvPicPr>
            <a:picLocks noChangeAspect="1"/>
          </p:cNvPicPr>
          <p:nvPr/>
        </p:nvPicPr>
        <p:blipFill>
          <a:blip r:embed="rId3"/>
          <a:stretch>
            <a:fillRect/>
          </a:stretch>
        </p:blipFill>
        <p:spPr>
          <a:xfrm>
            <a:off x="1512873" y="1056714"/>
            <a:ext cx="4285714" cy="3600000"/>
          </a:xfrm>
          <a:prstGeom prst="rect">
            <a:avLst/>
          </a:prstGeom>
        </p:spPr>
      </p:pic>
      <p:sp>
        <p:nvSpPr>
          <p:cNvPr id="3" name="TextBox 2">
            <a:extLst>
              <a:ext uri="{FF2B5EF4-FFF2-40B4-BE49-F238E27FC236}">
                <a16:creationId xmlns:a16="http://schemas.microsoft.com/office/drawing/2014/main" id="{9BB4CC9C-0CD0-682A-E147-97AD9998EA14}"/>
              </a:ext>
            </a:extLst>
          </p:cNvPr>
          <p:cNvSpPr txBox="1"/>
          <p:nvPr/>
        </p:nvSpPr>
        <p:spPr>
          <a:xfrm>
            <a:off x="20097101" y="6049323"/>
            <a:ext cx="17531322" cy="4031873"/>
          </a:xfrm>
          <a:prstGeom prst="rect">
            <a:avLst/>
          </a:prstGeom>
          <a:noFill/>
        </p:spPr>
        <p:txBody>
          <a:bodyPr wrap="square">
            <a:spAutoFit/>
          </a:bodyPr>
          <a:lstStyle/>
          <a:p>
            <a:r>
              <a:rPr lang="en-US" sz="3200" b="1" dirty="0">
                <a:ea typeface="Calibri" panose="020F0502020204030204" pitchFamily="34" charset="0"/>
                <a:cs typeface="Times New Roman" panose="02020603050405020304" pitchFamily="18" charset="0"/>
              </a:rPr>
              <a:t>Case 5: </a:t>
            </a:r>
            <a:r>
              <a:rPr lang="en-US" sz="3200" dirty="0">
                <a:ea typeface="Calibri" panose="020F0502020204030204" pitchFamily="34" charset="0"/>
                <a:cs typeface="Times New Roman" panose="02020603050405020304" pitchFamily="18" charset="0"/>
              </a:rPr>
              <a:t>The patient is a 76-year-old male with a history of CHF, cirrhosis of the liver, and chronic lower extremity wounds that presented after a fall with worsening lower extremity swelling.  On presentation he was septic with wet gangrene noted on the left heel.  He was started on broad spectrum antibiotics.  Blood cultures grew </a:t>
            </a:r>
            <a:r>
              <a:rPr lang="en-US" sz="3200" i="1" dirty="0">
                <a:ea typeface="Calibri" panose="020F0502020204030204" pitchFamily="34" charset="0"/>
                <a:cs typeface="Times New Roman" panose="02020603050405020304" pitchFamily="18" charset="0"/>
              </a:rPr>
              <a:t>Shewanella algae </a:t>
            </a:r>
            <a:r>
              <a:rPr lang="en-US" sz="3200" dirty="0">
                <a:ea typeface="Calibri" panose="020F0502020204030204" pitchFamily="34" charset="0"/>
                <a:cs typeface="Times New Roman" panose="02020603050405020304" pitchFamily="18" charset="0"/>
              </a:rPr>
              <a:t>for which he was treated with piperacillin-tazobactam</a:t>
            </a:r>
            <a:r>
              <a:rPr lang="en-US" sz="3200" i="1" dirty="0">
                <a:ea typeface="Calibri" panose="020F0502020204030204" pitchFamily="34" charset="0"/>
                <a:cs typeface="Times New Roman" panose="02020603050405020304" pitchFamily="18" charset="0"/>
              </a:rPr>
              <a:t>. </a:t>
            </a:r>
            <a:r>
              <a:rPr lang="en-US" sz="3200" dirty="0">
                <a:ea typeface="Calibri" panose="020F0502020204030204" pitchFamily="34" charset="0"/>
                <a:cs typeface="Times New Roman" panose="02020603050405020304" pitchFamily="18" charset="0"/>
              </a:rPr>
              <a:t>He had a bilateral leg amputation scheduled due to severe PAD but rapidly decompensated secondary to hemorrhagic shock  while on a heparin drip for limb ischemia. The patient declined despite pressors and given a poor neurologic prognosis, care was withdrawn. </a:t>
            </a:r>
          </a:p>
          <a:p>
            <a:endParaRPr lang="en-US" sz="3200" dirty="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EEAF248-9FD7-947E-E17E-7E5D76BE6F6A}"/>
              </a:ext>
            </a:extLst>
          </p:cNvPr>
          <p:cNvSpPr txBox="1"/>
          <p:nvPr/>
        </p:nvSpPr>
        <p:spPr>
          <a:xfrm>
            <a:off x="33368978" y="13827340"/>
            <a:ext cx="6480794" cy="523220"/>
          </a:xfrm>
          <a:prstGeom prst="rect">
            <a:avLst/>
          </a:prstGeom>
          <a:noFill/>
        </p:spPr>
        <p:txBody>
          <a:bodyPr wrap="square" rtlCol="0">
            <a:spAutoFit/>
          </a:bodyPr>
          <a:lstStyle/>
          <a:p>
            <a:r>
              <a:rPr lang="en-US" sz="2800" dirty="0"/>
              <a:t>Case 6: Right leg wound</a:t>
            </a:r>
          </a:p>
        </p:txBody>
      </p:sp>
      <p:pic>
        <p:nvPicPr>
          <p:cNvPr id="8" name="Picture 7">
            <a:extLst>
              <a:ext uri="{FF2B5EF4-FFF2-40B4-BE49-F238E27FC236}">
                <a16:creationId xmlns:a16="http://schemas.microsoft.com/office/drawing/2014/main" id="{AECF9C84-FDD5-DC9E-266C-29DC373C224A}"/>
              </a:ext>
            </a:extLst>
          </p:cNvPr>
          <p:cNvPicPr>
            <a:picLocks noChangeAspect="1"/>
          </p:cNvPicPr>
          <p:nvPr/>
        </p:nvPicPr>
        <p:blipFill rotWithShape="1">
          <a:blip r:embed="rId4"/>
          <a:srcRect t="30535" r="28096" b="-1"/>
          <a:stretch/>
        </p:blipFill>
        <p:spPr>
          <a:xfrm>
            <a:off x="32298138" y="9425151"/>
            <a:ext cx="4869119" cy="6153097"/>
          </a:xfrm>
          <a:prstGeom prst="rect">
            <a:avLst/>
          </a:prstGeom>
        </p:spPr>
      </p:pic>
      <p:sp>
        <p:nvSpPr>
          <p:cNvPr id="10" name="TextBox 9">
            <a:extLst>
              <a:ext uri="{FF2B5EF4-FFF2-40B4-BE49-F238E27FC236}">
                <a16:creationId xmlns:a16="http://schemas.microsoft.com/office/drawing/2014/main" id="{5835B959-6D6E-456D-31A4-5443251BB4D5}"/>
              </a:ext>
            </a:extLst>
          </p:cNvPr>
          <p:cNvSpPr txBox="1"/>
          <p:nvPr/>
        </p:nvSpPr>
        <p:spPr>
          <a:xfrm>
            <a:off x="20097101" y="10069048"/>
            <a:ext cx="12069124" cy="5509200"/>
          </a:xfrm>
          <a:prstGeom prst="rect">
            <a:avLst/>
          </a:prstGeom>
          <a:noFill/>
        </p:spPr>
        <p:txBody>
          <a:bodyPr wrap="square">
            <a:spAutoFit/>
          </a:bodyPr>
          <a:lstStyle/>
          <a:p>
            <a:r>
              <a:rPr lang="en-US" sz="3200" b="1" dirty="0"/>
              <a:t>Case 6</a:t>
            </a:r>
            <a:r>
              <a:rPr lang="en-US" sz="3200" dirty="0"/>
              <a:t>: A 45-year-old man with hypertension, chronic lower extremity DVT, and previous left lower extremity cellulitis presented with worsening right leg swelling, pain, and redness.  The patient had been shrimping and had exposure to water after which his right  leg began to worsen.  The patient’s exam was notable for large bullous lesions on the right foot as well as swelling and erythema.  Blood cultures grew Shewanella.  He was continued on piperacillin-tazobactam as well as doxycycline for other possible water-borne microbes.  His wound was debrided and deep tissue necrosis was noted.  Cultures from the debridement also grew Shewanella.  He was given a 7-day course of doxycycline and ciprofloxacin from the time of his debridement. </a:t>
            </a:r>
          </a:p>
        </p:txBody>
      </p:sp>
      <p:sp>
        <p:nvSpPr>
          <p:cNvPr id="14" name="TextBox 13">
            <a:extLst>
              <a:ext uri="{FF2B5EF4-FFF2-40B4-BE49-F238E27FC236}">
                <a16:creationId xmlns:a16="http://schemas.microsoft.com/office/drawing/2014/main" id="{22FA6230-A087-B33E-14F2-1693FC3BB091}"/>
              </a:ext>
            </a:extLst>
          </p:cNvPr>
          <p:cNvSpPr txBox="1"/>
          <p:nvPr/>
        </p:nvSpPr>
        <p:spPr>
          <a:xfrm>
            <a:off x="32166224" y="15848445"/>
            <a:ext cx="6009975" cy="369332"/>
          </a:xfrm>
          <a:prstGeom prst="rect">
            <a:avLst/>
          </a:prstGeom>
          <a:noFill/>
        </p:spPr>
        <p:txBody>
          <a:bodyPr wrap="square" rtlCol="0">
            <a:spAutoFit/>
          </a:bodyPr>
          <a:lstStyle/>
          <a:p>
            <a:r>
              <a:rPr lang="en-US" dirty="0"/>
              <a:t>Case 6: Right lower extremity wound</a:t>
            </a:r>
          </a:p>
        </p:txBody>
      </p:sp>
      <p:sp>
        <p:nvSpPr>
          <p:cNvPr id="16" name="TextBox 15">
            <a:extLst>
              <a:ext uri="{FF2B5EF4-FFF2-40B4-BE49-F238E27FC236}">
                <a16:creationId xmlns:a16="http://schemas.microsoft.com/office/drawing/2014/main" id="{6E31BE57-4648-70BE-C66A-C31B8D3F23C9}"/>
              </a:ext>
            </a:extLst>
          </p:cNvPr>
          <p:cNvSpPr txBox="1"/>
          <p:nvPr/>
        </p:nvSpPr>
        <p:spPr>
          <a:xfrm>
            <a:off x="19882188" y="27039733"/>
            <a:ext cx="16993367" cy="646331"/>
          </a:xfrm>
          <a:prstGeom prst="rect">
            <a:avLst/>
          </a:prstGeom>
          <a:noFill/>
        </p:spPr>
        <p:txBody>
          <a:bodyPr wrap="square">
            <a:spAutoFit/>
          </a:bodyPr>
          <a:lstStyle/>
          <a:p>
            <a:r>
              <a:rPr lang="en-US" dirty="0"/>
              <a:t>Yu K, Huang Z, Xiao Y, Wang D. </a:t>
            </a:r>
            <a:r>
              <a:rPr lang="en-US" i="1" dirty="0"/>
              <a:t>Shewanella</a:t>
            </a:r>
            <a:r>
              <a:rPr lang="en-US" dirty="0"/>
              <a:t> infection in humans: Epidemiology, clinical features and pathogenicity. Virulence. 2022 Dec;13(1):1515-1532. </a:t>
            </a:r>
            <a:r>
              <a:rPr lang="en-US" dirty="0" err="1"/>
              <a:t>doi</a:t>
            </a:r>
            <a:r>
              <a:rPr lang="en-US" dirty="0"/>
              <a:t>: 10.1080/21505594.2022.2117831. PMID: 36065099; PMCID: PMC9481105.</a:t>
            </a:r>
          </a:p>
        </p:txBody>
      </p:sp>
      <p:sp>
        <p:nvSpPr>
          <p:cNvPr id="18" name="TextBox 17">
            <a:extLst>
              <a:ext uri="{FF2B5EF4-FFF2-40B4-BE49-F238E27FC236}">
                <a16:creationId xmlns:a16="http://schemas.microsoft.com/office/drawing/2014/main" id="{1E07D440-42E4-4289-2E4C-A416591CBCD0}"/>
              </a:ext>
            </a:extLst>
          </p:cNvPr>
          <p:cNvSpPr txBox="1"/>
          <p:nvPr/>
        </p:nvSpPr>
        <p:spPr>
          <a:xfrm>
            <a:off x="19893113" y="27686064"/>
            <a:ext cx="18261821" cy="1477328"/>
          </a:xfrm>
          <a:prstGeom prst="rect">
            <a:avLst/>
          </a:prstGeom>
          <a:noFill/>
        </p:spPr>
        <p:txBody>
          <a:bodyPr wrap="square">
            <a:spAutoFit/>
          </a:bodyPr>
          <a:lstStyle/>
          <a:p>
            <a:r>
              <a:rPr lang="en-US" dirty="0" err="1"/>
              <a:t>Bernshteyn</a:t>
            </a:r>
            <a:r>
              <a:rPr lang="en-US" dirty="0"/>
              <a:t> M, Ashok Kumar P, Joshi S. Shewanella algae - A Novel Organism Causing Bacteremia: A Rare Case and Literature Review. </a:t>
            </a:r>
            <a:r>
              <a:rPr lang="en-US" dirty="0" err="1"/>
              <a:t>Cureus</a:t>
            </a:r>
            <a:r>
              <a:rPr lang="en-US" dirty="0"/>
              <a:t>. 2020 Sep 27;12(9):e10676. </a:t>
            </a:r>
            <a:r>
              <a:rPr lang="en-US" dirty="0" err="1"/>
              <a:t>doi</a:t>
            </a:r>
            <a:r>
              <a:rPr lang="en-US" dirty="0"/>
              <a:t>: 10.7759/cureus.10676. PMID: 33133842; PMCID: PMC7592632.</a:t>
            </a:r>
          </a:p>
          <a:p>
            <a:endParaRPr lang="en-US" dirty="0"/>
          </a:p>
          <a:p>
            <a:r>
              <a:rPr lang="en-US" dirty="0"/>
              <a:t>H.M. Holt, B. </a:t>
            </a:r>
            <a:r>
              <a:rPr lang="en-US" dirty="0" err="1"/>
              <a:t>Gahrn</a:t>
            </a:r>
            <a:r>
              <a:rPr lang="en-US" dirty="0"/>
              <a:t>-Hansen, B. </a:t>
            </a:r>
            <a:r>
              <a:rPr lang="en-US" dirty="0" err="1"/>
              <a:t>Bruun</a:t>
            </a:r>
            <a:r>
              <a:rPr lang="en-US" dirty="0"/>
              <a:t>, Shewanella algae and Shewanella </a:t>
            </a:r>
            <a:r>
              <a:rPr lang="en-US" dirty="0" err="1"/>
              <a:t>putrefaciens</a:t>
            </a:r>
            <a:r>
              <a:rPr lang="en-US" dirty="0"/>
              <a:t>: clinical and microbiological characteristics, Clinical Microbiology and Infection,</a:t>
            </a:r>
          </a:p>
          <a:p>
            <a:r>
              <a:rPr lang="en-US" dirty="0"/>
              <a:t>Volume 11, Issue 5,2005,Pages 347-352,ISSN 1198-743X,https://doi.org/10.1111/j.1469-0691.2005.01108.x.</a:t>
            </a:r>
          </a:p>
        </p:txBody>
      </p:sp>
    </p:spTree>
    <p:extLst>
      <p:ext uri="{BB962C8B-B14F-4D97-AF65-F5344CB8AC3E}">
        <p14:creationId xmlns:p14="http://schemas.microsoft.com/office/powerpoint/2010/main" val="3968875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171595B2-6FB4-45E3-9B28-95494183B520}"/>
</file>

<file path=customXml/itemProps2.xml><?xml version="1.0" encoding="utf-8"?>
<ds:datastoreItem xmlns:ds="http://schemas.openxmlformats.org/officeDocument/2006/customXml" ds:itemID="{643474C7-5A9F-41BA-9D32-8DB129FCF8E2}"/>
</file>

<file path=customXml/itemProps3.xml><?xml version="1.0" encoding="utf-8"?>
<ds:datastoreItem xmlns:ds="http://schemas.openxmlformats.org/officeDocument/2006/customXml" ds:itemID="{3D76B65E-5F1B-4D36-977E-6D4B36590A1D}"/>
</file>

<file path=docProps/app.xml><?xml version="1.0" encoding="utf-8"?>
<Properties xmlns="http://schemas.openxmlformats.org/officeDocument/2006/extended-properties" xmlns:vt="http://schemas.openxmlformats.org/officeDocument/2006/docPropsVTypes">
  <TotalTime>15773</TotalTime>
  <Words>1180</Words>
  <Application>Microsoft Office PowerPoint</Application>
  <PresentationFormat>Custom</PresentationFormat>
  <Paragraphs>28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Graduate</dc:creator>
  <cp:lastModifiedBy>Blane Edwards</cp:lastModifiedBy>
  <cp:revision>197</cp:revision>
  <cp:lastPrinted>2017-02-02T17:44:21Z</cp:lastPrinted>
  <dcterms:created xsi:type="dcterms:W3CDTF">2012-09-11T19:00:53Z</dcterms:created>
  <dcterms:modified xsi:type="dcterms:W3CDTF">2024-03-31T21:50:08Z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