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56" r:id="rId5"/>
  </p:sldIdLst>
  <p:sldSz cx="40233600" cy="31089600"/>
  <p:notesSz cx="9232900" cy="6858000"/>
  <p:defaultTextStyle>
    <a:defPPr>
      <a:defRPr lang="en-US"/>
    </a:defPPr>
    <a:lvl1pPr algn="l" rtl="0" fontAlgn="base">
      <a:spcBef>
        <a:spcPct val="0"/>
      </a:spcBef>
      <a:spcAft>
        <a:spcPct val="0"/>
      </a:spcAft>
      <a:defRPr sz="2300" kern="1200">
        <a:solidFill>
          <a:schemeClr val="tx1"/>
        </a:solidFill>
        <a:latin typeface="Times New Roman" pitchFamily="18" charset="0"/>
        <a:ea typeface="+mn-ea"/>
        <a:cs typeface="+mn-cs"/>
      </a:defRPr>
    </a:lvl1pPr>
    <a:lvl2pPr marL="429631" algn="l" rtl="0" fontAlgn="base">
      <a:spcBef>
        <a:spcPct val="0"/>
      </a:spcBef>
      <a:spcAft>
        <a:spcPct val="0"/>
      </a:spcAft>
      <a:defRPr sz="2300" kern="1200">
        <a:solidFill>
          <a:schemeClr val="tx1"/>
        </a:solidFill>
        <a:latin typeface="Times New Roman" pitchFamily="18" charset="0"/>
        <a:ea typeface="+mn-ea"/>
        <a:cs typeface="+mn-cs"/>
      </a:defRPr>
    </a:lvl2pPr>
    <a:lvl3pPr marL="859262" algn="l" rtl="0" fontAlgn="base">
      <a:spcBef>
        <a:spcPct val="0"/>
      </a:spcBef>
      <a:spcAft>
        <a:spcPct val="0"/>
      </a:spcAft>
      <a:defRPr sz="2300" kern="1200">
        <a:solidFill>
          <a:schemeClr val="tx1"/>
        </a:solidFill>
        <a:latin typeface="Times New Roman" pitchFamily="18" charset="0"/>
        <a:ea typeface="+mn-ea"/>
        <a:cs typeface="+mn-cs"/>
      </a:defRPr>
    </a:lvl3pPr>
    <a:lvl4pPr marL="1288893" algn="l" rtl="0" fontAlgn="base">
      <a:spcBef>
        <a:spcPct val="0"/>
      </a:spcBef>
      <a:spcAft>
        <a:spcPct val="0"/>
      </a:spcAft>
      <a:defRPr sz="2300" kern="1200">
        <a:solidFill>
          <a:schemeClr val="tx1"/>
        </a:solidFill>
        <a:latin typeface="Times New Roman" pitchFamily="18" charset="0"/>
        <a:ea typeface="+mn-ea"/>
        <a:cs typeface="+mn-cs"/>
      </a:defRPr>
    </a:lvl4pPr>
    <a:lvl5pPr marL="1718523" algn="l" rtl="0" fontAlgn="base">
      <a:spcBef>
        <a:spcPct val="0"/>
      </a:spcBef>
      <a:spcAft>
        <a:spcPct val="0"/>
      </a:spcAft>
      <a:defRPr sz="2300" kern="1200">
        <a:solidFill>
          <a:schemeClr val="tx1"/>
        </a:solidFill>
        <a:latin typeface="Times New Roman" pitchFamily="18" charset="0"/>
        <a:ea typeface="+mn-ea"/>
        <a:cs typeface="+mn-cs"/>
      </a:defRPr>
    </a:lvl5pPr>
    <a:lvl6pPr marL="2148154" algn="l" defTabSz="859262" rtl="0" eaLnBrk="1" latinLnBrk="0" hangingPunct="1">
      <a:defRPr sz="2300" kern="1200">
        <a:solidFill>
          <a:schemeClr val="tx1"/>
        </a:solidFill>
        <a:latin typeface="Times New Roman" pitchFamily="18" charset="0"/>
        <a:ea typeface="+mn-ea"/>
        <a:cs typeface="+mn-cs"/>
      </a:defRPr>
    </a:lvl6pPr>
    <a:lvl7pPr marL="2577785" algn="l" defTabSz="859262" rtl="0" eaLnBrk="1" latinLnBrk="0" hangingPunct="1">
      <a:defRPr sz="2300" kern="1200">
        <a:solidFill>
          <a:schemeClr val="tx1"/>
        </a:solidFill>
        <a:latin typeface="Times New Roman" pitchFamily="18" charset="0"/>
        <a:ea typeface="+mn-ea"/>
        <a:cs typeface="+mn-cs"/>
      </a:defRPr>
    </a:lvl7pPr>
    <a:lvl8pPr marL="3007416" algn="l" defTabSz="859262" rtl="0" eaLnBrk="1" latinLnBrk="0" hangingPunct="1">
      <a:defRPr sz="2300" kern="1200">
        <a:solidFill>
          <a:schemeClr val="tx1"/>
        </a:solidFill>
        <a:latin typeface="Times New Roman" pitchFamily="18" charset="0"/>
        <a:ea typeface="+mn-ea"/>
        <a:cs typeface="+mn-cs"/>
      </a:defRPr>
    </a:lvl8pPr>
    <a:lvl9pPr marL="3437047" algn="l" defTabSz="859262" rtl="0" eaLnBrk="1" latinLnBrk="0" hangingPunct="1">
      <a:defRPr sz="23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306">
          <p15:clr>
            <a:srgbClr val="A4A3A4"/>
          </p15:clr>
        </p15:guide>
        <p15:guide id="2" pos="214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1D7C"/>
    <a:srgbClr val="999999"/>
    <a:srgbClr val="8C5BAD"/>
    <a:srgbClr val="66FFFF"/>
    <a:srgbClr val="66FF33"/>
    <a:srgbClr val="FF3300"/>
    <a:srgbClr val="D8E0E0"/>
    <a:srgbClr val="AFE4FF"/>
    <a:srgbClr val="66CCFF"/>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FCAE3C-F967-4E61-A86B-5337E23472B7}" v="60" dt="2024-04-01T14:43:23.7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093" autoAdjust="0"/>
    <p:restoredTop sz="94660"/>
  </p:normalViewPr>
  <p:slideViewPr>
    <p:cSldViewPr snapToGrid="0">
      <p:cViewPr>
        <p:scale>
          <a:sx n="30" d="100"/>
          <a:sy n="30" d="100"/>
        </p:scale>
        <p:origin x="-676" y="-2156"/>
      </p:cViewPr>
      <p:guideLst>
        <p:guide orient="horz" pos="1306"/>
        <p:guide pos="2142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ll, LaMiah" userId="dab65935-cc9b-46a0-b581-7a0b791dcee4" providerId="ADAL" clId="{68FCAE3C-F967-4E61-A86B-5337E23472B7}"/>
    <pc:docChg chg="undo redo custSel modSld">
      <pc:chgData name="Hall, LaMiah" userId="dab65935-cc9b-46a0-b581-7a0b791dcee4" providerId="ADAL" clId="{68FCAE3C-F967-4E61-A86B-5337E23472B7}" dt="2024-04-01T14:45:05.075" v="694" actId="20577"/>
      <pc:docMkLst>
        <pc:docMk/>
      </pc:docMkLst>
      <pc:sldChg chg="addSp delSp modSp mod">
        <pc:chgData name="Hall, LaMiah" userId="dab65935-cc9b-46a0-b581-7a0b791dcee4" providerId="ADAL" clId="{68FCAE3C-F967-4E61-A86B-5337E23472B7}" dt="2024-04-01T14:45:05.075" v="694" actId="20577"/>
        <pc:sldMkLst>
          <pc:docMk/>
          <pc:sldMk cId="0" sldId="256"/>
        </pc:sldMkLst>
        <pc:spChg chg="mod">
          <ac:chgData name="Hall, LaMiah" userId="dab65935-cc9b-46a0-b581-7a0b791dcee4" providerId="ADAL" clId="{68FCAE3C-F967-4E61-A86B-5337E23472B7}" dt="2024-04-01T14:17:43.826" v="93" actId="255"/>
          <ac:spMkLst>
            <pc:docMk/>
            <pc:sldMk cId="0" sldId="256"/>
            <ac:spMk id="4" creationId="{F9DAFBA2-2014-D58E-531A-B95BA2C2D45F}"/>
          </ac:spMkLst>
        </pc:spChg>
        <pc:spChg chg="add del">
          <ac:chgData name="Hall, LaMiah" userId="dab65935-cc9b-46a0-b581-7a0b791dcee4" providerId="ADAL" clId="{68FCAE3C-F967-4E61-A86B-5337E23472B7}" dt="2024-04-01T14:09:28.264" v="15" actId="22"/>
          <ac:spMkLst>
            <pc:docMk/>
            <pc:sldMk cId="0" sldId="256"/>
            <ac:spMk id="6" creationId="{0D1453A6-0535-C0A0-29FB-D4A6A18A1895}"/>
          </ac:spMkLst>
        </pc:spChg>
        <pc:spChg chg="mod">
          <ac:chgData name="Hall, LaMiah" userId="dab65935-cc9b-46a0-b581-7a0b791dcee4" providerId="ADAL" clId="{68FCAE3C-F967-4E61-A86B-5337E23472B7}" dt="2024-04-01T14:26:20.932" v="379" actId="1035"/>
          <ac:spMkLst>
            <pc:docMk/>
            <pc:sldMk cId="0" sldId="256"/>
            <ac:spMk id="7" creationId="{8477940C-BA72-8792-5B12-D12641955FBA}"/>
          </ac:spMkLst>
        </pc:spChg>
        <pc:spChg chg="add del">
          <ac:chgData name="Hall, LaMiah" userId="dab65935-cc9b-46a0-b581-7a0b791dcee4" providerId="ADAL" clId="{68FCAE3C-F967-4E61-A86B-5337E23472B7}" dt="2024-04-01T14:09:39.614" v="17" actId="22"/>
          <ac:spMkLst>
            <pc:docMk/>
            <pc:sldMk cId="0" sldId="256"/>
            <ac:spMk id="9" creationId="{D7AE48D9-84FB-A7F0-1D3A-FA82E1720A00}"/>
          </ac:spMkLst>
        </pc:spChg>
        <pc:spChg chg="mod">
          <ac:chgData name="Hall, LaMiah" userId="dab65935-cc9b-46a0-b581-7a0b791dcee4" providerId="ADAL" clId="{68FCAE3C-F967-4E61-A86B-5337E23472B7}" dt="2024-04-01T14:20:09.051" v="99" actId="1076"/>
          <ac:spMkLst>
            <pc:docMk/>
            <pc:sldMk cId="0" sldId="256"/>
            <ac:spMk id="10" creationId="{238D03A2-162C-81AA-1906-87F4888485FE}"/>
          </ac:spMkLst>
        </pc:spChg>
        <pc:spChg chg="add del">
          <ac:chgData name="Hall, LaMiah" userId="dab65935-cc9b-46a0-b581-7a0b791dcee4" providerId="ADAL" clId="{68FCAE3C-F967-4E61-A86B-5337E23472B7}" dt="2024-04-01T14:11:17.955" v="22" actId="22"/>
          <ac:spMkLst>
            <pc:docMk/>
            <pc:sldMk cId="0" sldId="256"/>
            <ac:spMk id="12" creationId="{AED4AD92-FAFB-4294-2BDC-DD22C452C427}"/>
          </ac:spMkLst>
        </pc:spChg>
        <pc:spChg chg="mod">
          <ac:chgData name="Hall, LaMiah" userId="dab65935-cc9b-46a0-b581-7a0b791dcee4" providerId="ADAL" clId="{68FCAE3C-F967-4E61-A86B-5337E23472B7}" dt="2024-04-01T14:17:59.326" v="95" actId="14100"/>
          <ac:spMkLst>
            <pc:docMk/>
            <pc:sldMk cId="0" sldId="256"/>
            <ac:spMk id="13" creationId="{6790E29D-17E0-CE8A-349D-6DAF977D4605}"/>
          </ac:spMkLst>
        </pc:spChg>
        <pc:spChg chg="mod">
          <ac:chgData name="Hall, LaMiah" userId="dab65935-cc9b-46a0-b581-7a0b791dcee4" providerId="ADAL" clId="{68FCAE3C-F967-4E61-A86B-5337E23472B7}" dt="2024-04-01T14:40:14.873" v="596" actId="2711"/>
          <ac:spMkLst>
            <pc:docMk/>
            <pc:sldMk cId="0" sldId="256"/>
            <ac:spMk id="15" creationId="{DDC78990-94E5-8625-6467-C8E75823A234}"/>
          </ac:spMkLst>
        </pc:spChg>
        <pc:spChg chg="mod">
          <ac:chgData name="Hall, LaMiah" userId="dab65935-cc9b-46a0-b581-7a0b791dcee4" providerId="ADAL" clId="{68FCAE3C-F967-4E61-A86B-5337E23472B7}" dt="2024-04-01T14:23:18.036" v="242" actId="14100"/>
          <ac:spMkLst>
            <pc:docMk/>
            <pc:sldMk cId="0" sldId="256"/>
            <ac:spMk id="16" creationId="{298070EF-94C2-4AA7-83F8-026857E12FB4}"/>
          </ac:spMkLst>
        </pc:spChg>
        <pc:spChg chg="add del mod">
          <ac:chgData name="Hall, LaMiah" userId="dab65935-cc9b-46a0-b581-7a0b791dcee4" providerId="ADAL" clId="{68FCAE3C-F967-4E61-A86B-5337E23472B7}" dt="2024-04-01T14:11:39.767" v="28" actId="22"/>
          <ac:spMkLst>
            <pc:docMk/>
            <pc:sldMk cId="0" sldId="256"/>
            <ac:spMk id="17" creationId="{60188A99-B8D7-DBA5-282E-95B03C0B06F2}"/>
          </ac:spMkLst>
        </pc:spChg>
        <pc:spChg chg="add mod">
          <ac:chgData name="Hall, LaMiah" userId="dab65935-cc9b-46a0-b581-7a0b791dcee4" providerId="ADAL" clId="{68FCAE3C-F967-4E61-A86B-5337E23472B7}" dt="2024-04-01T14:12:06.759" v="33" actId="14100"/>
          <ac:spMkLst>
            <pc:docMk/>
            <pc:sldMk cId="0" sldId="256"/>
            <ac:spMk id="19" creationId="{6AC0A6C5-01B8-7B0A-D9C4-632642EDD3E8}"/>
          </ac:spMkLst>
        </pc:spChg>
        <pc:spChg chg="add mod">
          <ac:chgData name="Hall, LaMiah" userId="dab65935-cc9b-46a0-b581-7a0b791dcee4" providerId="ADAL" clId="{68FCAE3C-F967-4E61-A86B-5337E23472B7}" dt="2024-04-01T14:36:58.549" v="544" actId="255"/>
          <ac:spMkLst>
            <pc:docMk/>
            <pc:sldMk cId="0" sldId="256"/>
            <ac:spMk id="23" creationId="{8F16C7DD-7BCA-A18E-A9CF-25891FF5AF34}"/>
          </ac:spMkLst>
        </pc:spChg>
        <pc:spChg chg="add mod">
          <ac:chgData name="Hall, LaMiah" userId="dab65935-cc9b-46a0-b581-7a0b791dcee4" providerId="ADAL" clId="{68FCAE3C-F967-4E61-A86B-5337E23472B7}" dt="2024-04-01T14:38:27.219" v="581" actId="1076"/>
          <ac:spMkLst>
            <pc:docMk/>
            <pc:sldMk cId="0" sldId="256"/>
            <ac:spMk id="24" creationId="{BE7E883A-0E3C-2B51-467D-A1339EB1BFA1}"/>
          </ac:spMkLst>
        </pc:spChg>
        <pc:spChg chg="add del mod">
          <ac:chgData name="Hall, LaMiah" userId="dab65935-cc9b-46a0-b581-7a0b791dcee4" providerId="ADAL" clId="{68FCAE3C-F967-4E61-A86B-5337E23472B7}" dt="2024-04-01T14:24:43.286" v="271" actId="478"/>
          <ac:spMkLst>
            <pc:docMk/>
            <pc:sldMk cId="0" sldId="256"/>
            <ac:spMk id="26" creationId="{FA92D29C-FAD3-D3F8-2689-32EDDE95422C}"/>
          </ac:spMkLst>
        </pc:spChg>
        <pc:spChg chg="mod">
          <ac:chgData name="Hall, LaMiah" userId="dab65935-cc9b-46a0-b581-7a0b791dcee4" providerId="ADAL" clId="{68FCAE3C-F967-4E61-A86B-5337E23472B7}" dt="2024-04-01T14:45:05.075" v="694" actId="20577"/>
          <ac:spMkLst>
            <pc:docMk/>
            <pc:sldMk cId="0" sldId="256"/>
            <ac:spMk id="29" creationId="{86F5FD31-7CCC-4FD7-9905-7FBF90DA730A}"/>
          </ac:spMkLst>
        </pc:spChg>
        <pc:spChg chg="mod">
          <ac:chgData name="Hall, LaMiah" userId="dab65935-cc9b-46a0-b581-7a0b791dcee4" providerId="ADAL" clId="{68FCAE3C-F967-4E61-A86B-5337E23472B7}" dt="2024-04-01T14:42:13.064" v="601" actId="1036"/>
          <ac:spMkLst>
            <pc:docMk/>
            <pc:sldMk cId="0" sldId="256"/>
            <ac:spMk id="30" creationId="{9B6FFD86-11C4-4E09-AE04-3AC60DBE9722}"/>
          </ac:spMkLst>
        </pc:spChg>
        <pc:spChg chg="mod">
          <ac:chgData name="Hall, LaMiah" userId="dab65935-cc9b-46a0-b581-7a0b791dcee4" providerId="ADAL" clId="{68FCAE3C-F967-4E61-A86B-5337E23472B7}" dt="2024-04-01T14:26:20.932" v="379" actId="1035"/>
          <ac:spMkLst>
            <pc:docMk/>
            <pc:sldMk cId="0" sldId="256"/>
            <ac:spMk id="33" creationId="{2E933EBB-2B33-4385-9847-77C9EA53B5A9}"/>
          </ac:spMkLst>
        </pc:spChg>
        <pc:spChg chg="mod">
          <ac:chgData name="Hall, LaMiah" userId="dab65935-cc9b-46a0-b581-7a0b791dcee4" providerId="ADAL" clId="{68FCAE3C-F967-4E61-A86B-5337E23472B7}" dt="2024-04-01T14:19:05.765" v="96" actId="255"/>
          <ac:spMkLst>
            <pc:docMk/>
            <pc:sldMk cId="0" sldId="256"/>
            <ac:spMk id="34" creationId="{77CE3CC3-3EB0-4B85-A3FA-D6218C5CB511}"/>
          </ac:spMkLst>
        </pc:spChg>
        <pc:spChg chg="mod">
          <ac:chgData name="Hall, LaMiah" userId="dab65935-cc9b-46a0-b581-7a0b791dcee4" providerId="ADAL" clId="{68FCAE3C-F967-4E61-A86B-5337E23472B7}" dt="2024-04-01T14:39:06.173" v="592" actId="14100"/>
          <ac:spMkLst>
            <pc:docMk/>
            <pc:sldMk cId="0" sldId="256"/>
            <ac:spMk id="40" creationId="{3890120C-3A62-43AC-9643-4C1560E9D6DC}"/>
          </ac:spMkLst>
        </pc:spChg>
        <pc:spChg chg="mod">
          <ac:chgData name="Hall, LaMiah" userId="dab65935-cc9b-46a0-b581-7a0b791dcee4" providerId="ADAL" clId="{68FCAE3C-F967-4E61-A86B-5337E23472B7}" dt="2024-04-01T14:38:13.735" v="580" actId="1035"/>
          <ac:spMkLst>
            <pc:docMk/>
            <pc:sldMk cId="0" sldId="256"/>
            <ac:spMk id="49" creationId="{670AC7E5-C2A3-42D7-BD8B-669C7680D7FE}"/>
          </ac:spMkLst>
        </pc:spChg>
        <pc:spChg chg="mod">
          <ac:chgData name="Hall, LaMiah" userId="dab65935-cc9b-46a0-b581-7a0b791dcee4" providerId="ADAL" clId="{68FCAE3C-F967-4E61-A86B-5337E23472B7}" dt="2024-04-01T14:26:30.420" v="380" actId="14100"/>
          <ac:spMkLst>
            <pc:docMk/>
            <pc:sldMk cId="0" sldId="256"/>
            <ac:spMk id="82" creationId="{53E6E911-87EF-46F7-A052-B9852C9F3640}"/>
          </ac:spMkLst>
        </pc:spChg>
        <pc:spChg chg="mod">
          <ac:chgData name="Hall, LaMiah" userId="dab65935-cc9b-46a0-b581-7a0b791dcee4" providerId="ADAL" clId="{68FCAE3C-F967-4E61-A86B-5337E23472B7}" dt="2024-04-01T14:26:00.930" v="350" actId="14100"/>
          <ac:spMkLst>
            <pc:docMk/>
            <pc:sldMk cId="0" sldId="256"/>
            <ac:spMk id="1029" creationId="{00000000-0000-0000-0000-000000000000}"/>
          </ac:spMkLst>
        </pc:spChg>
        <pc:spChg chg="mod">
          <ac:chgData name="Hall, LaMiah" userId="dab65935-cc9b-46a0-b581-7a0b791dcee4" providerId="ADAL" clId="{68FCAE3C-F967-4E61-A86B-5337E23472B7}" dt="2024-04-01T14:41:05.729" v="598" actId="20577"/>
          <ac:spMkLst>
            <pc:docMk/>
            <pc:sldMk cId="0" sldId="256"/>
            <ac:spMk id="1047" creationId="{00000000-0000-0000-0000-000000000000}"/>
          </ac:spMkLst>
        </pc:spChg>
        <pc:spChg chg="mod">
          <ac:chgData name="Hall, LaMiah" userId="dab65935-cc9b-46a0-b581-7a0b791dcee4" providerId="ADAL" clId="{68FCAE3C-F967-4E61-A86B-5337E23472B7}" dt="2024-04-01T14:43:19.053" v="620" actId="20577"/>
          <ac:spMkLst>
            <pc:docMk/>
            <pc:sldMk cId="0" sldId="256"/>
            <ac:spMk id="1048" creationId="{00000000-0000-0000-0000-000000000000}"/>
          </ac:spMkLst>
        </pc:spChg>
        <pc:graphicFrameChg chg="del">
          <ac:chgData name="Hall, LaMiah" userId="dab65935-cc9b-46a0-b581-7a0b791dcee4" providerId="ADAL" clId="{68FCAE3C-F967-4E61-A86B-5337E23472B7}" dt="2024-04-01T14:24:34.342" v="270" actId="478"/>
          <ac:graphicFrameMkLst>
            <pc:docMk/>
            <pc:sldMk cId="0" sldId="256"/>
            <ac:graphicFrameMk id="1026" creationId="{00000000-0000-0000-0000-000000000000}"/>
          </ac:graphicFrameMkLst>
        </pc:graphicFrameChg>
        <pc:picChg chg="add mod">
          <ac:chgData name="Hall, LaMiah" userId="dab65935-cc9b-46a0-b581-7a0b791dcee4" providerId="ADAL" clId="{68FCAE3C-F967-4E61-A86B-5337E23472B7}" dt="2024-04-01T14:27:48.888" v="422" actId="1035"/>
          <ac:picMkLst>
            <pc:docMk/>
            <pc:sldMk cId="0" sldId="256"/>
            <ac:picMk id="20" creationId="{90BE98AE-67B2-9DB2-7EC3-0FA33EA44D36}"/>
          </ac:picMkLst>
        </pc:picChg>
        <pc:picChg chg="add mod">
          <ac:chgData name="Hall, LaMiah" userId="dab65935-cc9b-46a0-b581-7a0b791dcee4" providerId="ADAL" clId="{68FCAE3C-F967-4E61-A86B-5337E23472B7}" dt="2024-04-01T14:27:48.888" v="422" actId="1035"/>
          <ac:picMkLst>
            <pc:docMk/>
            <pc:sldMk cId="0" sldId="256"/>
            <ac:picMk id="21" creationId="{AB22D8A8-4775-AB50-D4DA-3EDBC167E938}"/>
          </ac:picMkLst>
        </pc:picChg>
        <pc:picChg chg="add mod">
          <ac:chgData name="Hall, LaMiah" userId="dab65935-cc9b-46a0-b581-7a0b791dcee4" providerId="ADAL" clId="{68FCAE3C-F967-4E61-A86B-5337E23472B7}" dt="2024-04-01T14:27:19.654" v="416" actId="1036"/>
          <ac:picMkLst>
            <pc:docMk/>
            <pc:sldMk cId="0" sldId="256"/>
            <ac:picMk id="27" creationId="{91780E3E-5C0C-BC52-DEB5-A17E3D3F9588}"/>
          </ac:picMkLst>
        </pc:picChg>
        <pc:picChg chg="add mod">
          <ac:chgData name="Hall, LaMiah" userId="dab65935-cc9b-46a0-b581-7a0b791dcee4" providerId="ADAL" clId="{68FCAE3C-F967-4E61-A86B-5337E23472B7}" dt="2024-04-01T14:27:15.751" v="412" actId="1036"/>
          <ac:picMkLst>
            <pc:docMk/>
            <pc:sldMk cId="0" sldId="256"/>
            <ac:picMk id="28" creationId="{7A162E74-5C1A-3E0B-419B-620435F01652}"/>
          </ac:picMkLst>
        </pc:picChg>
        <pc:picChg chg="add del mod">
          <ac:chgData name="Hall, LaMiah" userId="dab65935-cc9b-46a0-b581-7a0b791dcee4" providerId="ADAL" clId="{68FCAE3C-F967-4E61-A86B-5337E23472B7}" dt="2024-04-01T14:42:49.893" v="604" actId="21"/>
          <ac:picMkLst>
            <pc:docMk/>
            <pc:sldMk cId="0" sldId="256"/>
            <ac:picMk id="31" creationId="{4F25F41A-0134-4E2A-2507-44BC73635DD9}"/>
          </ac:picMkLst>
        </pc:picChg>
        <pc:picChg chg="add del mod">
          <ac:chgData name="Hall, LaMiah" userId="dab65935-cc9b-46a0-b581-7a0b791dcee4" providerId="ADAL" clId="{68FCAE3C-F967-4E61-A86B-5337E23472B7}" dt="2024-04-01T14:43:02.652" v="607" actId="21"/>
          <ac:picMkLst>
            <pc:docMk/>
            <pc:sldMk cId="0" sldId="256"/>
            <ac:picMk id="32" creationId="{4F25F41A-0134-4E2A-2507-44BC73635DD9}"/>
          </ac:picMkLst>
        </pc:picChg>
        <pc:picChg chg="add mod">
          <ac:chgData name="Hall, LaMiah" userId="dab65935-cc9b-46a0-b581-7a0b791dcee4" providerId="ADAL" clId="{68FCAE3C-F967-4E61-A86B-5337E23472B7}" dt="2024-04-01T14:43:36.728" v="624" actId="1076"/>
          <ac:picMkLst>
            <pc:docMk/>
            <pc:sldMk cId="0" sldId="256"/>
            <ac:picMk id="35" creationId="{4F25F41A-0134-4E2A-2507-44BC73635DD9}"/>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1"/>
            <a:ext cx="4048124" cy="327025"/>
          </a:xfrm>
          <a:prstGeom prst="rect">
            <a:avLst/>
          </a:prstGeom>
          <a:noFill/>
          <a:ln w="9525">
            <a:noFill/>
            <a:miter lim="800000"/>
            <a:headEnd/>
            <a:tailEnd/>
          </a:ln>
          <a:effectLst/>
        </p:spPr>
        <p:txBody>
          <a:bodyPr vert="horz" wrap="square" lIns="87563" tIns="43782" rIns="87563" bIns="43782" numCol="1" anchor="t" anchorCtr="0" compatLnSpc="1">
            <a:prstTxWarp prst="textNoShape">
              <a:avLst/>
            </a:prstTxWarp>
          </a:bodyPr>
          <a:lstStyle>
            <a:lvl1pPr defTabSz="869950" eaLnBrk="0" hangingPunct="0">
              <a:defRPr sz="1100">
                <a:latin typeface="Times New Roman" charset="0"/>
              </a:defRPr>
            </a:lvl1pPr>
          </a:lstStyle>
          <a:p>
            <a:pPr>
              <a:defRPr/>
            </a:pPr>
            <a:endParaRPr lang="en-US"/>
          </a:p>
        </p:txBody>
      </p:sp>
      <p:sp>
        <p:nvSpPr>
          <p:cNvPr id="3075" name="Rectangle 3"/>
          <p:cNvSpPr>
            <a:spLocks noGrp="1" noChangeArrowheads="1"/>
          </p:cNvSpPr>
          <p:nvPr>
            <p:ph type="dt" sz="quarter" idx="1"/>
          </p:nvPr>
        </p:nvSpPr>
        <p:spPr bwMode="auto">
          <a:xfrm>
            <a:off x="5203826" y="1"/>
            <a:ext cx="4048124" cy="327025"/>
          </a:xfrm>
          <a:prstGeom prst="rect">
            <a:avLst/>
          </a:prstGeom>
          <a:noFill/>
          <a:ln w="9525">
            <a:noFill/>
            <a:miter lim="800000"/>
            <a:headEnd/>
            <a:tailEnd/>
          </a:ln>
          <a:effectLst/>
        </p:spPr>
        <p:txBody>
          <a:bodyPr vert="horz" wrap="square" lIns="87563" tIns="43782" rIns="87563" bIns="43782" numCol="1" anchor="t" anchorCtr="0" compatLnSpc="1">
            <a:prstTxWarp prst="textNoShape">
              <a:avLst/>
            </a:prstTxWarp>
          </a:bodyPr>
          <a:lstStyle>
            <a:lvl1pPr algn="r" defTabSz="869950" eaLnBrk="0" hangingPunct="0">
              <a:defRPr sz="1100">
                <a:latin typeface="Times New Roman" charset="0"/>
              </a:defRPr>
            </a:lvl1pPr>
          </a:lstStyle>
          <a:p>
            <a:pPr>
              <a:defRPr/>
            </a:pPr>
            <a:endParaRPr lang="en-US"/>
          </a:p>
        </p:txBody>
      </p:sp>
      <p:sp>
        <p:nvSpPr>
          <p:cNvPr id="3076" name="Rectangle 4"/>
          <p:cNvSpPr>
            <a:spLocks noGrp="1" noChangeArrowheads="1"/>
          </p:cNvSpPr>
          <p:nvPr>
            <p:ph type="ftr" sz="quarter" idx="2"/>
          </p:nvPr>
        </p:nvSpPr>
        <p:spPr bwMode="auto">
          <a:xfrm>
            <a:off x="2" y="6488113"/>
            <a:ext cx="4048124" cy="381000"/>
          </a:xfrm>
          <a:prstGeom prst="rect">
            <a:avLst/>
          </a:prstGeom>
          <a:noFill/>
          <a:ln w="9525">
            <a:noFill/>
            <a:miter lim="800000"/>
            <a:headEnd/>
            <a:tailEnd/>
          </a:ln>
          <a:effectLst/>
        </p:spPr>
        <p:txBody>
          <a:bodyPr vert="horz" wrap="square" lIns="87563" tIns="43782" rIns="87563" bIns="43782" numCol="1" anchor="b" anchorCtr="0" compatLnSpc="1">
            <a:prstTxWarp prst="textNoShape">
              <a:avLst/>
            </a:prstTxWarp>
          </a:bodyPr>
          <a:lstStyle>
            <a:lvl1pPr defTabSz="869950" eaLnBrk="0" hangingPunct="0">
              <a:defRPr sz="1100">
                <a:latin typeface="Times New Roman" charset="0"/>
              </a:defRPr>
            </a:lvl1pPr>
          </a:lstStyle>
          <a:p>
            <a:pPr>
              <a:defRPr/>
            </a:pPr>
            <a:endParaRPr lang="en-US"/>
          </a:p>
        </p:txBody>
      </p:sp>
      <p:sp>
        <p:nvSpPr>
          <p:cNvPr id="3077" name="Rectangle 5"/>
          <p:cNvSpPr>
            <a:spLocks noGrp="1" noChangeArrowheads="1"/>
          </p:cNvSpPr>
          <p:nvPr>
            <p:ph type="sldNum" sz="quarter" idx="3"/>
          </p:nvPr>
        </p:nvSpPr>
        <p:spPr bwMode="auto">
          <a:xfrm>
            <a:off x="5203826" y="6488113"/>
            <a:ext cx="4048124" cy="381000"/>
          </a:xfrm>
          <a:prstGeom prst="rect">
            <a:avLst/>
          </a:prstGeom>
          <a:noFill/>
          <a:ln w="9525">
            <a:noFill/>
            <a:miter lim="800000"/>
            <a:headEnd/>
            <a:tailEnd/>
          </a:ln>
          <a:effectLst/>
        </p:spPr>
        <p:txBody>
          <a:bodyPr vert="horz" wrap="square" lIns="87563" tIns="43782" rIns="87563" bIns="43782" numCol="1" anchor="b" anchorCtr="0" compatLnSpc="1">
            <a:prstTxWarp prst="textNoShape">
              <a:avLst/>
            </a:prstTxWarp>
          </a:bodyPr>
          <a:lstStyle>
            <a:lvl1pPr algn="r" defTabSz="869950" eaLnBrk="0" hangingPunct="0">
              <a:defRPr sz="1100">
                <a:latin typeface="Times New Roman" charset="0"/>
              </a:defRPr>
            </a:lvl1pPr>
          </a:lstStyle>
          <a:p>
            <a:pPr>
              <a:defRPr/>
            </a:pPr>
            <a:fld id="{9F62BFA9-7E6E-452A-B958-901C28B22C25}" type="slidenum">
              <a:rPr lang="en-US"/>
              <a:pPr>
                <a:defRPr/>
              </a:pPr>
              <a:t>‹#›</a:t>
            </a:fld>
            <a:endParaRPr lang="en-US"/>
          </a:p>
        </p:txBody>
      </p:sp>
    </p:spTree>
    <p:extLst>
      <p:ext uri="{BB962C8B-B14F-4D97-AF65-F5344CB8AC3E}">
        <p14:creationId xmlns:p14="http://schemas.microsoft.com/office/powerpoint/2010/main" val="3288846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6982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Times New Roman" charset="0"/>
        <a:ea typeface="+mn-ea"/>
        <a:cs typeface="+mn-cs"/>
      </a:defRPr>
    </a:lvl1pPr>
    <a:lvl2pPr marL="429631" algn="l" rtl="0" eaLnBrk="0" fontAlgn="base" hangingPunct="0">
      <a:spcBef>
        <a:spcPct val="30000"/>
      </a:spcBef>
      <a:spcAft>
        <a:spcPct val="0"/>
      </a:spcAft>
      <a:defRPr sz="1100" kern="1200">
        <a:solidFill>
          <a:schemeClr val="tx1"/>
        </a:solidFill>
        <a:latin typeface="Times New Roman" charset="0"/>
        <a:ea typeface="+mn-ea"/>
        <a:cs typeface="+mn-cs"/>
      </a:defRPr>
    </a:lvl2pPr>
    <a:lvl3pPr marL="859262" algn="l" rtl="0" eaLnBrk="0" fontAlgn="base" hangingPunct="0">
      <a:spcBef>
        <a:spcPct val="30000"/>
      </a:spcBef>
      <a:spcAft>
        <a:spcPct val="0"/>
      </a:spcAft>
      <a:defRPr sz="1100" kern="1200">
        <a:solidFill>
          <a:schemeClr val="tx1"/>
        </a:solidFill>
        <a:latin typeface="Times New Roman" charset="0"/>
        <a:ea typeface="+mn-ea"/>
        <a:cs typeface="+mn-cs"/>
      </a:defRPr>
    </a:lvl3pPr>
    <a:lvl4pPr marL="1288893" algn="l" rtl="0" eaLnBrk="0" fontAlgn="base" hangingPunct="0">
      <a:spcBef>
        <a:spcPct val="30000"/>
      </a:spcBef>
      <a:spcAft>
        <a:spcPct val="0"/>
      </a:spcAft>
      <a:defRPr sz="1100" kern="1200">
        <a:solidFill>
          <a:schemeClr val="tx1"/>
        </a:solidFill>
        <a:latin typeface="Times New Roman" charset="0"/>
        <a:ea typeface="+mn-ea"/>
        <a:cs typeface="+mn-cs"/>
      </a:defRPr>
    </a:lvl4pPr>
    <a:lvl5pPr marL="1718523" algn="l" rtl="0" eaLnBrk="0" fontAlgn="base" hangingPunct="0">
      <a:spcBef>
        <a:spcPct val="30000"/>
      </a:spcBef>
      <a:spcAft>
        <a:spcPct val="0"/>
      </a:spcAft>
      <a:defRPr sz="1100" kern="1200">
        <a:solidFill>
          <a:schemeClr val="tx1"/>
        </a:solidFill>
        <a:latin typeface="Times New Roman" charset="0"/>
        <a:ea typeface="+mn-ea"/>
        <a:cs typeface="+mn-cs"/>
      </a:defRPr>
    </a:lvl5pPr>
    <a:lvl6pPr marL="2148154" algn="l" defTabSz="859262" rtl="0" eaLnBrk="1" latinLnBrk="0" hangingPunct="1">
      <a:defRPr sz="1100" kern="1200">
        <a:solidFill>
          <a:schemeClr val="tx1"/>
        </a:solidFill>
        <a:latin typeface="+mn-lt"/>
        <a:ea typeface="+mn-ea"/>
        <a:cs typeface="+mn-cs"/>
      </a:defRPr>
    </a:lvl6pPr>
    <a:lvl7pPr marL="2577785" algn="l" defTabSz="859262" rtl="0" eaLnBrk="1" latinLnBrk="0" hangingPunct="1">
      <a:defRPr sz="1100" kern="1200">
        <a:solidFill>
          <a:schemeClr val="tx1"/>
        </a:solidFill>
        <a:latin typeface="+mn-lt"/>
        <a:ea typeface="+mn-ea"/>
        <a:cs typeface="+mn-cs"/>
      </a:defRPr>
    </a:lvl7pPr>
    <a:lvl8pPr marL="3007416" algn="l" defTabSz="859262" rtl="0" eaLnBrk="1" latinLnBrk="0" hangingPunct="1">
      <a:defRPr sz="1100" kern="1200">
        <a:solidFill>
          <a:schemeClr val="tx1"/>
        </a:solidFill>
        <a:latin typeface="+mn-lt"/>
        <a:ea typeface="+mn-ea"/>
        <a:cs typeface="+mn-cs"/>
      </a:defRPr>
    </a:lvl8pPr>
    <a:lvl9pPr marL="3437047" algn="l" defTabSz="859262"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spect="1" noChangeArrowheads="1" noTextEdit="1"/>
          </p:cNvSpPr>
          <p:nvPr>
            <p:ph type="sldImg"/>
          </p:nvPr>
        </p:nvSpPr>
        <p:spPr bwMode="auto">
          <a:xfrm>
            <a:off x="2935288" y="492125"/>
            <a:ext cx="3382962" cy="2614613"/>
          </a:xfrm>
          <a:prstGeom prst="rect">
            <a:avLst/>
          </a:prstGeom>
          <a:noFill/>
          <a:ln w="12700">
            <a:solidFill>
              <a:srgbClr val="000000"/>
            </a:solidFill>
            <a:miter lim="800000"/>
            <a:headEnd/>
            <a:tailEnd/>
          </a:ln>
        </p:spPr>
      </p:sp>
      <p:sp>
        <p:nvSpPr>
          <p:cNvPr id="3075" name="Rectangle 3"/>
          <p:cNvSpPr>
            <a:spLocks noGrp="1" noChangeArrowheads="1"/>
          </p:cNvSpPr>
          <p:nvPr>
            <p:ph type="body" idx="1"/>
          </p:nvPr>
        </p:nvSpPr>
        <p:spPr bwMode="auto">
          <a:xfrm>
            <a:off x="1252539" y="3270250"/>
            <a:ext cx="6746875" cy="3054350"/>
          </a:xfrm>
          <a:prstGeom prst="rect">
            <a:avLst/>
          </a:prstGeom>
          <a:noFill/>
          <a:ln>
            <a:miter lim="800000"/>
            <a:headEnd/>
            <a:tailEnd/>
          </a:ln>
        </p:spPr>
        <p:txBody>
          <a:bodyPr lIns="87563" tIns="43782" rIns="87563" bIns="43782"/>
          <a:lstStyle/>
          <a:p>
            <a:pPr eaLnBrk="1" hangingPunct="1"/>
            <a:endParaRPr lang="en-US" dirty="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9658445"/>
            <a:ext cx="34198560" cy="6663599"/>
          </a:xfrm>
        </p:spPr>
        <p:txBody>
          <a:bodyPr/>
          <a:lstStyle/>
          <a:p>
            <a:r>
              <a:rPr lang="en-US"/>
              <a:t>Click to edit Master title style</a:t>
            </a:r>
          </a:p>
        </p:txBody>
      </p:sp>
      <p:sp>
        <p:nvSpPr>
          <p:cNvPr id="3" name="Subtitle 2"/>
          <p:cNvSpPr>
            <a:spLocks noGrp="1"/>
          </p:cNvSpPr>
          <p:nvPr>
            <p:ph type="subTitle" idx="1"/>
          </p:nvPr>
        </p:nvSpPr>
        <p:spPr>
          <a:xfrm>
            <a:off x="6035040" y="17617440"/>
            <a:ext cx="28163520" cy="7945120"/>
          </a:xfrm>
        </p:spPr>
        <p:txBody>
          <a:bodyPr/>
          <a:lstStyle>
            <a:lvl1pPr marL="0" indent="0" algn="ctr">
              <a:buNone/>
              <a:defRPr/>
            </a:lvl1pPr>
            <a:lvl2pPr marL="429631" indent="0" algn="ctr">
              <a:buNone/>
              <a:defRPr/>
            </a:lvl2pPr>
            <a:lvl3pPr marL="859262" indent="0" algn="ctr">
              <a:buNone/>
              <a:defRPr/>
            </a:lvl3pPr>
            <a:lvl4pPr marL="1288893" indent="0" algn="ctr">
              <a:buNone/>
              <a:defRPr/>
            </a:lvl4pPr>
            <a:lvl5pPr marL="1718523" indent="0" algn="ctr">
              <a:buNone/>
              <a:defRPr/>
            </a:lvl5pPr>
            <a:lvl6pPr marL="2148154" indent="0" algn="ctr">
              <a:buNone/>
              <a:defRPr/>
            </a:lvl6pPr>
            <a:lvl7pPr marL="2577785" indent="0" algn="ctr">
              <a:buNone/>
              <a:defRPr/>
            </a:lvl7pPr>
            <a:lvl8pPr marL="3007416" indent="0" algn="ctr">
              <a:buNone/>
              <a:defRPr/>
            </a:lvl8pPr>
            <a:lvl9pPr marL="3437047"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A59423-5283-4F0E-9D1A-FB757D96F78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A6B1E5-5A56-4514-9CBF-24373CD77F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264613" y="37013"/>
            <a:ext cx="9146540" cy="2759818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822452" y="37013"/>
            <a:ext cx="27320241" cy="275981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D95D89-FBFC-483A-859D-2A1CFC51F67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92321" y="37015"/>
            <a:ext cx="31048960" cy="3210741"/>
          </a:xfrm>
        </p:spPr>
        <p:txBody>
          <a:bodyPr/>
          <a:lstStyle/>
          <a:p>
            <a:r>
              <a:rPr lang="en-US"/>
              <a:t>Click to edit Master title style</a:t>
            </a:r>
          </a:p>
        </p:txBody>
      </p:sp>
      <p:sp>
        <p:nvSpPr>
          <p:cNvPr id="3" name="Text Placeholder 2"/>
          <p:cNvSpPr>
            <a:spLocks noGrp="1"/>
          </p:cNvSpPr>
          <p:nvPr>
            <p:ph type="body" sz="half" idx="1"/>
          </p:nvPr>
        </p:nvSpPr>
        <p:spPr>
          <a:xfrm>
            <a:off x="1822454" y="5109120"/>
            <a:ext cx="18233389" cy="22526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20177761" y="5109120"/>
            <a:ext cx="18233390" cy="111882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20177761" y="16445413"/>
            <a:ext cx="18233390" cy="111897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3138834E-12F4-40ED-AA13-50A65C03A8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B47E40-44F4-4FE2-8ED5-F2A691B4F74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78810" y="19978461"/>
            <a:ext cx="34198560" cy="6174740"/>
          </a:xfrm>
        </p:spPr>
        <p:txBody>
          <a:bodyPr anchor="t"/>
          <a:lstStyle>
            <a:lvl1pPr algn="l">
              <a:defRPr sz="3800" b="1" cap="all"/>
            </a:lvl1pPr>
          </a:lstStyle>
          <a:p>
            <a:r>
              <a:rPr lang="en-US"/>
              <a:t>Click to edit Master title style</a:t>
            </a:r>
          </a:p>
        </p:txBody>
      </p:sp>
      <p:sp>
        <p:nvSpPr>
          <p:cNvPr id="3" name="Text Placeholder 2"/>
          <p:cNvSpPr>
            <a:spLocks noGrp="1"/>
          </p:cNvSpPr>
          <p:nvPr>
            <p:ph type="body" idx="1"/>
          </p:nvPr>
        </p:nvSpPr>
        <p:spPr>
          <a:xfrm>
            <a:off x="3178810" y="13177613"/>
            <a:ext cx="34198560" cy="6800850"/>
          </a:xfrm>
        </p:spPr>
        <p:txBody>
          <a:bodyPr anchor="b"/>
          <a:lstStyle>
            <a:lvl1pPr marL="0" indent="0">
              <a:buNone/>
              <a:defRPr sz="1900"/>
            </a:lvl1pPr>
            <a:lvl2pPr marL="429631" indent="0">
              <a:buNone/>
              <a:defRPr sz="1700"/>
            </a:lvl2pPr>
            <a:lvl3pPr marL="859262" indent="0">
              <a:buNone/>
              <a:defRPr sz="1500"/>
            </a:lvl3pPr>
            <a:lvl4pPr marL="1288893" indent="0">
              <a:buNone/>
              <a:defRPr sz="1300"/>
            </a:lvl4pPr>
            <a:lvl5pPr marL="1718523" indent="0">
              <a:buNone/>
              <a:defRPr sz="1300"/>
            </a:lvl5pPr>
            <a:lvl6pPr marL="2148154" indent="0">
              <a:buNone/>
              <a:defRPr sz="1300"/>
            </a:lvl6pPr>
            <a:lvl7pPr marL="2577785" indent="0">
              <a:buNone/>
              <a:defRPr sz="1300"/>
            </a:lvl7pPr>
            <a:lvl8pPr marL="3007416" indent="0">
              <a:buNone/>
              <a:defRPr sz="1300"/>
            </a:lvl8pPr>
            <a:lvl9pPr marL="3437047" indent="0">
              <a:buNone/>
              <a:defRPr sz="13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4253A-CD2E-4AFA-8765-6A0A4BECA38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22454" y="5109120"/>
            <a:ext cx="18233389" cy="22526080"/>
          </a:xfr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0177761" y="5109120"/>
            <a:ext cx="18233390" cy="22526080"/>
          </a:xfr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C51974-479F-4542-83E9-4CCCEE2EE3D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11680" y="1244510"/>
            <a:ext cx="36210240" cy="5181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011681" y="6959693"/>
            <a:ext cx="17777460" cy="2899229"/>
          </a:xfrm>
        </p:spPr>
        <p:txBody>
          <a:bodyPr anchor="b"/>
          <a:lstStyle>
            <a:lvl1pPr marL="0" indent="0">
              <a:buNone/>
              <a:defRPr sz="2300" b="1"/>
            </a:lvl1pPr>
            <a:lvl2pPr marL="429631" indent="0">
              <a:buNone/>
              <a:defRPr sz="1900" b="1"/>
            </a:lvl2pPr>
            <a:lvl3pPr marL="859262" indent="0">
              <a:buNone/>
              <a:defRPr sz="1700" b="1"/>
            </a:lvl3pPr>
            <a:lvl4pPr marL="1288893" indent="0">
              <a:buNone/>
              <a:defRPr sz="1500" b="1"/>
            </a:lvl4pPr>
            <a:lvl5pPr marL="1718523" indent="0">
              <a:buNone/>
              <a:defRPr sz="1500" b="1"/>
            </a:lvl5pPr>
            <a:lvl6pPr marL="2148154" indent="0">
              <a:buNone/>
              <a:defRPr sz="1500" b="1"/>
            </a:lvl6pPr>
            <a:lvl7pPr marL="2577785" indent="0">
              <a:buNone/>
              <a:defRPr sz="1500" b="1"/>
            </a:lvl7pPr>
            <a:lvl8pPr marL="3007416" indent="0">
              <a:buNone/>
              <a:defRPr sz="1500" b="1"/>
            </a:lvl8pPr>
            <a:lvl9pPr marL="3437047" indent="0">
              <a:buNone/>
              <a:defRPr sz="1500" b="1"/>
            </a:lvl9pPr>
          </a:lstStyle>
          <a:p>
            <a:pPr lvl="0"/>
            <a:r>
              <a:rPr lang="en-US"/>
              <a:t>Click to edit Master text styles</a:t>
            </a:r>
          </a:p>
        </p:txBody>
      </p:sp>
      <p:sp>
        <p:nvSpPr>
          <p:cNvPr id="4" name="Content Placeholder 3"/>
          <p:cNvSpPr>
            <a:spLocks noGrp="1"/>
          </p:cNvSpPr>
          <p:nvPr>
            <p:ph sz="half" idx="2"/>
          </p:nvPr>
        </p:nvSpPr>
        <p:spPr>
          <a:xfrm>
            <a:off x="2011681" y="9858922"/>
            <a:ext cx="17777460" cy="17913531"/>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0438112" y="6959693"/>
            <a:ext cx="17783810" cy="2899229"/>
          </a:xfrm>
        </p:spPr>
        <p:txBody>
          <a:bodyPr anchor="b"/>
          <a:lstStyle>
            <a:lvl1pPr marL="0" indent="0">
              <a:buNone/>
              <a:defRPr sz="2300" b="1"/>
            </a:lvl1pPr>
            <a:lvl2pPr marL="429631" indent="0">
              <a:buNone/>
              <a:defRPr sz="1900" b="1"/>
            </a:lvl2pPr>
            <a:lvl3pPr marL="859262" indent="0">
              <a:buNone/>
              <a:defRPr sz="1700" b="1"/>
            </a:lvl3pPr>
            <a:lvl4pPr marL="1288893" indent="0">
              <a:buNone/>
              <a:defRPr sz="1500" b="1"/>
            </a:lvl4pPr>
            <a:lvl5pPr marL="1718523" indent="0">
              <a:buNone/>
              <a:defRPr sz="1500" b="1"/>
            </a:lvl5pPr>
            <a:lvl6pPr marL="2148154" indent="0">
              <a:buNone/>
              <a:defRPr sz="1500" b="1"/>
            </a:lvl6pPr>
            <a:lvl7pPr marL="2577785" indent="0">
              <a:buNone/>
              <a:defRPr sz="1500" b="1"/>
            </a:lvl7pPr>
            <a:lvl8pPr marL="3007416" indent="0">
              <a:buNone/>
              <a:defRPr sz="1500" b="1"/>
            </a:lvl8pPr>
            <a:lvl9pPr marL="3437047" indent="0">
              <a:buNone/>
              <a:defRPr sz="1500" b="1"/>
            </a:lvl9pPr>
          </a:lstStyle>
          <a:p>
            <a:pPr lvl="0"/>
            <a:r>
              <a:rPr lang="en-US"/>
              <a:t>Click to edit Master text styles</a:t>
            </a:r>
          </a:p>
        </p:txBody>
      </p:sp>
      <p:sp>
        <p:nvSpPr>
          <p:cNvPr id="6" name="Content Placeholder 5"/>
          <p:cNvSpPr>
            <a:spLocks noGrp="1"/>
          </p:cNvSpPr>
          <p:nvPr>
            <p:ph sz="quarter" idx="4"/>
          </p:nvPr>
        </p:nvSpPr>
        <p:spPr>
          <a:xfrm>
            <a:off x="20438112" y="9858922"/>
            <a:ext cx="17783810" cy="17913531"/>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2FE3D9E-1D0A-499E-BB03-0FEB14A2FD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C6BA4DA-8366-4B07-806A-F313CE2611E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6E70220-332A-4D55-A164-59143068359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1683" y="1238341"/>
            <a:ext cx="13237210" cy="5267960"/>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15730220" y="1238343"/>
            <a:ext cx="22491700" cy="26534110"/>
          </a:xfrm>
        </p:spPr>
        <p:txBody>
          <a:bodyPr/>
          <a:lstStyle>
            <a:lvl1pPr>
              <a:defRPr sz="3000"/>
            </a:lvl1pPr>
            <a:lvl2pPr>
              <a:defRPr sz="2600"/>
            </a:lvl2pPr>
            <a:lvl3pPr>
              <a:defRPr sz="23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11683" y="6506303"/>
            <a:ext cx="13237210" cy="21266150"/>
          </a:xfrm>
        </p:spPr>
        <p:txBody>
          <a:bodyPr/>
          <a:lstStyle>
            <a:lvl1pPr marL="0" indent="0">
              <a:buNone/>
              <a:defRPr sz="1300"/>
            </a:lvl1pPr>
            <a:lvl2pPr marL="429631" indent="0">
              <a:buNone/>
              <a:defRPr sz="1100"/>
            </a:lvl2pPr>
            <a:lvl3pPr marL="859262" indent="0">
              <a:buNone/>
              <a:defRPr sz="900"/>
            </a:lvl3pPr>
            <a:lvl4pPr marL="1288893" indent="0">
              <a:buNone/>
              <a:defRPr sz="800"/>
            </a:lvl4pPr>
            <a:lvl5pPr marL="1718523" indent="0">
              <a:buNone/>
              <a:defRPr sz="800"/>
            </a:lvl5pPr>
            <a:lvl6pPr marL="2148154" indent="0">
              <a:buNone/>
              <a:defRPr sz="800"/>
            </a:lvl6pPr>
            <a:lvl7pPr marL="2577785" indent="0">
              <a:buNone/>
              <a:defRPr sz="800"/>
            </a:lvl7pPr>
            <a:lvl8pPr marL="3007416" indent="0">
              <a:buNone/>
              <a:defRPr sz="800"/>
            </a:lvl8pPr>
            <a:lvl9pPr marL="3437047" indent="0">
              <a:buNone/>
              <a:defRPr sz="8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F58787F-99FA-41E8-93BB-4D027D5121D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86700" y="21762721"/>
            <a:ext cx="24140160" cy="2569210"/>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7886700" y="2777400"/>
            <a:ext cx="24140160" cy="18653760"/>
          </a:xfrm>
        </p:spPr>
        <p:txBody>
          <a:bodyPr/>
          <a:lstStyle>
            <a:lvl1pPr marL="0" indent="0">
              <a:buNone/>
              <a:defRPr sz="3000"/>
            </a:lvl1pPr>
            <a:lvl2pPr marL="429631" indent="0">
              <a:buNone/>
              <a:defRPr sz="2600"/>
            </a:lvl2pPr>
            <a:lvl3pPr marL="859262" indent="0">
              <a:buNone/>
              <a:defRPr sz="2300"/>
            </a:lvl3pPr>
            <a:lvl4pPr marL="1288893" indent="0">
              <a:buNone/>
              <a:defRPr sz="1900"/>
            </a:lvl4pPr>
            <a:lvl5pPr marL="1718523" indent="0">
              <a:buNone/>
              <a:defRPr sz="1900"/>
            </a:lvl5pPr>
            <a:lvl6pPr marL="2148154" indent="0">
              <a:buNone/>
              <a:defRPr sz="1900"/>
            </a:lvl6pPr>
            <a:lvl7pPr marL="2577785" indent="0">
              <a:buNone/>
              <a:defRPr sz="1900"/>
            </a:lvl7pPr>
            <a:lvl8pPr marL="3007416" indent="0">
              <a:buNone/>
              <a:defRPr sz="1900"/>
            </a:lvl8pPr>
            <a:lvl9pPr marL="3437047" indent="0">
              <a:buNone/>
              <a:defRPr sz="1900"/>
            </a:lvl9pPr>
          </a:lstStyle>
          <a:p>
            <a:pPr lvl="0"/>
            <a:endParaRPr lang="en-US" noProof="0"/>
          </a:p>
        </p:txBody>
      </p:sp>
      <p:sp>
        <p:nvSpPr>
          <p:cNvPr id="4" name="Text Placeholder 3"/>
          <p:cNvSpPr>
            <a:spLocks noGrp="1"/>
          </p:cNvSpPr>
          <p:nvPr>
            <p:ph type="body" sz="half" idx="2"/>
          </p:nvPr>
        </p:nvSpPr>
        <p:spPr>
          <a:xfrm>
            <a:off x="7886700" y="24331931"/>
            <a:ext cx="24140160" cy="3648710"/>
          </a:xfrm>
        </p:spPr>
        <p:txBody>
          <a:bodyPr/>
          <a:lstStyle>
            <a:lvl1pPr marL="0" indent="0">
              <a:buNone/>
              <a:defRPr sz="1300"/>
            </a:lvl1pPr>
            <a:lvl2pPr marL="429631" indent="0">
              <a:buNone/>
              <a:defRPr sz="1100"/>
            </a:lvl2pPr>
            <a:lvl3pPr marL="859262" indent="0">
              <a:buNone/>
              <a:defRPr sz="900"/>
            </a:lvl3pPr>
            <a:lvl4pPr marL="1288893" indent="0">
              <a:buNone/>
              <a:defRPr sz="800"/>
            </a:lvl4pPr>
            <a:lvl5pPr marL="1718523" indent="0">
              <a:buNone/>
              <a:defRPr sz="800"/>
            </a:lvl5pPr>
            <a:lvl6pPr marL="2148154" indent="0">
              <a:buNone/>
              <a:defRPr sz="800"/>
            </a:lvl6pPr>
            <a:lvl7pPr marL="2577785" indent="0">
              <a:buNone/>
              <a:defRPr sz="800"/>
            </a:lvl7pPr>
            <a:lvl8pPr marL="3007416" indent="0">
              <a:buNone/>
              <a:defRPr sz="800"/>
            </a:lvl8pPr>
            <a:lvl9pPr marL="3437047" indent="0">
              <a:buNone/>
              <a:defRPr sz="8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6D0A3B2-596D-4437-83F5-1685CD9214C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92321" y="37015"/>
            <a:ext cx="31048960" cy="3210741"/>
          </a:xfrm>
          <a:prstGeom prst="rect">
            <a:avLst/>
          </a:prstGeom>
          <a:noFill/>
          <a:ln w="9525">
            <a:noFill/>
            <a:miter lim="800000"/>
            <a:headEnd/>
            <a:tailEnd/>
          </a:ln>
        </p:spPr>
        <p:txBody>
          <a:bodyPr vert="horz" wrap="square" lIns="399752" tIns="199875" rIns="399752" bIns="199875"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1822451" y="5109120"/>
            <a:ext cx="36588700" cy="225260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p:txBody>
      </p:sp>
      <p:sp>
        <p:nvSpPr>
          <p:cNvPr id="1028" name="Rectangle 4"/>
          <p:cNvSpPr>
            <a:spLocks noGrp="1" noChangeArrowheads="1"/>
          </p:cNvSpPr>
          <p:nvPr>
            <p:ph type="dt" sz="half" idx="2"/>
          </p:nvPr>
        </p:nvSpPr>
        <p:spPr bwMode="auto">
          <a:xfrm>
            <a:off x="3018790" y="28326080"/>
            <a:ext cx="8382000" cy="207264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eaLnBrk="0" hangingPunct="0">
              <a:defRPr sz="6000">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13745211" y="28326080"/>
            <a:ext cx="12743180" cy="207264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algn="ctr" eaLnBrk="0" hangingPunct="0">
              <a:defRPr sz="6000">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28832810" y="28326080"/>
            <a:ext cx="8382000" cy="207264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algn="r" eaLnBrk="0" hangingPunct="0">
              <a:defRPr sz="6000">
                <a:latin typeface="Times New Roman" charset="0"/>
              </a:defRPr>
            </a:lvl1pPr>
          </a:lstStyle>
          <a:p>
            <a:pPr>
              <a:defRPr/>
            </a:pPr>
            <a:fld id="{3DA2D13A-81BF-4FD9-B034-831A40ECC6C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17488064" rtl="0" eaLnBrk="0" fontAlgn="base" hangingPunct="0">
        <a:spcBef>
          <a:spcPct val="0"/>
        </a:spcBef>
        <a:spcAft>
          <a:spcPct val="0"/>
        </a:spcAft>
        <a:defRPr sz="7600" b="1">
          <a:solidFill>
            <a:schemeClr val="bg1"/>
          </a:solidFill>
          <a:latin typeface="+mj-lt"/>
          <a:ea typeface="+mj-ea"/>
          <a:cs typeface="+mj-cs"/>
        </a:defRPr>
      </a:lvl1pPr>
      <a:lvl2pPr algn="ctr" defTabSz="17488064" rtl="0" eaLnBrk="0" fontAlgn="base" hangingPunct="0">
        <a:spcBef>
          <a:spcPct val="0"/>
        </a:spcBef>
        <a:spcAft>
          <a:spcPct val="0"/>
        </a:spcAft>
        <a:defRPr sz="7600" b="1">
          <a:solidFill>
            <a:schemeClr val="bg1"/>
          </a:solidFill>
          <a:latin typeface="Arial" charset="0"/>
        </a:defRPr>
      </a:lvl2pPr>
      <a:lvl3pPr algn="ctr" defTabSz="17488064" rtl="0" eaLnBrk="0" fontAlgn="base" hangingPunct="0">
        <a:spcBef>
          <a:spcPct val="0"/>
        </a:spcBef>
        <a:spcAft>
          <a:spcPct val="0"/>
        </a:spcAft>
        <a:defRPr sz="7600" b="1">
          <a:solidFill>
            <a:schemeClr val="bg1"/>
          </a:solidFill>
          <a:latin typeface="Arial" charset="0"/>
        </a:defRPr>
      </a:lvl3pPr>
      <a:lvl4pPr algn="ctr" defTabSz="17488064" rtl="0" eaLnBrk="0" fontAlgn="base" hangingPunct="0">
        <a:spcBef>
          <a:spcPct val="0"/>
        </a:spcBef>
        <a:spcAft>
          <a:spcPct val="0"/>
        </a:spcAft>
        <a:defRPr sz="7600" b="1">
          <a:solidFill>
            <a:schemeClr val="bg1"/>
          </a:solidFill>
          <a:latin typeface="Arial" charset="0"/>
        </a:defRPr>
      </a:lvl4pPr>
      <a:lvl5pPr algn="ctr" defTabSz="17488064" rtl="0" eaLnBrk="0" fontAlgn="base" hangingPunct="0">
        <a:spcBef>
          <a:spcPct val="0"/>
        </a:spcBef>
        <a:spcAft>
          <a:spcPct val="0"/>
        </a:spcAft>
        <a:defRPr sz="7600" b="1">
          <a:solidFill>
            <a:schemeClr val="bg1"/>
          </a:solidFill>
          <a:latin typeface="Arial" charset="0"/>
        </a:defRPr>
      </a:lvl5pPr>
      <a:lvl6pPr marL="429631" algn="ctr" defTabSz="17488064" rtl="0" fontAlgn="base">
        <a:spcBef>
          <a:spcPct val="0"/>
        </a:spcBef>
        <a:spcAft>
          <a:spcPct val="0"/>
        </a:spcAft>
        <a:defRPr sz="7600" b="1">
          <a:solidFill>
            <a:schemeClr val="bg1"/>
          </a:solidFill>
          <a:latin typeface="Arial" charset="0"/>
        </a:defRPr>
      </a:lvl6pPr>
      <a:lvl7pPr marL="859262" algn="ctr" defTabSz="17488064" rtl="0" fontAlgn="base">
        <a:spcBef>
          <a:spcPct val="0"/>
        </a:spcBef>
        <a:spcAft>
          <a:spcPct val="0"/>
        </a:spcAft>
        <a:defRPr sz="7600" b="1">
          <a:solidFill>
            <a:schemeClr val="bg1"/>
          </a:solidFill>
          <a:latin typeface="Arial" charset="0"/>
        </a:defRPr>
      </a:lvl7pPr>
      <a:lvl8pPr marL="1288893" algn="ctr" defTabSz="17488064" rtl="0" fontAlgn="base">
        <a:spcBef>
          <a:spcPct val="0"/>
        </a:spcBef>
        <a:spcAft>
          <a:spcPct val="0"/>
        </a:spcAft>
        <a:defRPr sz="7600" b="1">
          <a:solidFill>
            <a:schemeClr val="bg1"/>
          </a:solidFill>
          <a:latin typeface="Arial" charset="0"/>
        </a:defRPr>
      </a:lvl8pPr>
      <a:lvl9pPr marL="1718523" algn="ctr" defTabSz="17488064" rtl="0" fontAlgn="base">
        <a:spcBef>
          <a:spcPct val="0"/>
        </a:spcBef>
        <a:spcAft>
          <a:spcPct val="0"/>
        </a:spcAft>
        <a:defRPr sz="7600" b="1">
          <a:solidFill>
            <a:schemeClr val="bg1"/>
          </a:solidFill>
          <a:latin typeface="Arial" charset="0"/>
        </a:defRPr>
      </a:lvl9pPr>
    </p:titleStyle>
    <p:bodyStyle>
      <a:lvl1pPr marL="1491774" indent="-1491774" algn="l" defTabSz="17488064" rtl="0" eaLnBrk="0" fontAlgn="base" hangingPunct="0">
        <a:spcBef>
          <a:spcPct val="20000"/>
        </a:spcBef>
        <a:spcAft>
          <a:spcPct val="0"/>
        </a:spcAft>
        <a:defRPr sz="2300">
          <a:solidFill>
            <a:schemeClr val="tx1"/>
          </a:solidFill>
          <a:latin typeface="+mn-lt"/>
          <a:ea typeface="+mn-ea"/>
          <a:cs typeface="+mn-cs"/>
        </a:defRPr>
      </a:lvl1pPr>
      <a:lvl2pPr marL="3226707" indent="-1239664" algn="l" defTabSz="17488064" rtl="0" eaLnBrk="0" fontAlgn="base" hangingPunct="0">
        <a:spcBef>
          <a:spcPct val="20000"/>
        </a:spcBef>
        <a:spcAft>
          <a:spcPct val="0"/>
        </a:spcAft>
        <a:defRPr sz="12800">
          <a:solidFill>
            <a:schemeClr val="tx1"/>
          </a:solidFill>
          <a:latin typeface="Times New Roman" charset="0"/>
        </a:defRPr>
      </a:lvl2pPr>
      <a:lvl3pPr marL="4967607" indent="-992030" algn="l" defTabSz="17488064" rtl="0" eaLnBrk="0" fontAlgn="base" hangingPunct="0">
        <a:spcBef>
          <a:spcPct val="20000"/>
        </a:spcBef>
        <a:spcAft>
          <a:spcPct val="0"/>
        </a:spcAft>
        <a:defRPr sz="10900">
          <a:solidFill>
            <a:schemeClr val="tx1"/>
          </a:solidFill>
          <a:latin typeface="Times New Roman" charset="0"/>
        </a:defRPr>
      </a:lvl3pPr>
      <a:lvl4pPr marL="6953158" indent="-993521" algn="l" defTabSz="17488064" rtl="0" eaLnBrk="0" fontAlgn="base" hangingPunct="0">
        <a:spcBef>
          <a:spcPct val="20000"/>
        </a:spcBef>
        <a:spcAft>
          <a:spcPct val="0"/>
        </a:spcAft>
        <a:defRPr sz="9100">
          <a:solidFill>
            <a:schemeClr val="tx1"/>
          </a:solidFill>
          <a:latin typeface="Times New Roman" charset="0"/>
        </a:defRPr>
      </a:lvl4pPr>
      <a:lvl5pPr marL="8943184" indent="-997997" algn="l" defTabSz="17488064" rtl="0" eaLnBrk="0" fontAlgn="base" hangingPunct="0">
        <a:spcBef>
          <a:spcPct val="20000"/>
        </a:spcBef>
        <a:spcAft>
          <a:spcPct val="0"/>
        </a:spcAft>
        <a:defRPr sz="9100">
          <a:solidFill>
            <a:schemeClr val="tx1"/>
          </a:solidFill>
          <a:latin typeface="Times New Roman" charset="0"/>
        </a:defRPr>
      </a:lvl5pPr>
      <a:lvl6pPr marL="9372815" indent="-997997" algn="l" defTabSz="17488064" rtl="0" fontAlgn="base">
        <a:spcBef>
          <a:spcPct val="20000"/>
        </a:spcBef>
        <a:spcAft>
          <a:spcPct val="0"/>
        </a:spcAft>
        <a:defRPr sz="9100">
          <a:solidFill>
            <a:schemeClr val="tx1"/>
          </a:solidFill>
          <a:latin typeface="Times New Roman" charset="0"/>
        </a:defRPr>
      </a:lvl6pPr>
      <a:lvl7pPr marL="9802446" indent="-997997" algn="l" defTabSz="17488064" rtl="0" fontAlgn="base">
        <a:spcBef>
          <a:spcPct val="20000"/>
        </a:spcBef>
        <a:spcAft>
          <a:spcPct val="0"/>
        </a:spcAft>
        <a:defRPr sz="9100">
          <a:solidFill>
            <a:schemeClr val="tx1"/>
          </a:solidFill>
          <a:latin typeface="Times New Roman" charset="0"/>
        </a:defRPr>
      </a:lvl7pPr>
      <a:lvl8pPr marL="10232077" indent="-997997" algn="l" defTabSz="17488064" rtl="0" fontAlgn="base">
        <a:spcBef>
          <a:spcPct val="20000"/>
        </a:spcBef>
        <a:spcAft>
          <a:spcPct val="0"/>
        </a:spcAft>
        <a:defRPr sz="9100">
          <a:solidFill>
            <a:schemeClr val="tx1"/>
          </a:solidFill>
          <a:latin typeface="Times New Roman" charset="0"/>
        </a:defRPr>
      </a:lvl8pPr>
      <a:lvl9pPr marL="10661707" indent="-997997" algn="l" defTabSz="17488064" rtl="0" fontAlgn="base">
        <a:spcBef>
          <a:spcPct val="20000"/>
        </a:spcBef>
        <a:spcAft>
          <a:spcPct val="0"/>
        </a:spcAft>
        <a:defRPr sz="9100">
          <a:solidFill>
            <a:schemeClr val="tx1"/>
          </a:solidFill>
          <a:latin typeface="Times New Roman" charset="0"/>
        </a:defRPr>
      </a:lvl9pPr>
    </p:bodyStyle>
    <p:otherStyle>
      <a:defPPr>
        <a:defRPr lang="en-US"/>
      </a:defPPr>
      <a:lvl1pPr marL="0" algn="l" defTabSz="859262" rtl="0" eaLnBrk="1" latinLnBrk="0" hangingPunct="1">
        <a:defRPr sz="1700" kern="1200">
          <a:solidFill>
            <a:schemeClr val="tx1"/>
          </a:solidFill>
          <a:latin typeface="+mn-lt"/>
          <a:ea typeface="+mn-ea"/>
          <a:cs typeface="+mn-cs"/>
        </a:defRPr>
      </a:lvl1pPr>
      <a:lvl2pPr marL="429631" algn="l" defTabSz="859262" rtl="0" eaLnBrk="1" latinLnBrk="0" hangingPunct="1">
        <a:defRPr sz="1700" kern="1200">
          <a:solidFill>
            <a:schemeClr val="tx1"/>
          </a:solidFill>
          <a:latin typeface="+mn-lt"/>
          <a:ea typeface="+mn-ea"/>
          <a:cs typeface="+mn-cs"/>
        </a:defRPr>
      </a:lvl2pPr>
      <a:lvl3pPr marL="859262" algn="l" defTabSz="859262" rtl="0" eaLnBrk="1" latinLnBrk="0" hangingPunct="1">
        <a:defRPr sz="1700" kern="1200">
          <a:solidFill>
            <a:schemeClr val="tx1"/>
          </a:solidFill>
          <a:latin typeface="+mn-lt"/>
          <a:ea typeface="+mn-ea"/>
          <a:cs typeface="+mn-cs"/>
        </a:defRPr>
      </a:lvl3pPr>
      <a:lvl4pPr marL="1288893" algn="l" defTabSz="859262" rtl="0" eaLnBrk="1" latinLnBrk="0" hangingPunct="1">
        <a:defRPr sz="1700" kern="1200">
          <a:solidFill>
            <a:schemeClr val="tx1"/>
          </a:solidFill>
          <a:latin typeface="+mn-lt"/>
          <a:ea typeface="+mn-ea"/>
          <a:cs typeface="+mn-cs"/>
        </a:defRPr>
      </a:lvl4pPr>
      <a:lvl5pPr marL="1718523" algn="l" defTabSz="859262" rtl="0" eaLnBrk="1" latinLnBrk="0" hangingPunct="1">
        <a:defRPr sz="1700" kern="1200">
          <a:solidFill>
            <a:schemeClr val="tx1"/>
          </a:solidFill>
          <a:latin typeface="+mn-lt"/>
          <a:ea typeface="+mn-ea"/>
          <a:cs typeface="+mn-cs"/>
        </a:defRPr>
      </a:lvl5pPr>
      <a:lvl6pPr marL="2148154" algn="l" defTabSz="859262" rtl="0" eaLnBrk="1" latinLnBrk="0" hangingPunct="1">
        <a:defRPr sz="1700" kern="1200">
          <a:solidFill>
            <a:schemeClr val="tx1"/>
          </a:solidFill>
          <a:latin typeface="+mn-lt"/>
          <a:ea typeface="+mn-ea"/>
          <a:cs typeface="+mn-cs"/>
        </a:defRPr>
      </a:lvl6pPr>
      <a:lvl7pPr marL="2577785" algn="l" defTabSz="859262" rtl="0" eaLnBrk="1" latinLnBrk="0" hangingPunct="1">
        <a:defRPr sz="1700" kern="1200">
          <a:solidFill>
            <a:schemeClr val="tx1"/>
          </a:solidFill>
          <a:latin typeface="+mn-lt"/>
          <a:ea typeface="+mn-ea"/>
          <a:cs typeface="+mn-cs"/>
        </a:defRPr>
      </a:lvl7pPr>
      <a:lvl8pPr marL="3007416" algn="l" defTabSz="859262" rtl="0" eaLnBrk="1" latinLnBrk="0" hangingPunct="1">
        <a:defRPr sz="1700" kern="1200">
          <a:solidFill>
            <a:schemeClr val="tx1"/>
          </a:solidFill>
          <a:latin typeface="+mn-lt"/>
          <a:ea typeface="+mn-ea"/>
          <a:cs typeface="+mn-cs"/>
        </a:defRPr>
      </a:lvl8pPr>
      <a:lvl9pPr marL="3437047" algn="l" defTabSz="859262"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emf"/><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 Box 1147">
            <a:extLst>
              <a:ext uri="{FF2B5EF4-FFF2-40B4-BE49-F238E27FC236}">
                <a16:creationId xmlns:a16="http://schemas.microsoft.com/office/drawing/2014/main" id="{53E6E911-87EF-46F7-A052-B9852C9F3640}"/>
              </a:ext>
            </a:extLst>
          </p:cNvPr>
          <p:cNvSpPr txBox="1">
            <a:spLocks noChangeArrowheads="1"/>
          </p:cNvSpPr>
          <p:nvPr/>
        </p:nvSpPr>
        <p:spPr bwMode="auto">
          <a:xfrm>
            <a:off x="243840" y="19776412"/>
            <a:ext cx="11293345" cy="11029984"/>
          </a:xfrm>
          <a:prstGeom prst="rect">
            <a:avLst/>
          </a:prstGeom>
          <a:solidFill>
            <a:schemeClr val="bg1"/>
          </a:solidFill>
          <a:ln w="76200">
            <a:solidFill>
              <a:srgbClr val="461D7C"/>
            </a:solidFill>
            <a:miter lim="800000"/>
            <a:headEnd type="none" w="sm" len="sm"/>
            <a:tailEnd type="none" w="sm" len="sm"/>
          </a:ln>
        </p:spPr>
        <p:txBody>
          <a:bodyPr wrap="square" lIns="91440" tIns="91440" rIns="91440" bIns="91440" anchor="t" anchorCtr="0"/>
          <a:lstStyle/>
          <a:p>
            <a:pPr marL="685800" marR="0" lvl="0" indent="-6858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Arial"/>
                <a:ea typeface="+mn-ea"/>
                <a:cs typeface="Arial" charset="0"/>
              </a:rPr>
              <a:t>Individual states were queried for publicly-available Medicaid physician fees and the Centers for Medicaid and Medicare Services physician fee schedule tool was accessed to report Medicare fees from 2012 to 2022 for primary TKA/THA. </a:t>
            </a:r>
          </a:p>
          <a:p>
            <a:pPr marL="1143000" marR="0" lvl="1" indent="-6858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Arial"/>
                <a:ea typeface="+mn-ea"/>
                <a:cs typeface="Arial" charset="0"/>
              </a:rPr>
              <a:t>All values were reported in 2023 inflation-adjusted dollars. </a:t>
            </a:r>
          </a:p>
          <a:p>
            <a:pPr marL="685800" marR="0" lvl="0" indent="-6858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Arial"/>
                <a:ea typeface="+mn-ea"/>
                <a:cs typeface="Arial" charset="0"/>
              </a:rPr>
              <a:t>Differences in reimbursement rates were reported</a:t>
            </a:r>
          </a:p>
          <a:p>
            <a:pPr algn="thaiDist"/>
            <a:endParaRPr lang="en-US" sz="2400" dirty="0">
              <a:latin typeface="Calibri" panose="020F0502020204030204" pitchFamily="34" charset="0"/>
            </a:endParaRPr>
          </a:p>
        </p:txBody>
      </p:sp>
      <p:sp>
        <p:nvSpPr>
          <p:cNvPr id="1027" name="Rectangle 2"/>
          <p:cNvSpPr>
            <a:spLocks noChangeArrowheads="1"/>
          </p:cNvSpPr>
          <p:nvPr/>
        </p:nvSpPr>
        <p:spPr bwMode="auto">
          <a:xfrm>
            <a:off x="0" y="0"/>
            <a:ext cx="40233600" cy="6781800"/>
          </a:xfrm>
          <a:prstGeom prst="rect">
            <a:avLst/>
          </a:prstGeom>
          <a:noFill/>
          <a:ln w="9525">
            <a:noFill/>
            <a:miter lim="800000"/>
            <a:headEnd/>
            <a:tailEnd/>
          </a:ln>
        </p:spPr>
        <p:txBody>
          <a:bodyPr wrap="none" lIns="85926" tIns="42963" rIns="85926" bIns="42963" anchor="ctr"/>
          <a:lstStyle/>
          <a:p>
            <a:endParaRPr lang="en-US"/>
          </a:p>
        </p:txBody>
      </p:sp>
      <p:sp>
        <p:nvSpPr>
          <p:cNvPr id="1028" name="Rectangle 4"/>
          <p:cNvSpPr>
            <a:spLocks noGrp="1" noChangeAspect="1" noChangeArrowheads="1"/>
          </p:cNvSpPr>
          <p:nvPr>
            <p:ph type="title"/>
          </p:nvPr>
        </p:nvSpPr>
        <p:spPr>
          <a:xfrm>
            <a:off x="205717" y="1715333"/>
            <a:ext cx="39784044" cy="2215991"/>
          </a:xfrm>
          <a:noFill/>
        </p:spPr>
        <p:txBody>
          <a:bodyPr wrap="square" lIns="0" tIns="0" rIns="0" bIns="0">
            <a:spAutoFit/>
          </a:bodyPr>
          <a:lstStyle/>
          <a:p>
            <a:br>
              <a:rPr lang="en-US" sz="9600" dirty="0">
                <a:latin typeface="Arial"/>
                <a:cs typeface="Calibri" panose="020F0502020204030204" pitchFamily="34" charset="0"/>
              </a:rPr>
            </a:br>
            <a:endParaRPr lang="en-US" sz="4800" dirty="0">
              <a:solidFill>
                <a:srgbClr val="000000"/>
              </a:solidFill>
              <a:latin typeface="Arial"/>
              <a:cs typeface="Calibri"/>
            </a:endParaRPr>
          </a:p>
        </p:txBody>
      </p:sp>
      <p:sp>
        <p:nvSpPr>
          <p:cNvPr id="1029" name="Text Box 1147"/>
          <p:cNvSpPr txBox="1">
            <a:spLocks noChangeArrowheads="1"/>
          </p:cNvSpPr>
          <p:nvPr/>
        </p:nvSpPr>
        <p:spPr bwMode="auto">
          <a:xfrm>
            <a:off x="244040" y="6962567"/>
            <a:ext cx="11288786" cy="6430700"/>
          </a:xfrm>
          <a:prstGeom prst="rect">
            <a:avLst/>
          </a:prstGeom>
          <a:solidFill>
            <a:schemeClr val="bg1"/>
          </a:solidFill>
          <a:ln w="76200">
            <a:solidFill>
              <a:srgbClr val="461D7C"/>
            </a:solidFill>
            <a:miter lim="800000"/>
            <a:headEnd type="none" w="sm" len="sm"/>
            <a:tailEnd type="none" w="sm" len="sm"/>
          </a:ln>
        </p:spPr>
        <p:txBody>
          <a:bodyPr lIns="45720" tIns="42963" rIns="45720" bIns="42963" anchor="ctr" anchorCtr="0"/>
          <a:lstStyle/>
          <a:p>
            <a:pPr marL="685800" marR="0" lvl="0" indent="-6858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Arial"/>
                <a:ea typeface="+mn-ea"/>
                <a:cs typeface="Arial" charset="0"/>
              </a:rPr>
              <a:t>Patients with </a:t>
            </a:r>
            <a:r>
              <a:rPr kumimoji="0" lang="en-US" sz="3200" b="1" i="0" u="none" strike="noStrike" kern="1200" cap="none" spc="0" normalizeH="0" baseline="0" noProof="0" dirty="0">
                <a:ln>
                  <a:noFill/>
                </a:ln>
                <a:solidFill>
                  <a:srgbClr val="000000"/>
                </a:solidFill>
                <a:effectLst/>
                <a:uLnTx/>
                <a:uFillTx/>
                <a:latin typeface="Arial"/>
                <a:ea typeface="+mn-ea"/>
                <a:cs typeface="Arial" charset="0"/>
              </a:rPr>
              <a:t>Medicaid insurance </a:t>
            </a:r>
            <a:r>
              <a:rPr kumimoji="0" lang="en-US" sz="3200" b="0" i="0" u="none" strike="noStrike" kern="1200" cap="none" spc="0" normalizeH="0" baseline="0" noProof="0" dirty="0">
                <a:ln>
                  <a:noFill/>
                </a:ln>
                <a:solidFill>
                  <a:srgbClr val="000000"/>
                </a:solidFill>
                <a:effectLst/>
                <a:uLnTx/>
                <a:uFillTx/>
                <a:latin typeface="Arial"/>
                <a:ea typeface="+mn-ea"/>
                <a:cs typeface="Arial" charset="0"/>
              </a:rPr>
              <a:t>have decreased access to care and worse outcomes after TKA/THA compared with other insurance payers </a:t>
            </a:r>
            <a:r>
              <a:rPr lang="en-US" sz="3200" dirty="0">
                <a:solidFill>
                  <a:srgbClr val="000000"/>
                </a:solidFill>
                <a:latin typeface="Arial"/>
                <a:cs typeface="Arial" charset="0"/>
              </a:rPr>
              <a:t>(1,2)</a:t>
            </a:r>
            <a:endParaRPr kumimoji="0" lang="en-US" sz="3200" b="0" i="0" u="none" strike="noStrike" kern="1200" cap="none" spc="0" normalizeH="0" baseline="0" noProof="0" dirty="0">
              <a:ln>
                <a:noFill/>
              </a:ln>
              <a:solidFill>
                <a:srgbClr val="000000"/>
              </a:solidFill>
              <a:effectLst/>
              <a:uLnTx/>
              <a:uFillTx/>
              <a:latin typeface="Arial"/>
              <a:ea typeface="+mn-ea"/>
              <a:cs typeface="Arial" charset="0"/>
            </a:endParaRPr>
          </a:p>
          <a:p>
            <a:pPr marL="685800" marR="0" lvl="0" indent="-6858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Arial"/>
                <a:ea typeface="+mn-ea"/>
                <a:cs typeface="Arial" charset="0"/>
              </a:rPr>
              <a:t>Medicare is a large focus of advocacy, but </a:t>
            </a:r>
            <a:r>
              <a:rPr kumimoji="0" lang="en-US" sz="3200" b="1" i="0" u="none" strike="noStrike" kern="1200" cap="none" spc="0" normalizeH="0" baseline="0" noProof="0" dirty="0">
                <a:ln>
                  <a:noFill/>
                </a:ln>
                <a:solidFill>
                  <a:srgbClr val="000000"/>
                </a:solidFill>
                <a:effectLst/>
                <a:uLnTx/>
                <a:uFillTx/>
                <a:latin typeface="Arial"/>
                <a:ea typeface="+mn-ea"/>
                <a:cs typeface="Arial" charset="0"/>
              </a:rPr>
              <a:t>few studies have evaluated Medicaid reimbursement </a:t>
            </a:r>
            <a:r>
              <a:rPr lang="en-US" sz="3200" dirty="0">
                <a:solidFill>
                  <a:srgbClr val="000000"/>
                </a:solidFill>
                <a:latin typeface="Arial"/>
                <a:cs typeface="Arial" charset="0"/>
              </a:rPr>
              <a:t>which varies by state (3-5)</a:t>
            </a:r>
            <a:r>
              <a:rPr lang="en-US" sz="3200" b="1" dirty="0">
                <a:solidFill>
                  <a:srgbClr val="000000"/>
                </a:solidFill>
                <a:latin typeface="Arial"/>
                <a:cs typeface="Arial" charset="0"/>
              </a:rPr>
              <a:t>.</a:t>
            </a:r>
            <a:r>
              <a:rPr kumimoji="0" lang="en-US" sz="3200" b="0" i="0" u="none" strike="noStrike" kern="1200" cap="none" spc="0" normalizeH="0" baseline="0" noProof="0" dirty="0">
                <a:ln>
                  <a:noFill/>
                </a:ln>
                <a:solidFill>
                  <a:srgbClr val="000000"/>
                </a:solidFill>
                <a:effectLst/>
                <a:uLnTx/>
                <a:uFillTx/>
                <a:latin typeface="Arial"/>
                <a:ea typeface="+mn-ea"/>
                <a:cs typeface="Arial" charset="0"/>
              </a:rPr>
              <a:t> </a:t>
            </a:r>
          </a:p>
          <a:p>
            <a:pPr marL="685800" marR="0" lvl="0" indent="-6858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Arial"/>
                <a:ea typeface="+mn-ea"/>
                <a:cs typeface="Arial" charset="0"/>
              </a:rPr>
              <a:t>The purpose of this study was to </a:t>
            </a:r>
            <a:r>
              <a:rPr kumimoji="0" lang="en-US" sz="3200" b="1" i="0" u="none" strike="noStrike" kern="1200" cap="none" spc="0" normalizeH="0" baseline="0" noProof="0" dirty="0">
                <a:ln>
                  <a:noFill/>
                </a:ln>
                <a:solidFill>
                  <a:srgbClr val="000000"/>
                </a:solidFill>
                <a:effectLst/>
                <a:uLnTx/>
                <a:uFillTx/>
                <a:latin typeface="Arial"/>
                <a:ea typeface="+mn-ea"/>
                <a:cs typeface="Arial" charset="0"/>
              </a:rPr>
              <a:t>evaluate differences in reimbursement between Medicaid and Medicare for THA and TKA</a:t>
            </a:r>
          </a:p>
          <a:p>
            <a:pPr marL="91440" indent="457200" rtl="0"/>
            <a:endParaRPr lang="en-US" sz="3200" dirty="0">
              <a:latin typeface="Calibri" panose="020F0502020204030204" pitchFamily="34" charset="0"/>
              <a:ea typeface="Calibri" panose="020F0502020204030204" pitchFamily="34" charset="0"/>
              <a:cs typeface="Calibri" panose="020F0502020204030204" pitchFamily="34" charset="0"/>
            </a:endParaRPr>
          </a:p>
        </p:txBody>
      </p:sp>
      <p:sp>
        <p:nvSpPr>
          <p:cNvPr id="1034" name="Rectangle 1153"/>
          <p:cNvSpPr>
            <a:spLocks noChangeArrowheads="1"/>
          </p:cNvSpPr>
          <p:nvPr/>
        </p:nvSpPr>
        <p:spPr bwMode="auto">
          <a:xfrm>
            <a:off x="11653141" y="5677647"/>
            <a:ext cx="16917495" cy="1146235"/>
          </a:xfrm>
          <a:prstGeom prst="rect">
            <a:avLst/>
          </a:prstGeom>
          <a:solidFill>
            <a:srgbClr val="461D7C"/>
          </a:solidFill>
          <a:ln w="76200">
            <a:solidFill>
              <a:srgbClr val="461D7C"/>
            </a:solidFill>
            <a:miter lim="800000"/>
            <a:headEnd/>
            <a:tailEnd/>
          </a:ln>
        </p:spPr>
        <p:txBody>
          <a:bodyPr wrap="none" lIns="85926" tIns="42963" rIns="85926" bIns="42963" anchor="ctr"/>
          <a:lstStyle/>
          <a:p>
            <a:pPr algn="ctr"/>
            <a:r>
              <a:rPr lang="en-US" sz="4800" dirty="0">
                <a:solidFill>
                  <a:schemeClr val="bg1"/>
                </a:solidFill>
                <a:latin typeface="Roboto" panose="02000000000000000000" pitchFamily="2" charset="0"/>
                <a:ea typeface="Roboto" panose="02000000000000000000" pitchFamily="2" charset="0"/>
                <a:cs typeface="Roboto" panose="02000000000000000000" pitchFamily="2" charset="0"/>
              </a:rPr>
              <a:t>Results</a:t>
            </a:r>
          </a:p>
        </p:txBody>
      </p:sp>
      <p:sp>
        <p:nvSpPr>
          <p:cNvPr id="1035" name="Rectangle 1154"/>
          <p:cNvSpPr>
            <a:spLocks noChangeArrowheads="1"/>
          </p:cNvSpPr>
          <p:nvPr/>
        </p:nvSpPr>
        <p:spPr bwMode="auto">
          <a:xfrm>
            <a:off x="12740641" y="5792384"/>
            <a:ext cx="6461760" cy="1036320"/>
          </a:xfrm>
          <a:prstGeom prst="rect">
            <a:avLst/>
          </a:prstGeom>
          <a:noFill/>
          <a:ln w="9525">
            <a:noFill/>
            <a:miter lim="800000"/>
            <a:headEnd/>
            <a:tailEnd/>
          </a:ln>
        </p:spPr>
        <p:txBody>
          <a:bodyPr lIns="0" tIns="0" rIns="0" bIns="0"/>
          <a:lstStyle/>
          <a:p>
            <a:pPr defTabSz="17488064">
              <a:spcBef>
                <a:spcPct val="20000"/>
              </a:spcBef>
            </a:pPr>
            <a:endParaRPr lang="en-US" sz="6200" b="1">
              <a:solidFill>
                <a:srgbClr val="7030A0"/>
              </a:solidFill>
              <a:latin typeface="Arial" charset="0"/>
            </a:endParaRPr>
          </a:p>
        </p:txBody>
      </p:sp>
      <p:sp>
        <p:nvSpPr>
          <p:cNvPr id="1047" name="Text Box 1166"/>
          <p:cNvSpPr txBox="1">
            <a:spLocks noChangeArrowheads="1"/>
          </p:cNvSpPr>
          <p:nvPr/>
        </p:nvSpPr>
        <p:spPr bwMode="auto">
          <a:xfrm>
            <a:off x="11719786" y="25268020"/>
            <a:ext cx="16830628" cy="5538376"/>
          </a:xfrm>
          <a:prstGeom prst="rect">
            <a:avLst/>
          </a:prstGeom>
          <a:solidFill>
            <a:schemeClr val="bg1"/>
          </a:solidFill>
          <a:ln w="76200">
            <a:solidFill>
              <a:srgbClr val="461D7C"/>
            </a:solidFill>
            <a:miter lim="800000"/>
            <a:headEnd type="none" w="sm" len="sm"/>
            <a:tailEnd type="none" w="sm" len="sm"/>
          </a:ln>
        </p:spPr>
        <p:txBody>
          <a:bodyPr lIns="85926" tIns="42963" rIns="85926" bIns="42963" anchor="ctr"/>
          <a:lstStyle/>
          <a:p>
            <a:pPr marL="571500" marR="0" lvl="0" indent="-5715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Arial"/>
                <a:ea typeface="+mn-ea"/>
                <a:cs typeface="Arial" charset="0"/>
              </a:rPr>
              <a:t>Incomplete availability of Medicaid data </a:t>
            </a:r>
          </a:p>
          <a:p>
            <a:pPr marL="1028700" marR="0" lvl="1" indent="-5715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Arial"/>
                <a:ea typeface="+mn-ea"/>
                <a:cs typeface="Arial" charset="0"/>
              </a:rPr>
              <a:t>Difficulty in accessing and interpreting state websites, only 48 of 50 states with 2022 data</a:t>
            </a:r>
          </a:p>
          <a:p>
            <a:pPr marL="1028700" marR="0" lvl="1" indent="-5715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Arial"/>
                <a:ea typeface="+mn-ea"/>
                <a:cs typeface="Arial" charset="0"/>
              </a:rPr>
              <a:t>Historical data even harder to access</a:t>
            </a:r>
          </a:p>
          <a:p>
            <a:pPr marL="571500" marR="0" lvl="0" indent="-5715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Arial"/>
                <a:ea typeface="+mn-ea"/>
                <a:cs typeface="Arial" charset="0"/>
              </a:rPr>
              <a:t>Unable to directly correlate with access to care given lack of claims data </a:t>
            </a:r>
          </a:p>
          <a:p>
            <a:pPr marL="571500" marR="0" lvl="0" indent="-5715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Arial"/>
                <a:ea typeface="+mn-ea"/>
                <a:cs typeface="Arial" charset="0"/>
              </a:rPr>
              <a:t>Reimbursement data does not answer whether decreased patient access is  related to decreased reimbursement rates, worse postoperative outcomes, or some combination thereof.</a:t>
            </a:r>
          </a:p>
        </p:txBody>
      </p:sp>
      <p:sp>
        <p:nvSpPr>
          <p:cNvPr id="1048" name="Text Box 1167"/>
          <p:cNvSpPr txBox="1">
            <a:spLocks noChangeArrowheads="1"/>
          </p:cNvSpPr>
          <p:nvPr/>
        </p:nvSpPr>
        <p:spPr bwMode="auto">
          <a:xfrm>
            <a:off x="28690952" y="6969151"/>
            <a:ext cx="11298808" cy="14400479"/>
          </a:xfrm>
          <a:prstGeom prst="rect">
            <a:avLst/>
          </a:prstGeom>
          <a:solidFill>
            <a:schemeClr val="bg1"/>
          </a:solidFill>
          <a:ln w="76200">
            <a:solidFill>
              <a:srgbClr val="461D7C"/>
            </a:solidFill>
            <a:miter lim="800000"/>
            <a:headEnd type="none" w="sm" len="sm"/>
            <a:tailEnd type="none" w="sm" len="sm"/>
          </a:ln>
        </p:spPr>
        <p:txBody>
          <a:bodyPr lIns="85926" tIns="42963" rIns="85926" bIns="42963" anchor="ctr"/>
          <a:lstStyle/>
          <a:p>
            <a:pPr marL="571500" indent="-571500" defTabSz="3605213">
              <a:lnSpc>
                <a:spcPct val="125000"/>
              </a:lnSpc>
              <a:spcBef>
                <a:spcPct val="20000"/>
              </a:spcBef>
              <a:buFont typeface="Arial" panose="020B0604020202020204" pitchFamily="34" charset="0"/>
              <a:buChar char="•"/>
              <a:defRPr/>
            </a:pPr>
            <a:r>
              <a:rPr kumimoji="0" lang="en-US" sz="3200" b="1" i="0" u="none" strike="noStrike" kern="1200" cap="none" spc="0" normalizeH="0" baseline="0" noProof="0" dirty="0">
                <a:ln>
                  <a:noFill/>
                </a:ln>
                <a:solidFill>
                  <a:srgbClr val="000000"/>
                </a:solidFill>
                <a:effectLst/>
                <a:uLnTx/>
                <a:uFillTx/>
                <a:latin typeface="Arial"/>
                <a:ea typeface="+mn-ea"/>
                <a:cs typeface="Arial"/>
              </a:rPr>
              <a:t>Most states reimburse surgeons less for Medicaid than Medicare</a:t>
            </a:r>
            <a:r>
              <a:rPr kumimoji="0" lang="en-US" sz="3200" b="0" i="0" u="none" strike="noStrike" kern="1200" cap="none" spc="0" normalizeH="0" baseline="0" noProof="0" dirty="0">
                <a:ln>
                  <a:noFill/>
                </a:ln>
                <a:solidFill>
                  <a:srgbClr val="000000"/>
                </a:solidFill>
                <a:effectLst/>
                <a:uLnTx/>
                <a:uFillTx/>
                <a:latin typeface="Arial"/>
                <a:ea typeface="+mn-ea"/>
                <a:cs typeface="Arial"/>
              </a:rPr>
              <a:t>, with wide variability.</a:t>
            </a:r>
            <a:r>
              <a:rPr lang="en-US" sz="3200" dirty="0">
                <a:solidFill>
                  <a:srgbClr val="000000"/>
                </a:solidFill>
                <a:latin typeface="Arial"/>
                <a:cs typeface="Arial"/>
              </a:rPr>
              <a:t> </a:t>
            </a:r>
          </a:p>
          <a:p>
            <a:pPr marL="571500" marR="0" lvl="0" indent="-5715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Arial"/>
                <a:ea typeface="+mn-ea"/>
                <a:cs typeface="Arial"/>
              </a:rPr>
              <a:t>Although cuts to Medicaid reimbursement have been substantial, they are </a:t>
            </a:r>
            <a:r>
              <a:rPr kumimoji="0" lang="en-US" sz="3200" b="1" i="0" u="none" strike="noStrike" kern="1200" cap="none" spc="0" normalizeH="0" baseline="0" noProof="0" dirty="0">
                <a:ln>
                  <a:noFill/>
                </a:ln>
                <a:solidFill>
                  <a:srgbClr val="000000"/>
                </a:solidFill>
                <a:effectLst/>
                <a:uLnTx/>
                <a:uFillTx/>
                <a:latin typeface="Arial"/>
                <a:ea typeface="+mn-ea"/>
                <a:cs typeface="Arial"/>
              </a:rPr>
              <a:t>less steep than recent Medicare cuts</a:t>
            </a:r>
            <a:r>
              <a:rPr kumimoji="0" lang="en-US" sz="3200" b="0" i="0" u="none" strike="noStrike" kern="1200" cap="none" spc="0" normalizeH="0" baseline="0" noProof="0" dirty="0">
                <a:ln>
                  <a:noFill/>
                </a:ln>
                <a:solidFill>
                  <a:srgbClr val="000000"/>
                </a:solidFill>
                <a:effectLst/>
                <a:uLnTx/>
                <a:uFillTx/>
                <a:latin typeface="Arial"/>
                <a:ea typeface="+mn-ea"/>
                <a:cs typeface="Arial"/>
              </a:rPr>
              <a:t>.</a:t>
            </a:r>
            <a:r>
              <a:rPr lang="en-US" sz="3200" dirty="0">
                <a:solidFill>
                  <a:srgbClr val="000000"/>
                </a:solidFill>
                <a:latin typeface="Arial"/>
                <a:cs typeface="Arial"/>
              </a:rPr>
              <a:t> </a:t>
            </a:r>
            <a:endParaRPr lang="en-US" sz="3200" b="0" i="0" u="none" strike="noStrike" kern="1200" cap="none" spc="0" normalizeH="0" baseline="0" noProof="0" dirty="0">
              <a:ln>
                <a:noFill/>
              </a:ln>
              <a:solidFill>
                <a:srgbClr val="000000"/>
              </a:solidFill>
              <a:effectLst/>
              <a:uLnTx/>
              <a:uFillTx/>
              <a:latin typeface="Arial"/>
              <a:cs typeface="Arial" charset="0"/>
            </a:endParaRPr>
          </a:p>
          <a:p>
            <a:pPr marL="571500" marR="0" lvl="0" indent="-5715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r>
              <a:rPr kumimoji="0" lang="en-US" sz="3200" i="0" u="none" strike="noStrike" kern="1200" cap="none" spc="0" normalizeH="0" baseline="0" noProof="0" dirty="0">
                <a:ln>
                  <a:noFill/>
                </a:ln>
                <a:solidFill>
                  <a:srgbClr val="000000"/>
                </a:solidFill>
                <a:effectLst/>
                <a:uLnTx/>
                <a:uFillTx/>
                <a:latin typeface="Arial"/>
                <a:ea typeface="+mn-ea"/>
                <a:cs typeface="Arial"/>
              </a:rPr>
              <a:t>Future directions</a:t>
            </a:r>
            <a:endParaRPr lang="en-US" sz="3200" i="0" u="none" strike="noStrike" kern="1200" cap="none" spc="0" normalizeH="0" baseline="0" noProof="0" dirty="0">
              <a:ln>
                <a:noFill/>
              </a:ln>
              <a:solidFill>
                <a:srgbClr val="000000"/>
              </a:solidFill>
              <a:effectLst/>
              <a:uLnTx/>
              <a:uFillTx/>
              <a:latin typeface="Arial"/>
              <a:cs typeface="Arial"/>
            </a:endParaRPr>
          </a:p>
          <a:p>
            <a:pPr marL="1028700" marR="0" lvl="1" indent="-5715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Arial"/>
                <a:ea typeface="+mn-ea"/>
                <a:cs typeface="Arial"/>
              </a:rPr>
              <a:t>Study involving </a:t>
            </a:r>
            <a:r>
              <a:rPr kumimoji="0" lang="en-US" sz="3200" b="1" i="0" u="none" strike="noStrike" kern="1200" cap="none" spc="0" normalizeH="0" baseline="0" noProof="0" dirty="0">
                <a:ln>
                  <a:noFill/>
                </a:ln>
                <a:solidFill>
                  <a:srgbClr val="000000"/>
                </a:solidFill>
                <a:effectLst/>
                <a:uLnTx/>
                <a:uFillTx/>
                <a:latin typeface="Arial"/>
                <a:ea typeface="+mn-ea"/>
                <a:cs typeface="Arial"/>
              </a:rPr>
              <a:t>Medicaid claims data</a:t>
            </a:r>
            <a:r>
              <a:rPr kumimoji="0" lang="en-US" sz="3200" b="0" i="0" u="none" strike="noStrike" kern="1200" cap="none" spc="0" normalizeH="0" baseline="0" noProof="0" dirty="0">
                <a:ln>
                  <a:noFill/>
                </a:ln>
                <a:solidFill>
                  <a:srgbClr val="000000"/>
                </a:solidFill>
                <a:effectLst/>
                <a:uLnTx/>
                <a:uFillTx/>
                <a:latin typeface="Arial"/>
                <a:ea typeface="+mn-ea"/>
                <a:cs typeface="Arial"/>
              </a:rPr>
              <a:t> and geographic distribution of arthroplasty surgeons</a:t>
            </a:r>
            <a:endParaRPr lang="en-US" sz="3200" b="0" i="0" u="none" strike="noStrike" kern="1200" cap="none" spc="0" normalizeH="0" baseline="0" noProof="0" dirty="0">
              <a:ln>
                <a:noFill/>
              </a:ln>
              <a:solidFill>
                <a:srgbClr val="000000"/>
              </a:solidFill>
              <a:effectLst/>
              <a:uLnTx/>
              <a:uFillTx/>
              <a:latin typeface="Arial"/>
              <a:cs typeface="Arial"/>
            </a:endParaRPr>
          </a:p>
          <a:p>
            <a:pPr marL="1028700" marR="0" lvl="1" indent="-5715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Arial"/>
                <a:ea typeface="+mn-ea"/>
                <a:cs typeface="Arial"/>
              </a:rPr>
              <a:t>Survey to Louisiana </a:t>
            </a:r>
            <a:r>
              <a:rPr kumimoji="0" lang="en-US" sz="3200" b="0" i="0" u="none" strike="noStrike" kern="1200" cap="none" spc="0" normalizeH="0" baseline="0" noProof="0" dirty="0" err="1">
                <a:ln>
                  <a:noFill/>
                </a:ln>
                <a:solidFill>
                  <a:srgbClr val="000000"/>
                </a:solidFill>
                <a:effectLst/>
                <a:uLnTx/>
                <a:uFillTx/>
                <a:latin typeface="Arial"/>
                <a:ea typeface="+mn-ea"/>
                <a:cs typeface="Arial"/>
              </a:rPr>
              <a:t>Orthopaedic</a:t>
            </a:r>
            <a:r>
              <a:rPr kumimoji="0" lang="en-US" sz="3200" b="0" i="0" u="none" strike="noStrike" kern="1200" cap="none" spc="0" normalizeH="0" baseline="0" noProof="0" dirty="0">
                <a:ln>
                  <a:noFill/>
                </a:ln>
                <a:solidFill>
                  <a:srgbClr val="000000"/>
                </a:solidFill>
                <a:effectLst/>
                <a:uLnTx/>
                <a:uFillTx/>
                <a:latin typeface="Arial"/>
                <a:ea typeface="+mn-ea"/>
                <a:cs typeface="Arial"/>
              </a:rPr>
              <a:t> Association and other state </a:t>
            </a:r>
            <a:r>
              <a:rPr kumimoji="0" lang="en-US" sz="3200" b="0" i="0" u="none" strike="noStrike" kern="1200" cap="none" spc="0" normalizeH="0" baseline="0" noProof="0" dirty="0" err="1">
                <a:ln>
                  <a:noFill/>
                </a:ln>
                <a:solidFill>
                  <a:srgbClr val="000000"/>
                </a:solidFill>
                <a:effectLst/>
                <a:uLnTx/>
                <a:uFillTx/>
                <a:latin typeface="Arial"/>
                <a:ea typeface="+mn-ea"/>
                <a:cs typeface="Arial"/>
              </a:rPr>
              <a:t>orthopaedic</a:t>
            </a:r>
            <a:r>
              <a:rPr kumimoji="0" lang="en-US" sz="3200" b="0" i="0" u="none" strike="noStrike" kern="1200" cap="none" spc="0" normalizeH="0" baseline="0" noProof="0" dirty="0">
                <a:ln>
                  <a:noFill/>
                </a:ln>
                <a:solidFill>
                  <a:srgbClr val="000000"/>
                </a:solidFill>
                <a:effectLst/>
                <a:uLnTx/>
                <a:uFillTx/>
                <a:latin typeface="Arial"/>
                <a:ea typeface="+mn-ea"/>
                <a:cs typeface="Arial"/>
              </a:rPr>
              <a:t> societies regarding Medicaid volume </a:t>
            </a:r>
            <a:r>
              <a:rPr kumimoji="0" lang="en-US" sz="3200" b="1" i="0" u="none" strike="noStrike" kern="1200" cap="none" spc="0" normalizeH="0" baseline="0" noProof="0" dirty="0">
                <a:ln>
                  <a:noFill/>
                </a:ln>
                <a:solidFill>
                  <a:srgbClr val="000000"/>
                </a:solidFill>
                <a:effectLst/>
                <a:uLnTx/>
                <a:uFillTx/>
                <a:latin typeface="Arial"/>
                <a:ea typeface="+mn-ea"/>
                <a:cs typeface="Arial"/>
              </a:rPr>
              <a:t>and surgeon-perceived barriers to care.</a:t>
            </a:r>
          </a:p>
          <a:p>
            <a:pPr marL="1028700" marR="0" lvl="1" indent="-5715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endParaRPr lang="en-US" sz="3200" b="1" dirty="0">
              <a:solidFill>
                <a:srgbClr val="000000"/>
              </a:solidFill>
              <a:latin typeface="Arial"/>
              <a:cs typeface="Arial"/>
            </a:endParaRPr>
          </a:p>
          <a:p>
            <a:pPr marL="1028700" marR="0" lvl="1" indent="-5715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endParaRPr kumimoji="0" lang="en-US" sz="3200" b="1" i="0" u="none" strike="noStrike" kern="1200" cap="none" spc="0" normalizeH="0" baseline="0" noProof="0" dirty="0">
              <a:ln>
                <a:noFill/>
              </a:ln>
              <a:solidFill>
                <a:srgbClr val="000000"/>
              </a:solidFill>
              <a:effectLst/>
              <a:uLnTx/>
              <a:uFillTx/>
              <a:latin typeface="Arial"/>
              <a:ea typeface="+mn-ea"/>
              <a:cs typeface="Arial"/>
            </a:endParaRPr>
          </a:p>
          <a:p>
            <a:pPr marL="1028700" marR="0" lvl="1" indent="-5715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endParaRPr lang="en-US" sz="3200" b="1" dirty="0">
              <a:solidFill>
                <a:srgbClr val="000000"/>
              </a:solidFill>
              <a:latin typeface="Arial"/>
              <a:cs typeface="Arial"/>
            </a:endParaRPr>
          </a:p>
          <a:p>
            <a:pPr marL="1028700" marR="0" lvl="1" indent="-5715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endParaRPr kumimoji="0" lang="en-US" sz="3200" b="1" i="0" u="none" strike="noStrike" kern="1200" cap="none" spc="0" normalizeH="0" baseline="0" noProof="0" dirty="0">
              <a:ln>
                <a:noFill/>
              </a:ln>
              <a:solidFill>
                <a:srgbClr val="000000"/>
              </a:solidFill>
              <a:effectLst/>
              <a:uLnTx/>
              <a:uFillTx/>
              <a:latin typeface="Arial"/>
              <a:ea typeface="+mn-ea"/>
              <a:cs typeface="Arial"/>
            </a:endParaRPr>
          </a:p>
          <a:p>
            <a:pPr marL="1028700" marR="0" lvl="1" indent="-5715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endParaRPr lang="en-US" sz="3200" b="1" dirty="0">
              <a:solidFill>
                <a:srgbClr val="000000"/>
              </a:solidFill>
              <a:latin typeface="Arial"/>
              <a:cs typeface="Arial"/>
            </a:endParaRPr>
          </a:p>
          <a:p>
            <a:pPr marL="1028700" marR="0" lvl="1" indent="-5715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endParaRPr kumimoji="0" lang="en-US" sz="3200" b="1" i="0" u="none" strike="noStrike" kern="1200" cap="none" spc="0" normalizeH="0" baseline="0" noProof="0" dirty="0">
              <a:ln>
                <a:noFill/>
              </a:ln>
              <a:solidFill>
                <a:srgbClr val="000000"/>
              </a:solidFill>
              <a:effectLst/>
              <a:uLnTx/>
              <a:uFillTx/>
              <a:latin typeface="Arial"/>
              <a:ea typeface="+mn-ea"/>
              <a:cs typeface="Arial"/>
            </a:endParaRPr>
          </a:p>
          <a:p>
            <a:pPr marL="1028700" marR="0" lvl="1" indent="-5715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endParaRPr lang="en-US" sz="3200" b="1" dirty="0">
              <a:solidFill>
                <a:srgbClr val="000000"/>
              </a:solidFill>
              <a:latin typeface="Arial"/>
              <a:cs typeface="Arial"/>
            </a:endParaRPr>
          </a:p>
          <a:p>
            <a:pPr marL="1028700" marR="0" lvl="1" indent="-5715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endParaRPr kumimoji="0" lang="en-US" sz="3200" b="1" i="0" u="none" strike="noStrike" kern="1200" cap="none" spc="0" normalizeH="0" baseline="0" noProof="0" dirty="0">
              <a:ln>
                <a:noFill/>
              </a:ln>
              <a:solidFill>
                <a:srgbClr val="000000"/>
              </a:solidFill>
              <a:effectLst/>
              <a:uLnTx/>
              <a:uFillTx/>
              <a:latin typeface="Arial"/>
              <a:ea typeface="+mn-ea"/>
              <a:cs typeface="Arial"/>
            </a:endParaRPr>
          </a:p>
          <a:p>
            <a:pPr marL="457200" marR="0" lvl="1" algn="l" defTabSz="3605213" rtl="0" eaLnBrk="1" fontAlgn="base" latinLnBrk="0" hangingPunct="1">
              <a:lnSpc>
                <a:spcPct val="125000"/>
              </a:lnSpc>
              <a:spcBef>
                <a:spcPct val="20000"/>
              </a:spcBef>
              <a:spcAft>
                <a:spcPct val="0"/>
              </a:spcAft>
              <a:buClrTx/>
              <a:buSzTx/>
              <a:tabLst/>
              <a:defRPr/>
            </a:pPr>
            <a:endParaRPr kumimoji="0" lang="en-US" sz="3200" b="1" i="0" u="none" strike="noStrike" kern="1200" cap="none" spc="0" normalizeH="0" baseline="0" noProof="0" dirty="0">
              <a:ln>
                <a:noFill/>
              </a:ln>
              <a:solidFill>
                <a:srgbClr val="000000"/>
              </a:solidFill>
              <a:effectLst/>
              <a:uLnTx/>
              <a:uFillTx/>
              <a:latin typeface="Arial"/>
              <a:ea typeface="+mn-ea"/>
              <a:cs typeface="Arial"/>
            </a:endParaRPr>
          </a:p>
          <a:p>
            <a:pPr marL="1028700" marR="0" lvl="1" indent="-5715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endParaRPr lang="en-US" sz="2200" b="1" dirty="0">
              <a:latin typeface="Times New Roman"/>
            </a:endParaRPr>
          </a:p>
        </p:txBody>
      </p:sp>
      <p:sp>
        <p:nvSpPr>
          <p:cNvPr id="29" name="Text Box 1167">
            <a:extLst>
              <a:ext uri="{FF2B5EF4-FFF2-40B4-BE49-F238E27FC236}">
                <a16:creationId xmlns:a16="http://schemas.microsoft.com/office/drawing/2014/main" id="{86F5FD31-7CCC-4FD7-9905-7FBF90DA730A}"/>
              </a:ext>
            </a:extLst>
          </p:cNvPr>
          <p:cNvSpPr txBox="1">
            <a:spLocks noChangeArrowheads="1"/>
          </p:cNvSpPr>
          <p:nvPr/>
        </p:nvSpPr>
        <p:spPr bwMode="auto">
          <a:xfrm>
            <a:off x="28693872" y="22818523"/>
            <a:ext cx="11311931" cy="2939613"/>
          </a:xfrm>
          <a:prstGeom prst="rect">
            <a:avLst/>
          </a:prstGeom>
          <a:solidFill>
            <a:schemeClr val="bg1"/>
          </a:solidFill>
          <a:ln w="76200">
            <a:solidFill>
              <a:srgbClr val="461D7C"/>
            </a:solidFill>
            <a:miter lim="800000"/>
            <a:headEnd type="none" w="sm" len="sm"/>
            <a:tailEnd type="none" w="sm" len="sm"/>
          </a:ln>
        </p:spPr>
        <p:txBody>
          <a:bodyPr lIns="45720" tIns="42963" rIns="45720" bIns="42963" anchor="ctr"/>
          <a:lstStyle/>
          <a:p>
            <a:pPr marL="457200" indent="-457200">
              <a:buFont typeface="Arial" panose="020B0604020202020204" pitchFamily="34" charset="0"/>
              <a:buChar char="•"/>
            </a:pPr>
            <a:r>
              <a:rPr lang="en-US" sz="3200" dirty="0">
                <a:latin typeface="+mj-lt"/>
                <a:cs typeface="Calibri" panose="020F0502020204030204" pitchFamily="34" charset="0"/>
              </a:rPr>
              <a:t>LSUHSC Department of Orthopedic Surgery</a:t>
            </a:r>
          </a:p>
          <a:p>
            <a:pPr marL="457200" indent="-457200">
              <a:buFont typeface="Arial" panose="020B0604020202020204" pitchFamily="34" charset="0"/>
              <a:buChar char="•"/>
            </a:pPr>
            <a:r>
              <a:rPr lang="en-US" sz="3200" dirty="0">
                <a:latin typeface="+mj-lt"/>
                <a:cs typeface="Calibri" panose="020F0502020204030204" pitchFamily="34" charset="0"/>
              </a:rPr>
              <a:t>Keck School Medicine of USC</a:t>
            </a:r>
          </a:p>
          <a:p>
            <a:pPr marL="457200" indent="-457200">
              <a:buFont typeface="Arial" panose="020B0604020202020204" pitchFamily="34" charset="0"/>
              <a:buChar char="•"/>
            </a:pPr>
            <a:r>
              <a:rPr lang="en-US" sz="3200" dirty="0">
                <a:latin typeface="+mj-lt"/>
                <a:cs typeface="Calibri" panose="020F0502020204030204" pitchFamily="34" charset="0"/>
              </a:rPr>
              <a:t>Rothman </a:t>
            </a:r>
            <a:r>
              <a:rPr lang="en-US" sz="3200" dirty="0" err="1">
                <a:latin typeface="+mj-lt"/>
                <a:cs typeface="Calibri" panose="020F0502020204030204" pitchFamily="34" charset="0"/>
              </a:rPr>
              <a:t>Orthopaedic</a:t>
            </a:r>
            <a:r>
              <a:rPr lang="en-US" sz="3200" dirty="0">
                <a:latin typeface="+mj-lt"/>
                <a:cs typeface="Calibri" panose="020F0502020204030204" pitchFamily="34" charset="0"/>
              </a:rPr>
              <a:t> Institute</a:t>
            </a:r>
          </a:p>
        </p:txBody>
      </p:sp>
      <p:sp>
        <p:nvSpPr>
          <p:cNvPr id="30" name="Rectangle 1148">
            <a:extLst>
              <a:ext uri="{FF2B5EF4-FFF2-40B4-BE49-F238E27FC236}">
                <a16:creationId xmlns:a16="http://schemas.microsoft.com/office/drawing/2014/main" id="{9B6FFD86-11C4-4E09-AE04-3AC60DBE9722}"/>
              </a:ext>
            </a:extLst>
          </p:cNvPr>
          <p:cNvSpPr>
            <a:spLocks noChangeArrowheads="1"/>
          </p:cNvSpPr>
          <p:nvPr/>
        </p:nvSpPr>
        <p:spPr bwMode="auto">
          <a:xfrm>
            <a:off x="28706993" y="5674066"/>
            <a:ext cx="11327681" cy="1142588"/>
          </a:xfrm>
          <a:prstGeom prst="rect">
            <a:avLst/>
          </a:prstGeom>
          <a:solidFill>
            <a:srgbClr val="461D7C"/>
          </a:solidFill>
          <a:ln w="76200">
            <a:solidFill>
              <a:srgbClr val="461D7C"/>
            </a:solidFill>
            <a:miter lim="800000"/>
            <a:headEnd/>
            <a:tailEnd/>
          </a:ln>
        </p:spPr>
        <p:txBody>
          <a:bodyPr wrap="none" lIns="85926" tIns="42963" rIns="85926" bIns="42963" anchor="ctr"/>
          <a:lstStyle/>
          <a:p>
            <a:pPr algn="ctr"/>
            <a:r>
              <a:rPr lang="en-US" sz="4800" dirty="0">
                <a:solidFill>
                  <a:schemeClr val="bg1"/>
                </a:solidFill>
                <a:latin typeface="Roboto" panose="02000000000000000000" pitchFamily="2" charset="0"/>
                <a:ea typeface="Roboto" panose="02000000000000000000" pitchFamily="2" charset="0"/>
                <a:cs typeface="Roboto" panose="02000000000000000000" pitchFamily="2" charset="0"/>
              </a:rPr>
              <a:t>Conclusion</a:t>
            </a:r>
          </a:p>
        </p:txBody>
      </p:sp>
      <p:sp>
        <p:nvSpPr>
          <p:cNvPr id="33" name="Rectangle 1148">
            <a:extLst>
              <a:ext uri="{FF2B5EF4-FFF2-40B4-BE49-F238E27FC236}">
                <a16:creationId xmlns:a16="http://schemas.microsoft.com/office/drawing/2014/main" id="{2E933EBB-2B33-4385-9847-77C9EA53B5A9}"/>
              </a:ext>
            </a:extLst>
          </p:cNvPr>
          <p:cNvSpPr>
            <a:spLocks noChangeArrowheads="1"/>
          </p:cNvSpPr>
          <p:nvPr/>
        </p:nvSpPr>
        <p:spPr bwMode="auto">
          <a:xfrm>
            <a:off x="246371" y="18461963"/>
            <a:ext cx="11286456" cy="1168130"/>
          </a:xfrm>
          <a:prstGeom prst="rect">
            <a:avLst/>
          </a:prstGeom>
          <a:solidFill>
            <a:srgbClr val="461D7C"/>
          </a:solidFill>
          <a:ln w="76200">
            <a:solidFill>
              <a:srgbClr val="461D7C"/>
            </a:solidFill>
            <a:miter lim="800000"/>
            <a:headEnd/>
            <a:tailEnd/>
          </a:ln>
        </p:spPr>
        <p:txBody>
          <a:bodyPr wrap="none" lIns="85926" tIns="42963" rIns="85926" bIns="42963" anchor="ctr"/>
          <a:lstStyle/>
          <a:p>
            <a:pPr algn="ctr"/>
            <a:r>
              <a:rPr lang="en-US" sz="4800" dirty="0">
                <a:solidFill>
                  <a:schemeClr val="bg1"/>
                </a:solidFill>
                <a:latin typeface="Roboto" panose="02000000000000000000" pitchFamily="2" charset="0"/>
                <a:ea typeface="Roboto" panose="02000000000000000000" pitchFamily="2" charset="0"/>
                <a:cs typeface="Roboto" panose="02000000000000000000" pitchFamily="2" charset="0"/>
              </a:rPr>
              <a:t>Methods</a:t>
            </a:r>
          </a:p>
        </p:txBody>
      </p:sp>
      <p:sp>
        <p:nvSpPr>
          <p:cNvPr id="1030" name="Rectangle 1148"/>
          <p:cNvSpPr>
            <a:spLocks noChangeArrowheads="1"/>
          </p:cNvSpPr>
          <p:nvPr/>
        </p:nvSpPr>
        <p:spPr bwMode="auto">
          <a:xfrm>
            <a:off x="28677073" y="21538905"/>
            <a:ext cx="11357565" cy="1110343"/>
          </a:xfrm>
          <a:prstGeom prst="rect">
            <a:avLst/>
          </a:prstGeom>
          <a:solidFill>
            <a:srgbClr val="461D7C"/>
          </a:solidFill>
          <a:ln w="76200">
            <a:solidFill>
              <a:srgbClr val="461D7C"/>
            </a:solidFill>
            <a:miter lim="800000"/>
            <a:headEnd/>
            <a:tailEnd/>
          </a:ln>
        </p:spPr>
        <p:txBody>
          <a:bodyPr wrap="none" lIns="85926" tIns="42963" rIns="85926" bIns="42963" anchor="ctr"/>
          <a:lstStyle/>
          <a:p>
            <a:pPr algn="ctr"/>
            <a:r>
              <a:rPr lang="en-US" sz="4800" dirty="0">
                <a:solidFill>
                  <a:schemeClr val="bg1"/>
                </a:solidFill>
                <a:latin typeface="Roboto" panose="02000000000000000000" pitchFamily="2" charset="0"/>
                <a:ea typeface="Roboto" panose="02000000000000000000" pitchFamily="2" charset="0"/>
                <a:cs typeface="Roboto" panose="02000000000000000000" pitchFamily="2" charset="0"/>
              </a:rPr>
              <a:t>Acknowledgements</a:t>
            </a:r>
          </a:p>
        </p:txBody>
      </p:sp>
      <p:sp>
        <p:nvSpPr>
          <p:cNvPr id="34" name="Text Box 1167">
            <a:extLst>
              <a:ext uri="{FF2B5EF4-FFF2-40B4-BE49-F238E27FC236}">
                <a16:creationId xmlns:a16="http://schemas.microsoft.com/office/drawing/2014/main" id="{77CE3CC3-3EB0-4B85-A3FA-D6218C5CB511}"/>
              </a:ext>
            </a:extLst>
          </p:cNvPr>
          <p:cNvSpPr txBox="1">
            <a:spLocks noChangeArrowheads="1"/>
          </p:cNvSpPr>
          <p:nvPr/>
        </p:nvSpPr>
        <p:spPr bwMode="auto">
          <a:xfrm>
            <a:off x="28690951" y="27115931"/>
            <a:ext cx="11298809" cy="3690465"/>
          </a:xfrm>
          <a:prstGeom prst="rect">
            <a:avLst/>
          </a:prstGeom>
          <a:solidFill>
            <a:schemeClr val="bg1"/>
          </a:solidFill>
          <a:ln w="76200">
            <a:solidFill>
              <a:srgbClr val="461D7C"/>
            </a:solidFill>
            <a:miter lim="800000"/>
            <a:headEnd type="none" w="sm" len="sm"/>
            <a:tailEnd type="none" w="sm" len="sm"/>
          </a:ln>
        </p:spPr>
        <p:txBody>
          <a:bodyPr lIns="85926" tIns="42963" rIns="85926" bIns="42963" anchor="ctr"/>
          <a:lstStyle/>
          <a:p>
            <a:pPr marL="571500" marR="0" lvl="0" indent="-571500" algn="l" defTabSz="3605213" rtl="0" eaLnBrk="1" fontAlgn="base" latinLnBrk="0" hangingPunct="1">
              <a:spcBef>
                <a:spcPts val="0"/>
              </a:spcBef>
              <a:spcAft>
                <a:spcPct val="0"/>
              </a:spcAft>
              <a:buClrTx/>
              <a:buSzTx/>
              <a:buFont typeface="+mj-lt"/>
              <a:buAutoNum type="arabicPeriod"/>
              <a:tabLst/>
              <a:defRPr/>
            </a:pPr>
            <a:r>
              <a:rPr kumimoji="0" lang="en-US" sz="1800" b="0" i="0" u="none" strike="noStrike" kern="1200" cap="none" spc="0" normalizeH="0" baseline="0" noProof="0" dirty="0">
                <a:ln>
                  <a:noFill/>
                </a:ln>
                <a:solidFill>
                  <a:srgbClr val="000000"/>
                </a:solidFill>
                <a:effectLst/>
                <a:uLnTx/>
                <a:uFillTx/>
                <a:latin typeface="Arial"/>
                <a:ea typeface="+mn-ea"/>
                <a:cs typeface="Arial"/>
              </a:rPr>
              <a:t>Browne J, </a:t>
            </a:r>
            <a:r>
              <a:rPr kumimoji="0" lang="en-US" sz="1800" b="0" i="0" u="none" strike="noStrike" kern="1200" cap="none" spc="0" normalizeH="0" baseline="0" noProof="0" dirty="0" err="1">
                <a:ln>
                  <a:noFill/>
                </a:ln>
                <a:solidFill>
                  <a:srgbClr val="000000"/>
                </a:solidFill>
                <a:effectLst/>
                <a:uLnTx/>
                <a:uFillTx/>
                <a:latin typeface="Arial"/>
                <a:ea typeface="+mn-ea"/>
                <a:cs typeface="Arial"/>
              </a:rPr>
              <a:t>Novicoff</a:t>
            </a:r>
            <a:r>
              <a:rPr kumimoji="0" lang="en-US" sz="1800" b="0" i="0" u="none" strike="noStrike" kern="1200" cap="none" spc="0" normalizeH="0" baseline="0" noProof="0" dirty="0">
                <a:ln>
                  <a:noFill/>
                </a:ln>
                <a:solidFill>
                  <a:srgbClr val="000000"/>
                </a:solidFill>
                <a:effectLst/>
                <a:uLnTx/>
                <a:uFillTx/>
                <a:latin typeface="Arial"/>
                <a:ea typeface="+mn-ea"/>
                <a:cs typeface="Arial"/>
              </a:rPr>
              <a:t> W, </a:t>
            </a:r>
            <a:r>
              <a:rPr kumimoji="0" lang="en-US" sz="1800" b="0" i="0" u="none" strike="noStrike" kern="1200" cap="none" spc="0" normalizeH="0" baseline="0" noProof="0" dirty="0" err="1">
                <a:ln>
                  <a:noFill/>
                </a:ln>
                <a:solidFill>
                  <a:srgbClr val="000000"/>
                </a:solidFill>
                <a:effectLst/>
                <a:uLnTx/>
                <a:uFillTx/>
                <a:latin typeface="Arial"/>
                <a:ea typeface="+mn-ea"/>
                <a:cs typeface="Arial"/>
              </a:rPr>
              <a:t>D’Apuzzo</a:t>
            </a:r>
            <a:r>
              <a:rPr kumimoji="0" lang="en-US" sz="1800" b="0" i="0" u="none" strike="noStrike" kern="1200" cap="none" spc="0" normalizeH="0" baseline="0" noProof="0" dirty="0">
                <a:ln>
                  <a:noFill/>
                </a:ln>
                <a:solidFill>
                  <a:srgbClr val="000000"/>
                </a:solidFill>
                <a:effectLst/>
                <a:uLnTx/>
                <a:uFillTx/>
                <a:latin typeface="Arial"/>
                <a:ea typeface="+mn-ea"/>
                <a:cs typeface="Arial"/>
              </a:rPr>
              <a:t> M. Medicaid payer status is associated with in-hospital morbidity and resource utilization following primary total joint arthroplasty. J Bone Joint Surg 2014;96:e180(1-6).</a:t>
            </a:r>
            <a:endParaRPr lang="en-US" sz="1800" b="0" i="0" u="none" strike="noStrike" kern="1200" cap="none" spc="0" normalizeH="0" baseline="0" noProof="0" dirty="0">
              <a:ln>
                <a:noFill/>
              </a:ln>
              <a:solidFill>
                <a:srgbClr val="000000"/>
              </a:solidFill>
              <a:effectLst/>
              <a:uLnTx/>
              <a:uFillTx/>
              <a:latin typeface="Arial"/>
              <a:cs typeface="Arial"/>
            </a:endParaRPr>
          </a:p>
          <a:p>
            <a:pPr marL="571500" marR="0" lvl="0" indent="-571500" algn="l" defTabSz="3605213" rtl="0" eaLnBrk="1" fontAlgn="base" latinLnBrk="0" hangingPunct="1">
              <a:spcBef>
                <a:spcPts val="0"/>
              </a:spcBef>
              <a:spcAft>
                <a:spcPct val="0"/>
              </a:spcAft>
              <a:buClrTx/>
              <a:buSzTx/>
              <a:buFont typeface="+mj-lt"/>
              <a:buAutoNum type="arabicPeriod"/>
              <a:tabLst/>
              <a:defRPr/>
            </a:pPr>
            <a:r>
              <a:rPr kumimoji="0" lang="en-US" sz="1800" b="0" i="0" u="none" strike="noStrike" kern="1200" cap="none" spc="0" normalizeH="0" baseline="0" noProof="0" dirty="0">
                <a:ln>
                  <a:noFill/>
                </a:ln>
                <a:solidFill>
                  <a:srgbClr val="000000"/>
                </a:solidFill>
                <a:effectLst/>
                <a:uLnTx/>
                <a:uFillTx/>
                <a:latin typeface="Arial"/>
                <a:ea typeface="+mn-ea"/>
                <a:cs typeface="Arial"/>
              </a:rPr>
              <a:t>Cohen-Rosenblum A, Richardson M, Liu K, et al. Medicaid patients undergo total joint arthroplasty at lower-volume hospitals by lower-volume surgeons and have poorer outcomes. J Bone Joint Surg 2023;105:979-989.</a:t>
            </a:r>
            <a:endParaRPr lang="en-US" sz="1800" b="0" i="0" u="none" strike="noStrike" kern="1200" cap="none" spc="0" normalizeH="0" baseline="0" noProof="0" dirty="0">
              <a:ln>
                <a:noFill/>
              </a:ln>
              <a:solidFill>
                <a:srgbClr val="000000"/>
              </a:solidFill>
              <a:effectLst/>
              <a:uLnTx/>
              <a:uFillTx/>
              <a:latin typeface="Arial"/>
              <a:cs typeface="Arial"/>
            </a:endParaRPr>
          </a:p>
          <a:p>
            <a:pPr marL="571500" marR="0" lvl="0" indent="-571500" algn="l" defTabSz="3605213" rtl="0" eaLnBrk="1" fontAlgn="base" latinLnBrk="0" hangingPunct="1">
              <a:spcBef>
                <a:spcPts val="0"/>
              </a:spcBef>
              <a:spcAft>
                <a:spcPct val="0"/>
              </a:spcAft>
              <a:buClrTx/>
              <a:buSzTx/>
              <a:buFont typeface="+mj-lt"/>
              <a:buAutoNum type="arabicPeriod"/>
              <a:tabLst/>
              <a:defRPr/>
            </a:pPr>
            <a:r>
              <a:rPr kumimoji="0" lang="en-US" sz="1800" b="0" i="0" u="none" strike="noStrike" kern="1200" cap="none" spc="0" normalizeH="0" baseline="0" noProof="0" dirty="0">
                <a:ln>
                  <a:noFill/>
                </a:ln>
                <a:solidFill>
                  <a:srgbClr val="000000"/>
                </a:solidFill>
                <a:effectLst/>
                <a:uLnTx/>
                <a:uFillTx/>
                <a:latin typeface="Arial"/>
                <a:ea typeface="+mn-ea"/>
                <a:cs typeface="Arial"/>
              </a:rPr>
              <a:t>Dy C, Barker A, Brown D, et al. Unmet need for total joint arthroplasty in Medicaid beneficiaries after Affordable Care Act expansion.  J Bone Joint Surg 2020;102:1495-14500.</a:t>
            </a:r>
            <a:endParaRPr lang="en-US" sz="1800" b="0" i="0" u="none" strike="noStrike" kern="1200" cap="none" spc="0" normalizeH="0" baseline="0" noProof="0" dirty="0">
              <a:ln>
                <a:noFill/>
              </a:ln>
              <a:solidFill>
                <a:srgbClr val="000000"/>
              </a:solidFill>
              <a:effectLst/>
              <a:uLnTx/>
              <a:uFillTx/>
              <a:latin typeface="Arial"/>
              <a:cs typeface="Arial"/>
            </a:endParaRPr>
          </a:p>
          <a:p>
            <a:pPr marL="571500" marR="0" lvl="0" indent="-571500" algn="l" defTabSz="3605213" rtl="0" eaLnBrk="1" fontAlgn="base" latinLnBrk="0" hangingPunct="1">
              <a:spcBef>
                <a:spcPts val="0"/>
              </a:spcBef>
              <a:spcAft>
                <a:spcPct val="0"/>
              </a:spcAft>
              <a:buClrTx/>
              <a:buSzTx/>
              <a:buFont typeface="+mj-lt"/>
              <a:buAutoNum type="arabicPeriod"/>
              <a:tabLst/>
              <a:defRPr/>
            </a:pPr>
            <a:r>
              <a:rPr kumimoji="0" lang="en-US" sz="1800" b="0" i="0" u="none" strike="noStrike" kern="1200" cap="none" spc="0" normalizeH="0" baseline="0" noProof="0" dirty="0">
                <a:ln>
                  <a:noFill/>
                </a:ln>
                <a:solidFill>
                  <a:srgbClr val="000000"/>
                </a:solidFill>
                <a:effectLst/>
                <a:uLnTx/>
                <a:uFillTx/>
                <a:latin typeface="Arial"/>
                <a:ea typeface="+mn-ea"/>
                <a:cs typeface="Arial"/>
              </a:rPr>
              <a:t>Dy C, Brown D, Maryam H, et al. Two-state comparison of total joint arthroplasty utilization following Medicaid expansion. J Arthroplasty 2019;34:619-625.</a:t>
            </a:r>
            <a:endParaRPr lang="en-US" sz="1800" b="0" i="0" u="none" strike="noStrike" kern="1200" cap="none" spc="0" normalizeH="0" baseline="0" noProof="0" dirty="0">
              <a:ln>
                <a:noFill/>
              </a:ln>
              <a:solidFill>
                <a:srgbClr val="000000"/>
              </a:solidFill>
              <a:effectLst/>
              <a:uLnTx/>
              <a:uFillTx/>
              <a:latin typeface="Arial"/>
              <a:cs typeface="Arial"/>
            </a:endParaRPr>
          </a:p>
          <a:p>
            <a:pPr marL="571500" marR="0" lvl="0" indent="-571500" algn="l" defTabSz="3605213" rtl="0" eaLnBrk="1" fontAlgn="base" latinLnBrk="0" hangingPunct="1">
              <a:spcBef>
                <a:spcPts val="0"/>
              </a:spcBef>
              <a:spcAft>
                <a:spcPct val="0"/>
              </a:spcAft>
              <a:buClrTx/>
              <a:buSzTx/>
              <a:buFont typeface="+mj-lt"/>
              <a:buAutoNum type="arabicPeriod"/>
              <a:tabLst/>
              <a:defRPr/>
            </a:pPr>
            <a:r>
              <a:rPr kumimoji="0" lang="en-US" sz="1800" b="0" i="0" u="none" strike="noStrike" kern="1200" cap="none" spc="0" normalizeH="0" baseline="0" noProof="0" dirty="0">
                <a:ln>
                  <a:noFill/>
                </a:ln>
                <a:solidFill>
                  <a:srgbClr val="000000"/>
                </a:solidFill>
                <a:effectLst/>
                <a:uLnTx/>
                <a:uFillTx/>
                <a:latin typeface="Arial"/>
                <a:ea typeface="+mn-ea"/>
                <a:cs typeface="Arial"/>
              </a:rPr>
              <a:t>Haglin J, Arthur J, </a:t>
            </a:r>
            <a:r>
              <a:rPr kumimoji="0" lang="en-US" sz="1800" b="0" i="0" u="none" strike="noStrike" kern="1200" cap="none" spc="0" normalizeH="0" baseline="0" noProof="0" dirty="0" err="1">
                <a:ln>
                  <a:noFill/>
                </a:ln>
                <a:solidFill>
                  <a:srgbClr val="000000"/>
                </a:solidFill>
                <a:effectLst/>
                <a:uLnTx/>
                <a:uFillTx/>
                <a:latin typeface="Arial"/>
                <a:ea typeface="+mn-ea"/>
                <a:cs typeface="Arial"/>
              </a:rPr>
              <a:t>Deckey</a:t>
            </a:r>
            <a:r>
              <a:rPr kumimoji="0" lang="en-US" sz="1800" b="0" i="0" u="none" strike="noStrike" kern="1200" cap="none" spc="0" normalizeH="0" baseline="0" noProof="0" dirty="0">
                <a:ln>
                  <a:noFill/>
                </a:ln>
                <a:solidFill>
                  <a:srgbClr val="000000"/>
                </a:solidFill>
                <a:effectLst/>
                <a:uLnTx/>
                <a:uFillTx/>
                <a:latin typeface="Arial"/>
                <a:ea typeface="+mn-ea"/>
                <a:cs typeface="Arial"/>
              </a:rPr>
              <a:t> D, et al. Temporal analysis of Medicare physician reimbursement and procedural volume for all hip and knee arthroplasty procedures billed to Medicare Part B from 2000 to 2019. J Arthroplasty 36;2021:S121-S127</a:t>
            </a:r>
            <a:endParaRPr lang="en-US" sz="1800" b="1" dirty="0">
              <a:effectLst/>
              <a:ea typeface="Calibri" panose="020F0502020204030204" pitchFamily="34" charset="0"/>
              <a:cs typeface="Times New Roman" panose="02020603050405020304" pitchFamily="18" charset="0"/>
            </a:endParaRPr>
          </a:p>
        </p:txBody>
      </p:sp>
      <p:sp>
        <p:nvSpPr>
          <p:cNvPr id="38" name="Rectangle 1148">
            <a:extLst>
              <a:ext uri="{FF2B5EF4-FFF2-40B4-BE49-F238E27FC236}">
                <a16:creationId xmlns:a16="http://schemas.microsoft.com/office/drawing/2014/main" id="{8E369B5F-DC97-43EA-88A8-5D1BA8A3EC58}"/>
              </a:ext>
            </a:extLst>
          </p:cNvPr>
          <p:cNvSpPr>
            <a:spLocks noChangeArrowheads="1"/>
          </p:cNvSpPr>
          <p:nvPr/>
        </p:nvSpPr>
        <p:spPr bwMode="auto">
          <a:xfrm>
            <a:off x="28690951" y="25875592"/>
            <a:ext cx="11298809" cy="1110343"/>
          </a:xfrm>
          <a:prstGeom prst="rect">
            <a:avLst/>
          </a:prstGeom>
          <a:solidFill>
            <a:srgbClr val="461D7C"/>
          </a:solidFill>
          <a:ln w="76200">
            <a:solidFill>
              <a:srgbClr val="461D7C"/>
            </a:solidFill>
            <a:miter lim="800000"/>
            <a:headEnd/>
            <a:tailEnd/>
          </a:ln>
        </p:spPr>
        <p:txBody>
          <a:bodyPr wrap="none" lIns="85926" tIns="42963" rIns="85926" bIns="42963" anchor="ctr"/>
          <a:lstStyle/>
          <a:p>
            <a:pPr algn="ctr"/>
            <a:r>
              <a:rPr lang="en-US" sz="4800" dirty="0">
                <a:solidFill>
                  <a:schemeClr val="bg1"/>
                </a:solidFill>
                <a:latin typeface="Roboto" panose="02000000000000000000" pitchFamily="2" charset="0"/>
                <a:ea typeface="Roboto" panose="02000000000000000000" pitchFamily="2" charset="0"/>
                <a:cs typeface="Roboto" panose="02000000000000000000" pitchFamily="2" charset="0"/>
              </a:rPr>
              <a:t>References</a:t>
            </a:r>
          </a:p>
        </p:txBody>
      </p:sp>
      <p:sp>
        <p:nvSpPr>
          <p:cNvPr id="49" name="Rectangle 48">
            <a:extLst>
              <a:ext uri="{FF2B5EF4-FFF2-40B4-BE49-F238E27FC236}">
                <a16:creationId xmlns:a16="http://schemas.microsoft.com/office/drawing/2014/main" id="{670AC7E5-C2A3-42D7-BD8B-669C7680D7FE}"/>
              </a:ext>
            </a:extLst>
          </p:cNvPr>
          <p:cNvSpPr/>
          <p:nvPr/>
        </p:nvSpPr>
        <p:spPr bwMode="auto">
          <a:xfrm>
            <a:off x="11669696" y="16108746"/>
            <a:ext cx="16882313" cy="7788244"/>
          </a:xfrm>
          <a:prstGeom prst="rect">
            <a:avLst/>
          </a:prstGeom>
          <a:noFill/>
          <a:ln w="76200" cap="flat" cmpd="sng" algn="ctr">
            <a:solidFill>
              <a:srgbClr val="461D7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charset="0"/>
            </a:endParaRPr>
          </a:p>
        </p:txBody>
      </p:sp>
      <p:sp>
        <p:nvSpPr>
          <p:cNvPr id="40" name="Rectangle 1148">
            <a:extLst>
              <a:ext uri="{FF2B5EF4-FFF2-40B4-BE49-F238E27FC236}">
                <a16:creationId xmlns:a16="http://schemas.microsoft.com/office/drawing/2014/main" id="{3890120C-3A62-43AC-9643-4C1560E9D6DC}"/>
              </a:ext>
            </a:extLst>
          </p:cNvPr>
          <p:cNvSpPr>
            <a:spLocks noChangeArrowheads="1"/>
          </p:cNvSpPr>
          <p:nvPr/>
        </p:nvSpPr>
        <p:spPr bwMode="auto">
          <a:xfrm>
            <a:off x="11717622" y="24047984"/>
            <a:ext cx="16809979" cy="1069042"/>
          </a:xfrm>
          <a:prstGeom prst="rect">
            <a:avLst/>
          </a:prstGeom>
          <a:solidFill>
            <a:srgbClr val="461D7C"/>
          </a:solidFill>
          <a:ln w="76200">
            <a:solidFill>
              <a:srgbClr val="7030A0"/>
            </a:solidFill>
            <a:miter lim="800000"/>
            <a:headEnd/>
            <a:tailEnd/>
          </a:ln>
        </p:spPr>
        <p:txBody>
          <a:bodyPr wrap="none" lIns="85926" tIns="42963" rIns="85926" bIns="42963" anchor="ctr"/>
          <a:lstStyle/>
          <a:p>
            <a:pPr algn="ctr"/>
            <a:r>
              <a:rPr lang="en-US" sz="4800" dirty="0">
                <a:solidFill>
                  <a:schemeClr val="bg1"/>
                </a:solidFill>
                <a:latin typeface="Roboto" panose="02000000000000000000" pitchFamily="2" charset="0"/>
                <a:ea typeface="Roboto" panose="02000000000000000000" pitchFamily="2" charset="0"/>
                <a:cs typeface="Roboto" panose="02000000000000000000" pitchFamily="2" charset="0"/>
              </a:rPr>
              <a:t>Discussion and Limitations</a:t>
            </a:r>
          </a:p>
        </p:txBody>
      </p:sp>
      <p:sp>
        <p:nvSpPr>
          <p:cNvPr id="48" name="Rectangle 1148">
            <a:extLst>
              <a:ext uri="{FF2B5EF4-FFF2-40B4-BE49-F238E27FC236}">
                <a16:creationId xmlns:a16="http://schemas.microsoft.com/office/drawing/2014/main" id="{2E933EBB-2B33-4385-9847-77C9EA53B5A9}"/>
              </a:ext>
            </a:extLst>
          </p:cNvPr>
          <p:cNvSpPr>
            <a:spLocks noChangeArrowheads="1"/>
          </p:cNvSpPr>
          <p:nvPr/>
        </p:nvSpPr>
        <p:spPr bwMode="auto">
          <a:xfrm>
            <a:off x="243808" y="5674970"/>
            <a:ext cx="11296720" cy="1148912"/>
          </a:xfrm>
          <a:prstGeom prst="rect">
            <a:avLst/>
          </a:prstGeom>
          <a:solidFill>
            <a:srgbClr val="461D7C"/>
          </a:solidFill>
          <a:ln w="76200">
            <a:solidFill>
              <a:srgbClr val="461D7C"/>
            </a:solidFill>
            <a:miter lim="800000"/>
            <a:headEnd/>
            <a:tailEnd/>
          </a:ln>
        </p:spPr>
        <p:txBody>
          <a:bodyPr wrap="none" lIns="85926" tIns="42963" rIns="85926" bIns="42963" anchor="ctr"/>
          <a:lstStyle/>
          <a:p>
            <a:pPr algn="ctr"/>
            <a:r>
              <a:rPr lang="en-US" sz="4800" dirty="0">
                <a:solidFill>
                  <a:schemeClr val="bg1"/>
                </a:solidFill>
                <a:latin typeface="Roboto" panose="02000000000000000000" pitchFamily="2" charset="0"/>
                <a:ea typeface="Roboto" panose="02000000000000000000" pitchFamily="2" charset="0"/>
                <a:cs typeface="Roboto" panose="02000000000000000000" pitchFamily="2" charset="0"/>
              </a:rPr>
              <a:t>Introduction</a:t>
            </a:r>
          </a:p>
        </p:txBody>
      </p:sp>
      <p:sp>
        <p:nvSpPr>
          <p:cNvPr id="22" name="Rectangle 21">
            <a:extLst>
              <a:ext uri="{FF2B5EF4-FFF2-40B4-BE49-F238E27FC236}">
                <a16:creationId xmlns:a16="http://schemas.microsoft.com/office/drawing/2014/main" id="{B446BC36-C32B-4E49-8694-07E23715AE34}"/>
              </a:ext>
            </a:extLst>
          </p:cNvPr>
          <p:cNvSpPr/>
          <p:nvPr/>
        </p:nvSpPr>
        <p:spPr bwMode="auto">
          <a:xfrm>
            <a:off x="13716000" y="14406299"/>
            <a:ext cx="990600" cy="611289"/>
          </a:xfrm>
          <a:prstGeom prst="rect">
            <a:avLst/>
          </a:prstGeom>
          <a:solidFill>
            <a:schemeClr val="accent3"/>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60" name="Rectangle 59">
            <a:extLst>
              <a:ext uri="{FF2B5EF4-FFF2-40B4-BE49-F238E27FC236}">
                <a16:creationId xmlns:a16="http://schemas.microsoft.com/office/drawing/2014/main" id="{E65309BC-6309-49DD-B11C-316D26B01832}"/>
              </a:ext>
            </a:extLst>
          </p:cNvPr>
          <p:cNvSpPr/>
          <p:nvPr/>
        </p:nvSpPr>
        <p:spPr bwMode="auto">
          <a:xfrm>
            <a:off x="19903302" y="14349466"/>
            <a:ext cx="990600" cy="611289"/>
          </a:xfrm>
          <a:prstGeom prst="rect">
            <a:avLst/>
          </a:prstGeom>
          <a:solidFill>
            <a:schemeClr val="accent3"/>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5" name="TextBox 4">
            <a:extLst>
              <a:ext uri="{FF2B5EF4-FFF2-40B4-BE49-F238E27FC236}">
                <a16:creationId xmlns:a16="http://schemas.microsoft.com/office/drawing/2014/main" id="{E0914179-9049-6149-A683-1F7C3ED55AB3}"/>
              </a:ext>
            </a:extLst>
          </p:cNvPr>
          <p:cNvSpPr txBox="1"/>
          <p:nvPr/>
        </p:nvSpPr>
        <p:spPr>
          <a:xfrm>
            <a:off x="19202400" y="13299717"/>
            <a:ext cx="1828800" cy="1828800"/>
          </a:xfrm>
          <a:prstGeom prst="rect">
            <a:avLst/>
          </a:prstGeom>
          <a:noFill/>
        </p:spPr>
        <p:txBody>
          <a:bodyPr wrap="square" rtlCol="0">
            <a:spAutoFit/>
          </a:bodyPr>
          <a:lstStyle/>
          <a:p>
            <a:pPr algn="l"/>
            <a:endParaRPr lang="en-US"/>
          </a:p>
        </p:txBody>
      </p:sp>
      <p:sp>
        <p:nvSpPr>
          <p:cNvPr id="16" name="Rectangle 15">
            <a:extLst>
              <a:ext uri="{FF2B5EF4-FFF2-40B4-BE49-F238E27FC236}">
                <a16:creationId xmlns:a16="http://schemas.microsoft.com/office/drawing/2014/main" id="{298070EF-94C2-4AA7-83F8-026857E12FB4}"/>
              </a:ext>
            </a:extLst>
          </p:cNvPr>
          <p:cNvSpPr/>
          <p:nvPr/>
        </p:nvSpPr>
        <p:spPr bwMode="auto">
          <a:xfrm>
            <a:off x="11667744" y="6967690"/>
            <a:ext cx="16903614" cy="9095009"/>
          </a:xfrm>
          <a:prstGeom prst="rect">
            <a:avLst/>
          </a:prstGeom>
          <a:noFill/>
          <a:ln w="76200" cap="flat" cmpd="sng" algn="ctr">
            <a:solidFill>
              <a:srgbClr val="461D7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charset="0"/>
            </a:endParaRPr>
          </a:p>
        </p:txBody>
      </p:sp>
      <p:sp>
        <p:nvSpPr>
          <p:cNvPr id="10" name="Rectangle 1153">
            <a:extLst>
              <a:ext uri="{FF2B5EF4-FFF2-40B4-BE49-F238E27FC236}">
                <a16:creationId xmlns:a16="http://schemas.microsoft.com/office/drawing/2014/main" id="{238D03A2-162C-81AA-1906-87F4888485FE}"/>
              </a:ext>
            </a:extLst>
          </p:cNvPr>
          <p:cNvSpPr>
            <a:spLocks noChangeArrowheads="1"/>
          </p:cNvSpPr>
          <p:nvPr/>
        </p:nvSpPr>
        <p:spPr bwMode="auto">
          <a:xfrm>
            <a:off x="1" y="-13588"/>
            <a:ext cx="40233600" cy="5471362"/>
          </a:xfrm>
          <a:prstGeom prst="rect">
            <a:avLst/>
          </a:prstGeom>
          <a:solidFill>
            <a:srgbClr val="999999"/>
          </a:solidFill>
          <a:ln w="76200">
            <a:noFill/>
            <a:miter lim="800000"/>
            <a:headEnd/>
            <a:tailEnd/>
          </a:ln>
        </p:spPr>
        <p:txBody>
          <a:bodyPr wrap="none" lIns="85926" tIns="42963" rIns="85926" bIns="42963" anchor="ctr"/>
          <a:lstStyle/>
          <a:p>
            <a:endParaRPr lang="en-US" dirty="0">
              <a:latin typeface="Calibri" panose="020F0502020204030204" pitchFamily="34" charset="0"/>
              <a:cs typeface="Calibri" panose="020F0502020204030204" pitchFamily="34" charset="0"/>
            </a:endParaRPr>
          </a:p>
        </p:txBody>
      </p:sp>
      <p:sp>
        <p:nvSpPr>
          <p:cNvPr id="13" name="Rectangle 4">
            <a:extLst>
              <a:ext uri="{FF2B5EF4-FFF2-40B4-BE49-F238E27FC236}">
                <a16:creationId xmlns:a16="http://schemas.microsoft.com/office/drawing/2014/main" id="{6790E29D-17E0-CE8A-349D-6DAF977D4605}"/>
              </a:ext>
            </a:extLst>
          </p:cNvPr>
          <p:cNvSpPr txBox="1">
            <a:spLocks noChangeAspect="1" noChangeArrowheads="1"/>
          </p:cNvSpPr>
          <p:nvPr/>
        </p:nvSpPr>
        <p:spPr bwMode="auto">
          <a:xfrm>
            <a:off x="723268" y="148902"/>
            <a:ext cx="28776292" cy="2215991"/>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lvl1pPr algn="ctr" defTabSz="17488064" rtl="0" eaLnBrk="0" fontAlgn="base" hangingPunct="0">
              <a:spcBef>
                <a:spcPct val="0"/>
              </a:spcBef>
              <a:spcAft>
                <a:spcPct val="0"/>
              </a:spcAft>
              <a:defRPr sz="7600" b="1">
                <a:solidFill>
                  <a:schemeClr val="bg1"/>
                </a:solidFill>
                <a:latin typeface="+mj-lt"/>
                <a:ea typeface="+mj-ea"/>
                <a:cs typeface="+mj-cs"/>
              </a:defRPr>
            </a:lvl1pPr>
            <a:lvl2pPr algn="ctr" defTabSz="17488064" rtl="0" eaLnBrk="0" fontAlgn="base" hangingPunct="0">
              <a:spcBef>
                <a:spcPct val="0"/>
              </a:spcBef>
              <a:spcAft>
                <a:spcPct val="0"/>
              </a:spcAft>
              <a:defRPr sz="7600" b="1">
                <a:solidFill>
                  <a:schemeClr val="bg1"/>
                </a:solidFill>
                <a:latin typeface="Arial" charset="0"/>
              </a:defRPr>
            </a:lvl2pPr>
            <a:lvl3pPr algn="ctr" defTabSz="17488064" rtl="0" eaLnBrk="0" fontAlgn="base" hangingPunct="0">
              <a:spcBef>
                <a:spcPct val="0"/>
              </a:spcBef>
              <a:spcAft>
                <a:spcPct val="0"/>
              </a:spcAft>
              <a:defRPr sz="7600" b="1">
                <a:solidFill>
                  <a:schemeClr val="bg1"/>
                </a:solidFill>
                <a:latin typeface="Arial" charset="0"/>
              </a:defRPr>
            </a:lvl3pPr>
            <a:lvl4pPr algn="ctr" defTabSz="17488064" rtl="0" eaLnBrk="0" fontAlgn="base" hangingPunct="0">
              <a:spcBef>
                <a:spcPct val="0"/>
              </a:spcBef>
              <a:spcAft>
                <a:spcPct val="0"/>
              </a:spcAft>
              <a:defRPr sz="7600" b="1">
                <a:solidFill>
                  <a:schemeClr val="bg1"/>
                </a:solidFill>
                <a:latin typeface="Arial" charset="0"/>
              </a:defRPr>
            </a:lvl4pPr>
            <a:lvl5pPr algn="ctr" defTabSz="17488064" rtl="0" eaLnBrk="0" fontAlgn="base" hangingPunct="0">
              <a:spcBef>
                <a:spcPct val="0"/>
              </a:spcBef>
              <a:spcAft>
                <a:spcPct val="0"/>
              </a:spcAft>
              <a:defRPr sz="7600" b="1">
                <a:solidFill>
                  <a:schemeClr val="bg1"/>
                </a:solidFill>
                <a:latin typeface="Arial" charset="0"/>
              </a:defRPr>
            </a:lvl5pPr>
            <a:lvl6pPr marL="429631" algn="ctr" defTabSz="17488064" rtl="0" fontAlgn="base">
              <a:spcBef>
                <a:spcPct val="0"/>
              </a:spcBef>
              <a:spcAft>
                <a:spcPct val="0"/>
              </a:spcAft>
              <a:defRPr sz="7600" b="1">
                <a:solidFill>
                  <a:schemeClr val="bg1"/>
                </a:solidFill>
                <a:latin typeface="Arial" charset="0"/>
              </a:defRPr>
            </a:lvl6pPr>
            <a:lvl7pPr marL="859262" algn="ctr" defTabSz="17488064" rtl="0" fontAlgn="base">
              <a:spcBef>
                <a:spcPct val="0"/>
              </a:spcBef>
              <a:spcAft>
                <a:spcPct val="0"/>
              </a:spcAft>
              <a:defRPr sz="7600" b="1">
                <a:solidFill>
                  <a:schemeClr val="bg1"/>
                </a:solidFill>
                <a:latin typeface="Arial" charset="0"/>
              </a:defRPr>
            </a:lvl7pPr>
            <a:lvl8pPr marL="1288893" algn="ctr" defTabSz="17488064" rtl="0" fontAlgn="base">
              <a:spcBef>
                <a:spcPct val="0"/>
              </a:spcBef>
              <a:spcAft>
                <a:spcPct val="0"/>
              </a:spcAft>
              <a:defRPr sz="7600" b="1">
                <a:solidFill>
                  <a:schemeClr val="bg1"/>
                </a:solidFill>
                <a:latin typeface="Arial" charset="0"/>
              </a:defRPr>
            </a:lvl8pPr>
            <a:lvl9pPr marL="1718523" algn="ctr" defTabSz="17488064" rtl="0" fontAlgn="base">
              <a:spcBef>
                <a:spcPct val="0"/>
              </a:spcBef>
              <a:spcAft>
                <a:spcPct val="0"/>
              </a:spcAft>
              <a:defRPr sz="7600" b="1">
                <a:solidFill>
                  <a:schemeClr val="bg1"/>
                </a:solidFill>
                <a:latin typeface="Arial" charset="0"/>
              </a:defRPr>
            </a:lvl9pPr>
          </a:lstStyle>
          <a:p>
            <a:pPr algn="l"/>
            <a:r>
              <a:rPr lang="en-US" sz="7200" b="1" dirty="0">
                <a:latin typeface="Calibri" pitchFamily="34" charset="0"/>
              </a:rPr>
              <a:t>Medicaid Reimbursement for Total Joint Arthroplasty in the United States: </a:t>
            </a:r>
            <a:br>
              <a:rPr lang="en-US" sz="7200" b="1" dirty="0">
                <a:latin typeface="Calibri" pitchFamily="34" charset="0"/>
              </a:rPr>
            </a:br>
            <a:r>
              <a:rPr lang="en-US" sz="7200" b="1" dirty="0">
                <a:latin typeface="Calibri" pitchFamily="34" charset="0"/>
              </a:rPr>
              <a:t>Implications For Patient Access to High-Quality Arthroplasty Care</a:t>
            </a:r>
            <a:endParaRPr lang="en-US" sz="7200" b="0" kern="0" dirty="0">
              <a:latin typeface="Calibri" panose="020F0502020204030204" pitchFamily="34" charset="0"/>
              <a:cs typeface="Calibri" panose="020F0502020204030204" pitchFamily="34" charset="0"/>
            </a:endParaRPr>
          </a:p>
        </p:txBody>
      </p:sp>
      <p:sp>
        <p:nvSpPr>
          <p:cNvPr id="4" name="Rectangle 4">
            <a:extLst>
              <a:ext uri="{FF2B5EF4-FFF2-40B4-BE49-F238E27FC236}">
                <a16:creationId xmlns:a16="http://schemas.microsoft.com/office/drawing/2014/main" id="{F9DAFBA2-2014-D58E-531A-B95BA2C2D45F}"/>
              </a:ext>
            </a:extLst>
          </p:cNvPr>
          <p:cNvSpPr txBox="1">
            <a:spLocks noChangeAspect="1" noChangeArrowheads="1"/>
          </p:cNvSpPr>
          <p:nvPr/>
        </p:nvSpPr>
        <p:spPr bwMode="auto">
          <a:xfrm>
            <a:off x="723268" y="2206805"/>
            <a:ext cx="28032202" cy="3016210"/>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lvl1pPr algn="ctr" defTabSz="17488064" rtl="0" eaLnBrk="0" fontAlgn="base" hangingPunct="0">
              <a:spcBef>
                <a:spcPct val="0"/>
              </a:spcBef>
              <a:spcAft>
                <a:spcPct val="0"/>
              </a:spcAft>
              <a:defRPr sz="7600" b="1">
                <a:solidFill>
                  <a:schemeClr val="bg1"/>
                </a:solidFill>
                <a:latin typeface="+mj-lt"/>
                <a:ea typeface="+mj-ea"/>
                <a:cs typeface="+mj-cs"/>
              </a:defRPr>
            </a:lvl1pPr>
            <a:lvl2pPr algn="ctr" defTabSz="17488064" rtl="0" eaLnBrk="0" fontAlgn="base" hangingPunct="0">
              <a:spcBef>
                <a:spcPct val="0"/>
              </a:spcBef>
              <a:spcAft>
                <a:spcPct val="0"/>
              </a:spcAft>
              <a:defRPr sz="7600" b="1">
                <a:solidFill>
                  <a:schemeClr val="bg1"/>
                </a:solidFill>
                <a:latin typeface="Arial" charset="0"/>
              </a:defRPr>
            </a:lvl2pPr>
            <a:lvl3pPr algn="ctr" defTabSz="17488064" rtl="0" eaLnBrk="0" fontAlgn="base" hangingPunct="0">
              <a:spcBef>
                <a:spcPct val="0"/>
              </a:spcBef>
              <a:spcAft>
                <a:spcPct val="0"/>
              </a:spcAft>
              <a:defRPr sz="7600" b="1">
                <a:solidFill>
                  <a:schemeClr val="bg1"/>
                </a:solidFill>
                <a:latin typeface="Arial" charset="0"/>
              </a:defRPr>
            </a:lvl3pPr>
            <a:lvl4pPr algn="ctr" defTabSz="17488064" rtl="0" eaLnBrk="0" fontAlgn="base" hangingPunct="0">
              <a:spcBef>
                <a:spcPct val="0"/>
              </a:spcBef>
              <a:spcAft>
                <a:spcPct val="0"/>
              </a:spcAft>
              <a:defRPr sz="7600" b="1">
                <a:solidFill>
                  <a:schemeClr val="bg1"/>
                </a:solidFill>
                <a:latin typeface="Arial" charset="0"/>
              </a:defRPr>
            </a:lvl4pPr>
            <a:lvl5pPr algn="ctr" defTabSz="17488064" rtl="0" eaLnBrk="0" fontAlgn="base" hangingPunct="0">
              <a:spcBef>
                <a:spcPct val="0"/>
              </a:spcBef>
              <a:spcAft>
                <a:spcPct val="0"/>
              </a:spcAft>
              <a:defRPr sz="7600" b="1">
                <a:solidFill>
                  <a:schemeClr val="bg1"/>
                </a:solidFill>
                <a:latin typeface="Arial" charset="0"/>
              </a:defRPr>
            </a:lvl5pPr>
            <a:lvl6pPr marL="429631" algn="ctr" defTabSz="17488064" rtl="0" fontAlgn="base">
              <a:spcBef>
                <a:spcPct val="0"/>
              </a:spcBef>
              <a:spcAft>
                <a:spcPct val="0"/>
              </a:spcAft>
              <a:defRPr sz="7600" b="1">
                <a:solidFill>
                  <a:schemeClr val="bg1"/>
                </a:solidFill>
                <a:latin typeface="Arial" charset="0"/>
              </a:defRPr>
            </a:lvl6pPr>
            <a:lvl7pPr marL="859262" algn="ctr" defTabSz="17488064" rtl="0" fontAlgn="base">
              <a:spcBef>
                <a:spcPct val="0"/>
              </a:spcBef>
              <a:spcAft>
                <a:spcPct val="0"/>
              </a:spcAft>
              <a:defRPr sz="7600" b="1">
                <a:solidFill>
                  <a:schemeClr val="bg1"/>
                </a:solidFill>
                <a:latin typeface="Arial" charset="0"/>
              </a:defRPr>
            </a:lvl7pPr>
            <a:lvl8pPr marL="1288893" algn="ctr" defTabSz="17488064" rtl="0" fontAlgn="base">
              <a:spcBef>
                <a:spcPct val="0"/>
              </a:spcBef>
              <a:spcAft>
                <a:spcPct val="0"/>
              </a:spcAft>
              <a:defRPr sz="7600" b="1">
                <a:solidFill>
                  <a:schemeClr val="bg1"/>
                </a:solidFill>
                <a:latin typeface="Arial" charset="0"/>
              </a:defRPr>
            </a:lvl8pPr>
            <a:lvl9pPr marL="1718523" algn="ctr" defTabSz="17488064" rtl="0" fontAlgn="base">
              <a:spcBef>
                <a:spcPct val="0"/>
              </a:spcBef>
              <a:spcAft>
                <a:spcPct val="0"/>
              </a:spcAft>
              <a:defRPr sz="7600" b="1">
                <a:solidFill>
                  <a:schemeClr val="bg1"/>
                </a:solidFill>
                <a:latin typeface="Arial" charset="0"/>
              </a:defRPr>
            </a:lvl9pPr>
          </a:lstStyle>
          <a:p>
            <a:pPr algn="l"/>
            <a:br>
              <a:rPr lang="en-US" sz="2800" kern="0" dirty="0">
                <a:latin typeface="Roboto" panose="02000000000000000000" pitchFamily="2" charset="0"/>
                <a:cs typeface="Calibri" panose="020F0502020204030204" pitchFamily="34" charset="0"/>
              </a:rPr>
            </a:br>
            <a:r>
              <a:rPr lang="en-US" sz="2800" b="1" dirty="0">
                <a:latin typeface="Calibri" pitchFamily="34" charset="0"/>
              </a:rPr>
              <a:t>LaMiah Hall BS, MPH</a:t>
            </a:r>
            <a:r>
              <a:rPr lang="en-US" sz="2800" b="1" baseline="30000" dirty="0">
                <a:latin typeface="Calibri" pitchFamily="34" charset="0"/>
              </a:rPr>
              <a:t>1</a:t>
            </a:r>
            <a:r>
              <a:rPr lang="en-US" sz="2800" b="1" dirty="0">
                <a:latin typeface="Calibri" pitchFamily="34" charset="0"/>
              </a:rPr>
              <a:t>, Mary K. Richardson BS</a:t>
            </a:r>
            <a:r>
              <a:rPr lang="en-US" sz="2800" b="1" baseline="30000" dirty="0">
                <a:latin typeface="Calibri" pitchFamily="34" charset="0"/>
              </a:rPr>
              <a:t>2</a:t>
            </a:r>
            <a:r>
              <a:rPr lang="en-US" sz="2800" b="1" dirty="0">
                <a:latin typeface="Calibri" pitchFamily="34" charset="0"/>
              </a:rPr>
              <a:t>, Brandon S. Gettleman BS</a:t>
            </a:r>
            <a:r>
              <a:rPr lang="en-US" sz="2800" b="1" baseline="30000" dirty="0">
                <a:latin typeface="Calibri" pitchFamily="34" charset="0"/>
              </a:rPr>
              <a:t>2</a:t>
            </a:r>
            <a:r>
              <a:rPr lang="en-US" sz="2800" b="1" dirty="0">
                <a:latin typeface="Calibri" pitchFamily="34" charset="0"/>
              </a:rPr>
              <a:t>, Morgan McCoy MS</a:t>
            </a:r>
            <a:r>
              <a:rPr lang="en-US" sz="2800" b="1" baseline="30000" dirty="0">
                <a:latin typeface="Calibri" pitchFamily="34" charset="0"/>
              </a:rPr>
              <a:t>1</a:t>
            </a:r>
            <a:r>
              <a:rPr lang="en-US" sz="2800" b="1" dirty="0">
                <a:latin typeface="Calibri" pitchFamily="34" charset="0"/>
              </a:rPr>
              <a:t>, Matan </a:t>
            </a:r>
            <a:r>
              <a:rPr lang="en-US" sz="2800" b="1" dirty="0" err="1">
                <a:latin typeface="Calibri" pitchFamily="34" charset="0"/>
              </a:rPr>
              <a:t>Ozery</a:t>
            </a:r>
            <a:r>
              <a:rPr lang="en-US" sz="2800" b="1" dirty="0">
                <a:latin typeface="Calibri" pitchFamily="34" charset="0"/>
              </a:rPr>
              <a:t> MD, P</a:t>
            </a:r>
            <a:r>
              <a:rPr lang="en-US" sz="2800" b="1" baseline="30000" dirty="0">
                <a:latin typeface="Calibri" pitchFamily="34" charset="0"/>
              </a:rPr>
              <a:t>1</a:t>
            </a:r>
            <a:r>
              <a:rPr lang="en-US" sz="2800" b="1" dirty="0">
                <a:latin typeface="Calibri" pitchFamily="34" charset="0"/>
              </a:rPr>
              <a:t>. Maxwell Courtney MD</a:t>
            </a:r>
            <a:r>
              <a:rPr lang="en-US" sz="2800" b="1" baseline="30000" dirty="0">
                <a:latin typeface="Calibri" pitchFamily="34" charset="0"/>
              </a:rPr>
              <a:t>3</a:t>
            </a:r>
            <a:r>
              <a:rPr lang="en-US" sz="2800" b="1" dirty="0">
                <a:latin typeface="Calibri" pitchFamily="34" charset="0"/>
              </a:rPr>
              <a:t>, Nathanael D. </a:t>
            </a:r>
            <a:r>
              <a:rPr lang="en-US" sz="2800" b="1" dirty="0" err="1">
                <a:latin typeface="Calibri" pitchFamily="34" charset="0"/>
              </a:rPr>
              <a:t>Heckmann</a:t>
            </a:r>
            <a:r>
              <a:rPr lang="en-US" sz="2800" b="1" dirty="0">
                <a:latin typeface="Calibri" pitchFamily="34" charset="0"/>
              </a:rPr>
              <a:t> MD</a:t>
            </a:r>
            <a:r>
              <a:rPr lang="en-US" sz="2800" b="1" baseline="30000" dirty="0">
                <a:latin typeface="Calibri" pitchFamily="34" charset="0"/>
              </a:rPr>
              <a:t>2</a:t>
            </a:r>
            <a:r>
              <a:rPr lang="en-US" sz="2800" b="1" dirty="0">
                <a:latin typeface="Calibri" pitchFamily="34" charset="0"/>
              </a:rPr>
              <a:t>, Anna Cohen-Rosenblum MD MSc</a:t>
            </a:r>
            <a:r>
              <a:rPr lang="en-US" sz="2800" b="1" baseline="30000" dirty="0">
                <a:latin typeface="Calibri" pitchFamily="34" charset="0"/>
              </a:rPr>
              <a:t>1</a:t>
            </a:r>
            <a:br>
              <a:rPr lang="en-US" sz="2800" b="1" dirty="0">
                <a:latin typeface="Calibri" pitchFamily="34" charset="0"/>
              </a:rPr>
            </a:br>
            <a:br>
              <a:rPr lang="en-US" sz="2800" b="1" dirty="0">
                <a:latin typeface="Calibri" pitchFamily="34" charset="0"/>
              </a:rPr>
            </a:br>
            <a:r>
              <a:rPr lang="en-US" sz="2800" b="1" baseline="30000" dirty="0">
                <a:latin typeface="Calibri" pitchFamily="34" charset="0"/>
              </a:rPr>
              <a:t>1</a:t>
            </a:r>
            <a:r>
              <a:rPr lang="en-US" sz="2800" b="1" dirty="0">
                <a:latin typeface="Calibri" pitchFamily="34" charset="0"/>
              </a:rPr>
              <a:t>Department of </a:t>
            </a:r>
            <a:r>
              <a:rPr lang="en-US" sz="2800" b="1" dirty="0" err="1">
                <a:latin typeface="Calibri" pitchFamily="34" charset="0"/>
              </a:rPr>
              <a:t>Orthopaedic</a:t>
            </a:r>
            <a:r>
              <a:rPr lang="en-US" sz="2800" b="1" dirty="0">
                <a:latin typeface="Calibri" pitchFamily="34" charset="0"/>
              </a:rPr>
              <a:t> Surgery, Louisiana State University Health Sciences Center, New Orleans, LA</a:t>
            </a:r>
            <a:br>
              <a:rPr lang="en-US" sz="2800" b="1" dirty="0">
                <a:latin typeface="Calibri" pitchFamily="34" charset="0"/>
              </a:rPr>
            </a:br>
            <a:r>
              <a:rPr lang="en-US" sz="2800" b="1" baseline="30000" dirty="0">
                <a:latin typeface="Calibri" pitchFamily="34" charset="0"/>
              </a:rPr>
              <a:t>2</a:t>
            </a:r>
            <a:r>
              <a:rPr lang="en-US" sz="2800" b="1" dirty="0">
                <a:latin typeface="Calibri" pitchFamily="34" charset="0"/>
              </a:rPr>
              <a:t>Department of </a:t>
            </a:r>
            <a:r>
              <a:rPr lang="en-US" sz="2800" b="1" dirty="0" err="1">
                <a:latin typeface="Calibri" pitchFamily="34" charset="0"/>
              </a:rPr>
              <a:t>Orthopaedic</a:t>
            </a:r>
            <a:r>
              <a:rPr lang="en-US" sz="2800" b="1" dirty="0">
                <a:latin typeface="Calibri" pitchFamily="34" charset="0"/>
              </a:rPr>
              <a:t> Surgery, Keck School of Medicine of University of Southern California, Los Angeles, CA</a:t>
            </a:r>
            <a:br>
              <a:rPr lang="en-US" sz="2800" b="1" dirty="0">
                <a:latin typeface="Calibri" pitchFamily="34" charset="0"/>
              </a:rPr>
            </a:br>
            <a:r>
              <a:rPr lang="en-US" sz="2800" b="1" baseline="30000" dirty="0">
                <a:latin typeface="Calibri" pitchFamily="34" charset="0"/>
              </a:rPr>
              <a:t>3</a:t>
            </a:r>
            <a:r>
              <a:rPr lang="en-US" sz="2800" b="1" dirty="0">
                <a:latin typeface="Calibri" pitchFamily="34" charset="0"/>
              </a:rPr>
              <a:t>Rothman </a:t>
            </a:r>
            <a:r>
              <a:rPr lang="en-US" sz="2800" b="1" dirty="0" err="1">
                <a:latin typeface="Calibri" pitchFamily="34" charset="0"/>
              </a:rPr>
              <a:t>Orthopaedic</a:t>
            </a:r>
            <a:r>
              <a:rPr lang="en-US" sz="2800" b="1" dirty="0">
                <a:latin typeface="Calibri" pitchFamily="34" charset="0"/>
              </a:rPr>
              <a:t> Institute, Philadelphia, PA</a:t>
            </a:r>
            <a:endParaRPr lang="en-US" sz="2800" b="0" kern="0" dirty="0">
              <a:latin typeface="Calibri" panose="020F0502020204030204" pitchFamily="34" charset="0"/>
              <a:cs typeface="Calibri" panose="020F0502020204030204" pitchFamily="34" charset="0"/>
            </a:endParaRPr>
          </a:p>
        </p:txBody>
      </p:sp>
      <p:sp>
        <p:nvSpPr>
          <p:cNvPr id="7" name="Rectangle 1148">
            <a:extLst>
              <a:ext uri="{FF2B5EF4-FFF2-40B4-BE49-F238E27FC236}">
                <a16:creationId xmlns:a16="http://schemas.microsoft.com/office/drawing/2014/main" id="{8477940C-BA72-8792-5B12-D12641955FBA}"/>
              </a:ext>
            </a:extLst>
          </p:cNvPr>
          <p:cNvSpPr>
            <a:spLocks noChangeArrowheads="1"/>
          </p:cNvSpPr>
          <p:nvPr/>
        </p:nvSpPr>
        <p:spPr bwMode="auto">
          <a:xfrm>
            <a:off x="229228" y="13600439"/>
            <a:ext cx="11296653" cy="1148912"/>
          </a:xfrm>
          <a:prstGeom prst="rect">
            <a:avLst/>
          </a:prstGeom>
          <a:solidFill>
            <a:srgbClr val="461D7C"/>
          </a:solidFill>
          <a:ln w="76200">
            <a:solidFill>
              <a:srgbClr val="461D7C"/>
            </a:solidFill>
            <a:miter lim="800000"/>
            <a:headEnd/>
            <a:tailEnd/>
          </a:ln>
        </p:spPr>
        <p:txBody>
          <a:bodyPr wrap="none" lIns="85926" tIns="42963" rIns="85926" bIns="42963" anchor="ctr"/>
          <a:lstStyle/>
          <a:p>
            <a:pPr algn="ctr"/>
            <a:r>
              <a:rPr lang="en-US" sz="4800" dirty="0">
                <a:solidFill>
                  <a:schemeClr val="bg1"/>
                </a:solidFill>
                <a:latin typeface="Roboto" panose="02000000000000000000" pitchFamily="2" charset="0"/>
                <a:ea typeface="Roboto" panose="02000000000000000000" pitchFamily="2" charset="0"/>
                <a:cs typeface="Roboto" panose="02000000000000000000" pitchFamily="2" charset="0"/>
              </a:rPr>
              <a:t>Objective and Significance</a:t>
            </a:r>
          </a:p>
        </p:txBody>
      </p:sp>
      <p:sp>
        <p:nvSpPr>
          <p:cNvPr id="15" name="Text Box 1147">
            <a:extLst>
              <a:ext uri="{FF2B5EF4-FFF2-40B4-BE49-F238E27FC236}">
                <a16:creationId xmlns:a16="http://schemas.microsoft.com/office/drawing/2014/main" id="{DDC78990-94E5-8625-6467-C8E75823A234}"/>
              </a:ext>
            </a:extLst>
          </p:cNvPr>
          <p:cNvSpPr txBox="1">
            <a:spLocks noChangeArrowheads="1"/>
          </p:cNvSpPr>
          <p:nvPr/>
        </p:nvSpPr>
        <p:spPr bwMode="auto">
          <a:xfrm>
            <a:off x="252062" y="14895670"/>
            <a:ext cx="11288786" cy="3411814"/>
          </a:xfrm>
          <a:prstGeom prst="rect">
            <a:avLst/>
          </a:prstGeom>
          <a:solidFill>
            <a:schemeClr val="bg1"/>
          </a:solidFill>
          <a:ln w="76200">
            <a:solidFill>
              <a:srgbClr val="461D7C"/>
            </a:solidFill>
            <a:miter lim="800000"/>
            <a:headEnd type="none" w="sm" len="sm"/>
            <a:tailEnd type="none" w="sm" len="sm"/>
          </a:ln>
        </p:spPr>
        <p:txBody>
          <a:bodyPr lIns="45720" tIns="42963" rIns="45720" bIns="42963" anchor="ctr" anchorCtr="0"/>
          <a:lstStyle/>
          <a:p>
            <a:pPr marL="548640" indent="-457200" rtl="0">
              <a:buFont typeface="Arial" panose="020B0604020202020204" pitchFamily="34" charset="0"/>
              <a:buChar char="•"/>
            </a:pPr>
            <a:r>
              <a:rPr lang="en-US" sz="3200" dirty="0">
                <a:latin typeface="+mj-lt"/>
                <a:ea typeface="Calibri" panose="020F0502020204030204" pitchFamily="34" charset="0"/>
                <a:cs typeface="Calibri" panose="020F0502020204030204" pitchFamily="34" charset="0"/>
              </a:rPr>
              <a:t>The purpose of this study was to evaluate differences in physician reimbursements by state between patients undergoing TKA or THA with Medicaid insurance compared to Medicare insurance. </a:t>
            </a:r>
          </a:p>
          <a:p>
            <a:pPr marL="91440" indent="457200" rtl="0"/>
            <a:endParaRPr lang="en-US" sz="3200" dirty="0">
              <a:latin typeface="+mj-lt"/>
              <a:ea typeface="Calibri" panose="020F0502020204030204" pitchFamily="34" charset="0"/>
              <a:cs typeface="Calibri" panose="020F0502020204030204" pitchFamily="34" charset="0"/>
            </a:endParaRPr>
          </a:p>
        </p:txBody>
      </p:sp>
      <p:pic>
        <p:nvPicPr>
          <p:cNvPr id="2" name="Picture 2">
            <a:extLst>
              <a:ext uri="{FF2B5EF4-FFF2-40B4-BE49-F238E27FC236}">
                <a16:creationId xmlns:a16="http://schemas.microsoft.com/office/drawing/2014/main" id="{6B8FA9CD-3DD5-B263-D766-3EB56F49F2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40005" y="953883"/>
            <a:ext cx="11183515" cy="3937472"/>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6AC0A6C5-01B8-7B0A-D9C4-632642EDD3E8}"/>
              </a:ext>
            </a:extLst>
          </p:cNvPr>
          <p:cNvSpPr txBox="1"/>
          <p:nvPr/>
        </p:nvSpPr>
        <p:spPr>
          <a:xfrm>
            <a:off x="11667744" y="7043755"/>
            <a:ext cx="16747752" cy="9018944"/>
          </a:xfrm>
          <a:prstGeom prst="rect">
            <a:avLst/>
          </a:prstGeom>
          <a:noFill/>
        </p:spPr>
        <p:txBody>
          <a:bodyPr wrap="square">
            <a:spAutoFit/>
          </a:bodyPr>
          <a:lstStyle/>
          <a:p>
            <a:pPr marL="571500" marR="0" lvl="0" indent="-5715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Arial"/>
                <a:ea typeface="+mn-ea"/>
                <a:cs typeface="Arial" charset="0"/>
              </a:rPr>
              <a:t>In 2022, </a:t>
            </a:r>
            <a:r>
              <a:rPr kumimoji="0" lang="en-US" sz="3200" b="1" i="0" u="none" strike="noStrike" kern="1200" cap="none" spc="0" normalizeH="0" baseline="0" noProof="0" dirty="0">
                <a:ln>
                  <a:noFill/>
                </a:ln>
                <a:solidFill>
                  <a:srgbClr val="000000"/>
                </a:solidFill>
                <a:effectLst/>
                <a:uLnTx/>
                <a:uFillTx/>
                <a:latin typeface="Arial"/>
                <a:ea typeface="+mn-ea"/>
                <a:cs typeface="Arial" charset="0"/>
              </a:rPr>
              <a:t>48 states </a:t>
            </a:r>
            <a:r>
              <a:rPr kumimoji="0" lang="en-US" sz="3200" i="0" u="none" strike="noStrike" kern="1200" cap="none" spc="0" normalizeH="0" baseline="0" noProof="0" dirty="0">
                <a:ln>
                  <a:noFill/>
                </a:ln>
                <a:solidFill>
                  <a:srgbClr val="000000"/>
                </a:solidFill>
                <a:effectLst/>
                <a:uLnTx/>
                <a:uFillTx/>
                <a:latin typeface="Arial"/>
                <a:ea typeface="+mn-ea"/>
                <a:cs typeface="Arial" charset="0"/>
              </a:rPr>
              <a:t>reported Medicaid physician fee schedules</a:t>
            </a:r>
            <a:r>
              <a:rPr kumimoji="0" lang="en-US" sz="3200" b="0" i="0" u="none" strike="noStrike" kern="1200" cap="none" spc="0" normalizeH="0" baseline="0" noProof="0" dirty="0">
                <a:ln>
                  <a:noFill/>
                </a:ln>
                <a:solidFill>
                  <a:srgbClr val="000000"/>
                </a:solidFill>
                <a:effectLst/>
                <a:uLnTx/>
                <a:uFillTx/>
                <a:latin typeface="Arial"/>
                <a:ea typeface="+mn-ea"/>
                <a:cs typeface="Arial" charset="0"/>
              </a:rPr>
              <a:t>, and </a:t>
            </a:r>
            <a:r>
              <a:rPr kumimoji="0" lang="en-US" sz="3200" b="1" i="0" u="none" strike="noStrike" kern="1200" cap="none" spc="0" normalizeH="0" baseline="0" noProof="0" dirty="0">
                <a:ln>
                  <a:noFill/>
                </a:ln>
                <a:solidFill>
                  <a:srgbClr val="000000"/>
                </a:solidFill>
                <a:effectLst/>
                <a:uLnTx/>
                <a:uFillTx/>
                <a:latin typeface="Arial"/>
                <a:ea typeface="+mn-ea"/>
                <a:cs typeface="Arial" charset="0"/>
              </a:rPr>
              <a:t>50 states </a:t>
            </a:r>
            <a:r>
              <a:rPr kumimoji="0" lang="en-US" sz="3200" b="0" i="0" u="none" strike="noStrike" kern="1200" cap="none" spc="0" normalizeH="0" baseline="0" noProof="0" dirty="0">
                <a:ln>
                  <a:noFill/>
                </a:ln>
                <a:solidFill>
                  <a:srgbClr val="000000"/>
                </a:solidFill>
                <a:effectLst/>
                <a:uLnTx/>
                <a:uFillTx/>
                <a:latin typeface="Arial"/>
                <a:ea typeface="+mn-ea"/>
                <a:cs typeface="Arial" charset="0"/>
              </a:rPr>
              <a:t>reported for Medicare. </a:t>
            </a:r>
          </a:p>
          <a:p>
            <a:pPr marL="571500" marR="0" lvl="0" indent="-5715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Arial"/>
                <a:ea typeface="+mn-ea"/>
                <a:cs typeface="Arial" charset="0"/>
              </a:rPr>
              <a:t>Historical Medicaid data through 2012 was available from </a:t>
            </a:r>
            <a:r>
              <a:rPr kumimoji="0" lang="en-US" sz="3200" b="1" i="0" u="none" strike="noStrike" kern="1200" cap="none" spc="0" normalizeH="0" baseline="0" noProof="0" dirty="0">
                <a:ln>
                  <a:noFill/>
                </a:ln>
                <a:solidFill>
                  <a:srgbClr val="000000"/>
                </a:solidFill>
                <a:effectLst/>
                <a:uLnTx/>
                <a:uFillTx/>
                <a:latin typeface="Arial"/>
                <a:ea typeface="+mn-ea"/>
                <a:cs typeface="Arial" charset="0"/>
              </a:rPr>
              <a:t>19 states</a:t>
            </a:r>
            <a:r>
              <a:rPr kumimoji="0" lang="en-US" sz="3200" b="0" i="0" u="none" strike="noStrike" kern="1200" cap="none" spc="0" normalizeH="0" baseline="0" noProof="0" dirty="0">
                <a:ln>
                  <a:noFill/>
                </a:ln>
                <a:solidFill>
                  <a:srgbClr val="000000"/>
                </a:solidFill>
                <a:effectLst/>
                <a:uLnTx/>
                <a:uFillTx/>
                <a:latin typeface="Arial"/>
                <a:ea typeface="+mn-ea"/>
                <a:cs typeface="Arial" charset="0"/>
              </a:rPr>
              <a:t>, with additional states reporting over time. </a:t>
            </a:r>
          </a:p>
          <a:p>
            <a:pPr marL="571500" marR="0" lvl="0" indent="-5715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rgbClr val="000000"/>
                </a:solidFill>
                <a:effectLst/>
                <a:uLnTx/>
                <a:uFillTx/>
                <a:latin typeface="Arial"/>
                <a:ea typeface="+mn-ea"/>
                <a:cs typeface="Arial" charset="0"/>
              </a:rPr>
              <a:t>TKA 2012-2022</a:t>
            </a:r>
          </a:p>
          <a:p>
            <a:pPr marL="1028700" marR="0" lvl="1" indent="-5715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Arial"/>
                <a:ea typeface="+mn-ea"/>
                <a:cs typeface="Arial" charset="0"/>
              </a:rPr>
              <a:t>Medicaid: declined 26% </a:t>
            </a:r>
          </a:p>
          <a:p>
            <a:pPr marL="1028700" marR="0" lvl="1" indent="-5715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Arial"/>
                <a:ea typeface="+mn-ea"/>
                <a:cs typeface="Arial" charset="0"/>
              </a:rPr>
              <a:t>Medicare: declined 37%</a:t>
            </a:r>
          </a:p>
          <a:p>
            <a:pPr marL="571500" marR="0" lvl="0" indent="-5715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rgbClr val="000000"/>
                </a:solidFill>
                <a:effectLst/>
                <a:uLnTx/>
                <a:uFillTx/>
                <a:latin typeface="Arial"/>
                <a:ea typeface="+mn-ea"/>
                <a:cs typeface="Arial" charset="0"/>
              </a:rPr>
              <a:t>THA 2012-2022</a:t>
            </a:r>
          </a:p>
          <a:p>
            <a:pPr marL="1028700" marR="0" lvl="1" indent="-5715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Arial"/>
                <a:ea typeface="+mn-ea"/>
                <a:cs typeface="Arial" charset="0"/>
              </a:rPr>
              <a:t>Medicaid: declined 22%</a:t>
            </a:r>
          </a:p>
          <a:p>
            <a:pPr marL="1028700" marR="0" lvl="1" indent="-5715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Arial"/>
                <a:ea typeface="+mn-ea"/>
                <a:cs typeface="Arial" charset="0"/>
              </a:rPr>
              <a:t>Medicare: declined 33% </a:t>
            </a:r>
          </a:p>
          <a:p>
            <a:pPr marL="571500" marR="0" lvl="0" indent="-5715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rgbClr val="000000"/>
                </a:solidFill>
                <a:effectLst/>
                <a:uLnTx/>
                <a:uFillTx/>
                <a:latin typeface="Arial"/>
                <a:ea typeface="+mn-ea"/>
                <a:cs typeface="Arial" charset="0"/>
              </a:rPr>
              <a:t>2022 comparison:</a:t>
            </a:r>
          </a:p>
          <a:p>
            <a:pPr marL="1028700" marR="0" lvl="1" indent="-5715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Arial"/>
                <a:ea typeface="+mn-ea"/>
                <a:cs typeface="Arial" charset="0"/>
              </a:rPr>
              <a:t>54% (26/48) of states reimbursed less for Medicaid TKA</a:t>
            </a:r>
          </a:p>
          <a:p>
            <a:pPr marL="1028700" marR="0" lvl="1" indent="-571500" algn="l" defTabSz="3605213" rtl="0" eaLnBrk="1" fontAlgn="base" latinLnBrk="0" hangingPunct="1">
              <a:lnSpc>
                <a:spcPct val="125000"/>
              </a:lnSpc>
              <a:spcBef>
                <a:spcPct val="20000"/>
              </a:spcBef>
              <a:spcAft>
                <a:spcPct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Arial"/>
                <a:ea typeface="+mn-ea"/>
                <a:cs typeface="Arial" charset="0"/>
              </a:rPr>
              <a:t>64% (31/48) of states reimbursed less for Medicaid THA</a:t>
            </a:r>
          </a:p>
        </p:txBody>
      </p:sp>
      <p:pic>
        <p:nvPicPr>
          <p:cNvPr id="20" name="Picture 13">
            <a:extLst>
              <a:ext uri="{FF2B5EF4-FFF2-40B4-BE49-F238E27FC236}">
                <a16:creationId xmlns:a16="http://schemas.microsoft.com/office/drawing/2014/main" id="{90BE98AE-67B2-9DB2-7EC3-0FA33EA44D3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00456" y="16554520"/>
            <a:ext cx="8521825" cy="5503679"/>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15">
            <a:extLst>
              <a:ext uri="{FF2B5EF4-FFF2-40B4-BE49-F238E27FC236}">
                <a16:creationId xmlns:a16="http://schemas.microsoft.com/office/drawing/2014/main" id="{AB22D8A8-4775-AB50-D4DA-3EDBC167E93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903302" y="16554520"/>
            <a:ext cx="8178845" cy="5504992"/>
          </a:xfrm>
          <a:prstGeom prst="rect">
            <a:avLst/>
          </a:prstGeom>
          <a:noFill/>
          <a:extLst>
            <a:ext uri="{909E8E84-426E-40DD-AFC4-6F175D3DCCD1}">
              <a14:hiddenFill xmlns:a14="http://schemas.microsoft.com/office/drawing/2010/main">
                <a:solidFill>
                  <a:srgbClr val="FFFFFF"/>
                </a:solidFill>
              </a14:hiddenFill>
            </a:ext>
          </a:extLst>
        </p:spPr>
      </p:pic>
      <p:sp>
        <p:nvSpPr>
          <p:cNvPr id="23" name="Text Box 86">
            <a:extLst>
              <a:ext uri="{FF2B5EF4-FFF2-40B4-BE49-F238E27FC236}">
                <a16:creationId xmlns:a16="http://schemas.microsoft.com/office/drawing/2014/main" id="{8F16C7DD-7BCA-A18E-A9CF-25891FF5AF34}"/>
              </a:ext>
            </a:extLst>
          </p:cNvPr>
          <p:cNvSpPr txBox="1">
            <a:spLocks noChangeArrowheads="1"/>
          </p:cNvSpPr>
          <p:nvPr/>
        </p:nvSpPr>
        <p:spPr bwMode="auto">
          <a:xfrm>
            <a:off x="11395121" y="22018730"/>
            <a:ext cx="8635115" cy="1662506"/>
          </a:xfrm>
          <a:prstGeom prst="rect">
            <a:avLst/>
          </a:prstGeom>
          <a:noFill/>
          <a:ln w="38100">
            <a:noFill/>
            <a:miter lim="800000"/>
            <a:headEnd/>
            <a:tailEnd/>
          </a:ln>
          <a:effectLst/>
        </p:spPr>
        <p:txBody>
          <a:bodyPr wrap="square" lIns="457200" tIns="228600" rIns="457200" bIns="228600">
            <a:spAutoFit/>
          </a:bodyPr>
          <a:lstStyle/>
          <a:p>
            <a:pPr defTabSz="3605213">
              <a:lnSpc>
                <a:spcPct val="125000"/>
              </a:lnSpc>
              <a:spcBef>
                <a:spcPct val="20000"/>
              </a:spcBef>
              <a:defRPr/>
            </a:pPr>
            <a:r>
              <a:rPr lang="en-US" sz="1600" b="1" dirty="0">
                <a:solidFill>
                  <a:srgbClr val="000000"/>
                </a:solidFill>
                <a:latin typeface="+mj-lt"/>
                <a:cs typeface="Arial" charset="0"/>
              </a:rPr>
              <a:t>Figure 1: </a:t>
            </a:r>
            <a:r>
              <a:rPr lang="en-US" sz="1600" dirty="0">
                <a:solidFill>
                  <a:srgbClr val="000000"/>
                </a:solidFill>
                <a:latin typeface="+mj-lt"/>
                <a:cs typeface="Arial" charset="0"/>
              </a:rPr>
              <a:t>Differences between Medicaid and Medicare reimbursement for total knee arthroplasty by state. States in which Medicaid reimbursed less than Medicare are shown in red, states with similar reimbursement are shown in yellow, and states in which Medicaid reimbursed more than Medicare are shown in green.      </a:t>
            </a:r>
          </a:p>
        </p:txBody>
      </p:sp>
      <p:sp>
        <p:nvSpPr>
          <p:cNvPr id="24" name="Text Box 86">
            <a:extLst>
              <a:ext uri="{FF2B5EF4-FFF2-40B4-BE49-F238E27FC236}">
                <a16:creationId xmlns:a16="http://schemas.microsoft.com/office/drawing/2014/main" id="{BE7E883A-0E3C-2B51-467D-A1339EB1BFA1}"/>
              </a:ext>
            </a:extLst>
          </p:cNvPr>
          <p:cNvSpPr txBox="1">
            <a:spLocks noChangeArrowheads="1"/>
          </p:cNvSpPr>
          <p:nvPr/>
        </p:nvSpPr>
        <p:spPr bwMode="auto">
          <a:xfrm>
            <a:off x="20119551" y="22018730"/>
            <a:ext cx="8253553" cy="1970283"/>
          </a:xfrm>
          <a:prstGeom prst="rect">
            <a:avLst/>
          </a:prstGeom>
          <a:noFill/>
          <a:ln w="38100">
            <a:noFill/>
            <a:miter lim="800000"/>
            <a:headEnd/>
            <a:tailEnd/>
          </a:ln>
          <a:effectLst/>
        </p:spPr>
        <p:txBody>
          <a:bodyPr wrap="square" lIns="457200" tIns="228600" rIns="457200" bIns="228600">
            <a:spAutoFit/>
          </a:bodyPr>
          <a:lstStyle/>
          <a:p>
            <a:pPr defTabSz="3605213">
              <a:lnSpc>
                <a:spcPct val="125000"/>
              </a:lnSpc>
              <a:spcBef>
                <a:spcPct val="20000"/>
              </a:spcBef>
              <a:defRPr/>
            </a:pPr>
            <a:r>
              <a:rPr lang="en-US" sz="1600" b="1" dirty="0">
                <a:solidFill>
                  <a:srgbClr val="000000"/>
                </a:solidFill>
                <a:latin typeface="+mj-lt"/>
                <a:cs typeface="Arial" charset="0"/>
              </a:rPr>
              <a:t>Figure 2: </a:t>
            </a:r>
            <a:r>
              <a:rPr lang="en-US" sz="1600" dirty="0">
                <a:solidFill>
                  <a:srgbClr val="000000"/>
                </a:solidFill>
                <a:latin typeface="+mj-lt"/>
                <a:cs typeface="Arial" charset="0"/>
              </a:rPr>
              <a:t>Differences between Medicaid and Medicare reimbursement for total hip arthroplasty by state. States in which Medicaid reimbursed less than Medicare are shown in red, states with similar reimbursement are shown in yellow, and states in which Medicaid reimbursed more than Medicare are shown in green.      </a:t>
            </a:r>
          </a:p>
        </p:txBody>
      </p:sp>
      <p:pic>
        <p:nvPicPr>
          <p:cNvPr id="27" name="Picture 26">
            <a:extLst>
              <a:ext uri="{FF2B5EF4-FFF2-40B4-BE49-F238E27FC236}">
                <a16:creationId xmlns:a16="http://schemas.microsoft.com/office/drawing/2014/main" id="{91780E3E-5C0C-BC52-DEB5-A17E3D3F9588}"/>
              </a:ext>
            </a:extLst>
          </p:cNvPr>
          <p:cNvPicPr>
            <a:picLocks noChangeAspect="1"/>
          </p:cNvPicPr>
          <p:nvPr/>
        </p:nvPicPr>
        <p:blipFill>
          <a:blip r:embed="rId6"/>
          <a:stretch>
            <a:fillRect/>
          </a:stretch>
        </p:blipFill>
        <p:spPr>
          <a:xfrm>
            <a:off x="2873348" y="25220220"/>
            <a:ext cx="5227052" cy="1708649"/>
          </a:xfrm>
          <a:prstGeom prst="rect">
            <a:avLst/>
          </a:prstGeom>
        </p:spPr>
      </p:pic>
      <p:pic>
        <p:nvPicPr>
          <p:cNvPr id="28" name="Picture 27">
            <a:extLst>
              <a:ext uri="{FF2B5EF4-FFF2-40B4-BE49-F238E27FC236}">
                <a16:creationId xmlns:a16="http://schemas.microsoft.com/office/drawing/2014/main" id="{7A162E74-5C1A-3E0B-419B-620435F01652}"/>
              </a:ext>
            </a:extLst>
          </p:cNvPr>
          <p:cNvPicPr>
            <a:picLocks noChangeAspect="1"/>
          </p:cNvPicPr>
          <p:nvPr/>
        </p:nvPicPr>
        <p:blipFill rotWithShape="1">
          <a:blip r:embed="rId7"/>
          <a:srcRect t="24684"/>
          <a:stretch/>
        </p:blipFill>
        <p:spPr>
          <a:xfrm>
            <a:off x="3366764" y="27388710"/>
            <a:ext cx="3582676" cy="3021771"/>
          </a:xfrm>
          <a:prstGeom prst="rect">
            <a:avLst/>
          </a:prstGeom>
        </p:spPr>
      </p:pic>
      <p:pic>
        <p:nvPicPr>
          <p:cNvPr id="35" name="Picture 34" descr="Logo, Seal and Symbol Policies | HHS.gov">
            <a:extLst>
              <a:ext uri="{FF2B5EF4-FFF2-40B4-BE49-F238E27FC236}">
                <a16:creationId xmlns:a16="http://schemas.microsoft.com/office/drawing/2014/main" id="{4F25F41A-0134-4E2A-2507-44BC73635DD9}"/>
              </a:ext>
            </a:extLst>
          </p:cNvPr>
          <p:cNvPicPr>
            <a:picLocks noChangeAspect="1"/>
          </p:cNvPicPr>
          <p:nvPr/>
        </p:nvPicPr>
        <p:blipFill>
          <a:blip r:embed="rId8"/>
          <a:stretch>
            <a:fillRect/>
          </a:stretch>
        </p:blipFill>
        <p:spPr>
          <a:xfrm>
            <a:off x="31486495" y="14830285"/>
            <a:ext cx="5768676" cy="5848458"/>
          </a:xfrm>
          <a:prstGeom prst="rect">
            <a:avLst/>
          </a:prstGeom>
        </p:spPr>
      </p:pic>
    </p:spTree>
  </p:cSld>
  <p:clrMapOvr>
    <a:masterClrMapping/>
  </p:clrMapOvr>
</p:sld>
</file>

<file path=ppt/theme/theme1.xml><?xml version="1.0" encoding="utf-8"?>
<a:theme xmlns:a="http://schemas.openxmlformats.org/drawingml/2006/main" name="Blank Presentation">
  <a:themeElements>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688B5F42-9E06-47DC-A7EF-709FF317FE74}">
  <we:reference id="wa200006038" version="1.0.0.2" store="en-US" storeType="OMEX"/>
  <we:alternateReferences>
    <we:reference id="wa200006038" version="1.0.0.2" store="" storeType="OMEX"/>
  </we:alternateReferences>
  <we:properties/>
  <we:bindings/>
  <we:snapshot xmlns:r="http://schemas.openxmlformats.org/officeDocument/2006/relationships"/>
  <we:extLst>
    <a:ext xmlns:a="http://schemas.openxmlformats.org/drawingml/2006/main" uri="{0858819E-0033-43BF-8937-05EC82904868}">
      <we:backgroundApp state="1" runtimeId="Taskpane.Url"/>
    </a:ext>
  </we:extLst>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98685dc-3108-4774-bcc7-e09e36048492">
      <Terms xmlns="http://schemas.microsoft.com/office/infopath/2007/PartnerControls"/>
    </lcf76f155ced4ddcb4097134ff3c332f>
    <TaxCatchAll xmlns="ad1e1e7b-e6e3-4f67-b32e-9611d25e734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D38AC8AF65FC44A5930A185282003F" ma:contentTypeVersion="16" ma:contentTypeDescription="Create a new document." ma:contentTypeScope="" ma:versionID="c72e11820eafd39577becae5fc2d582c">
  <xsd:schema xmlns:xsd="http://www.w3.org/2001/XMLSchema" xmlns:xs="http://www.w3.org/2001/XMLSchema" xmlns:p="http://schemas.microsoft.com/office/2006/metadata/properties" xmlns:ns2="298685dc-3108-4774-bcc7-e09e36048492" xmlns:ns3="ad1e1e7b-e6e3-4f67-b32e-9611d25e734e" targetNamespace="http://schemas.microsoft.com/office/2006/metadata/properties" ma:root="true" ma:fieldsID="72960a7444922a68309ca9d34688bb3b" ns2:_="" ns3:_="">
    <xsd:import namespace="298685dc-3108-4774-bcc7-e09e36048492"/>
    <xsd:import namespace="ad1e1e7b-e6e3-4f67-b32e-9611d25e734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685dc-3108-4774-bcc7-e09e360484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f5d7b13-30af-4d25-abfc-e38a113a1b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1e1e7b-e6e3-4f67-b32e-9611d25e734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26612f2-7025-46ff-94bc-ac828c41b3e8}" ma:internalName="TaxCatchAll" ma:showField="CatchAllData" ma:web="ad1e1e7b-e6e3-4f67-b32e-9611d25e734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C238477-0B71-43E0-9777-DA4FF1AB08FC}">
  <ds:schemaRefs>
    <ds:schemaRef ds:uri="http://schemas.openxmlformats.org/package/2006/metadata/core-properties"/>
    <ds:schemaRef ds:uri="http://schemas.microsoft.com/office/2006/documentManagement/types"/>
    <ds:schemaRef ds:uri="9ce457b7-3938-4013-b0d3-00b79c88600f"/>
    <ds:schemaRef ds:uri="http://www.w3.org/XML/1998/namespace"/>
    <ds:schemaRef ds:uri="http://purl.org/dc/elements/1.1/"/>
    <ds:schemaRef ds:uri="http://schemas.microsoft.com/office/2006/metadata/properties"/>
    <ds:schemaRef ds:uri="http://purl.org/dc/dcmitype/"/>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E07C2240-E67D-4482-AC86-B14640358F5E}"/>
</file>

<file path=customXml/itemProps3.xml><?xml version="1.0" encoding="utf-8"?>
<ds:datastoreItem xmlns:ds="http://schemas.openxmlformats.org/officeDocument/2006/customXml" ds:itemID="{9F35D643-8BA9-499F-907D-8655486692F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C:\MSOffice\Templates\Blank Presentation.pot</Template>
  <TotalTime>407</TotalTime>
  <Words>772</Words>
  <Application>Microsoft Office PowerPoint</Application>
  <PresentationFormat>Custom</PresentationFormat>
  <Paragraphs>57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Roboto</vt:lpstr>
      <vt:lpstr>Times New Roman</vt:lpstr>
      <vt:lpstr>Blank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Bradley</dc:creator>
  <cp:lastModifiedBy>Hall, LaMiah</cp:lastModifiedBy>
  <cp:revision>1119</cp:revision>
  <cp:lastPrinted>2000-03-29T22:47:03Z</cp:lastPrinted>
  <dcterms:created xsi:type="dcterms:W3CDTF">1995-06-17T23:31:02Z</dcterms:created>
  <dcterms:modified xsi:type="dcterms:W3CDTF">2024-04-01T14:45:08Z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0x0101007CD38AC8AF65FC44A5930A185282003F</vt:lpwstr>
  </property>
</Properties>
</file>