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43891200" cy="32918400"/>
  <p:notesSz cx="9232900" cy="6858000"/>
  <p:defaultTextStyle>
    <a:defPPr>
      <a:defRPr lang="en-US"/>
    </a:defPPr>
    <a:lvl1pPr algn="l" rtl="0" fontAlgn="base">
      <a:spcBef>
        <a:spcPct val="0"/>
      </a:spcBef>
      <a:spcAft>
        <a:spcPct val="0"/>
      </a:spcAft>
      <a:defRPr sz="1971" kern="1200">
        <a:solidFill>
          <a:schemeClr val="tx1"/>
        </a:solidFill>
        <a:latin typeface="Times New Roman" pitchFamily="18" charset="0"/>
        <a:ea typeface="+mn-ea"/>
        <a:cs typeface="+mn-cs"/>
      </a:defRPr>
    </a:lvl1pPr>
    <a:lvl2pPr marL="368237" algn="l" rtl="0" fontAlgn="base">
      <a:spcBef>
        <a:spcPct val="0"/>
      </a:spcBef>
      <a:spcAft>
        <a:spcPct val="0"/>
      </a:spcAft>
      <a:defRPr sz="1971" kern="1200">
        <a:solidFill>
          <a:schemeClr val="tx1"/>
        </a:solidFill>
        <a:latin typeface="Times New Roman" pitchFamily="18" charset="0"/>
        <a:ea typeface="+mn-ea"/>
        <a:cs typeface="+mn-cs"/>
      </a:defRPr>
    </a:lvl2pPr>
    <a:lvl3pPr marL="736473" algn="l" rtl="0" fontAlgn="base">
      <a:spcBef>
        <a:spcPct val="0"/>
      </a:spcBef>
      <a:spcAft>
        <a:spcPct val="0"/>
      </a:spcAft>
      <a:defRPr sz="1971" kern="1200">
        <a:solidFill>
          <a:schemeClr val="tx1"/>
        </a:solidFill>
        <a:latin typeface="Times New Roman" pitchFamily="18" charset="0"/>
        <a:ea typeface="+mn-ea"/>
        <a:cs typeface="+mn-cs"/>
      </a:defRPr>
    </a:lvl3pPr>
    <a:lvl4pPr marL="1104710" algn="l" rtl="0" fontAlgn="base">
      <a:spcBef>
        <a:spcPct val="0"/>
      </a:spcBef>
      <a:spcAft>
        <a:spcPct val="0"/>
      </a:spcAft>
      <a:defRPr sz="1971" kern="1200">
        <a:solidFill>
          <a:schemeClr val="tx1"/>
        </a:solidFill>
        <a:latin typeface="Times New Roman" pitchFamily="18" charset="0"/>
        <a:ea typeface="+mn-ea"/>
        <a:cs typeface="+mn-cs"/>
      </a:defRPr>
    </a:lvl4pPr>
    <a:lvl5pPr marL="1472946" algn="l" rtl="0" fontAlgn="base">
      <a:spcBef>
        <a:spcPct val="0"/>
      </a:spcBef>
      <a:spcAft>
        <a:spcPct val="0"/>
      </a:spcAft>
      <a:defRPr sz="1971" kern="1200">
        <a:solidFill>
          <a:schemeClr val="tx1"/>
        </a:solidFill>
        <a:latin typeface="Times New Roman" pitchFamily="18" charset="0"/>
        <a:ea typeface="+mn-ea"/>
        <a:cs typeface="+mn-cs"/>
      </a:defRPr>
    </a:lvl5pPr>
    <a:lvl6pPr marL="1841183" algn="l" defTabSz="736473" rtl="0" eaLnBrk="1" latinLnBrk="0" hangingPunct="1">
      <a:defRPr sz="1971" kern="1200">
        <a:solidFill>
          <a:schemeClr val="tx1"/>
        </a:solidFill>
        <a:latin typeface="Times New Roman" pitchFamily="18" charset="0"/>
        <a:ea typeface="+mn-ea"/>
        <a:cs typeface="+mn-cs"/>
      </a:defRPr>
    </a:lvl6pPr>
    <a:lvl7pPr marL="2209420" algn="l" defTabSz="736473" rtl="0" eaLnBrk="1" latinLnBrk="0" hangingPunct="1">
      <a:defRPr sz="1971" kern="1200">
        <a:solidFill>
          <a:schemeClr val="tx1"/>
        </a:solidFill>
        <a:latin typeface="Times New Roman" pitchFamily="18" charset="0"/>
        <a:ea typeface="+mn-ea"/>
        <a:cs typeface="+mn-cs"/>
      </a:defRPr>
    </a:lvl7pPr>
    <a:lvl8pPr marL="2577656" algn="l" defTabSz="736473" rtl="0" eaLnBrk="1" latinLnBrk="0" hangingPunct="1">
      <a:defRPr sz="1971" kern="1200">
        <a:solidFill>
          <a:schemeClr val="tx1"/>
        </a:solidFill>
        <a:latin typeface="Times New Roman" pitchFamily="18" charset="0"/>
        <a:ea typeface="+mn-ea"/>
        <a:cs typeface="+mn-cs"/>
      </a:defRPr>
    </a:lvl8pPr>
    <a:lvl9pPr marL="2945893" algn="l" defTabSz="736473" rtl="0" eaLnBrk="1" latinLnBrk="0" hangingPunct="1">
      <a:defRPr sz="1971"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1383" userDrawn="1">
          <p15:clr>
            <a:srgbClr val="A4A3A4"/>
          </p15:clr>
        </p15:guide>
        <p15:guide id="2" pos="2337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81CCD9"/>
    <a:srgbClr val="F6AE90"/>
    <a:srgbClr val="B3CBA6"/>
    <a:srgbClr val="FFFF99"/>
    <a:srgbClr val="F2875C"/>
    <a:srgbClr val="7BA464"/>
    <a:srgbClr val="8CB078"/>
    <a:srgbClr val="CBDCC2"/>
    <a:srgbClr val="D50A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191EF3B-5E43-4D94-B28A-9D1B5BE9FF8A}" v="8" dt="2024-03-24T22:10:10.421"/>
    <p1510:client id="{C1AB3D43-DB53-D0A3-6D51-AE2A4DBC70BB}" v="12" dt="2024-03-24T23:51:26.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54" autoAdjust="0"/>
    <p:restoredTop sz="94213" autoAdjust="0"/>
  </p:normalViewPr>
  <p:slideViewPr>
    <p:cSldViewPr snapToGrid="0">
      <p:cViewPr>
        <p:scale>
          <a:sx n="30" d="100"/>
          <a:sy n="30" d="100"/>
        </p:scale>
        <p:origin x="-1796" y="-2040"/>
      </p:cViewPr>
      <p:guideLst>
        <p:guide orient="horz" pos="1383"/>
        <p:guide pos="233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2.xml"/><Relationship Id="rId5" Type="http://schemas.openxmlformats.org/officeDocument/2006/relationships/presProps" Target="presProps.xml"/><Relationship Id="rId10" Type="http://schemas.openxmlformats.org/officeDocument/2006/relationships/customXml" Target="../customXml/item1.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2"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5" name="Rectangle 3"/>
          <p:cNvSpPr>
            <a:spLocks noGrp="1" noChangeArrowheads="1"/>
          </p:cNvSpPr>
          <p:nvPr>
            <p:ph type="dt" sz="quarter" idx="1"/>
          </p:nvPr>
        </p:nvSpPr>
        <p:spPr bwMode="auto">
          <a:xfrm>
            <a:off x="5203826" y="1"/>
            <a:ext cx="4048124" cy="327025"/>
          </a:xfrm>
          <a:prstGeom prst="rect">
            <a:avLst/>
          </a:prstGeom>
          <a:noFill/>
          <a:ln w="9525">
            <a:noFill/>
            <a:miter lim="800000"/>
            <a:headEnd/>
            <a:tailEnd/>
          </a:ln>
          <a:effectLst/>
        </p:spPr>
        <p:txBody>
          <a:bodyPr vert="horz" wrap="square" lIns="87563" tIns="43782" rIns="87563" bIns="43782" numCol="1" anchor="t" anchorCtr="0" compatLnSpc="1">
            <a:prstTxWarp prst="textNoShape">
              <a:avLst/>
            </a:prstTxWarp>
          </a:bodyPr>
          <a:lstStyle>
            <a:lvl1pPr algn="r" defTabSz="869950" eaLnBrk="0" hangingPunct="0">
              <a:defRPr sz="1100">
                <a:latin typeface="Times New Roman" charset="0"/>
              </a:defRPr>
            </a:lvl1pPr>
          </a:lstStyle>
          <a:p>
            <a:pPr>
              <a:defRPr/>
            </a:pPr>
            <a:endParaRPr lang="en-US"/>
          </a:p>
        </p:txBody>
      </p:sp>
      <p:sp>
        <p:nvSpPr>
          <p:cNvPr id="3076" name="Rectangle 4"/>
          <p:cNvSpPr>
            <a:spLocks noGrp="1" noChangeArrowheads="1"/>
          </p:cNvSpPr>
          <p:nvPr>
            <p:ph type="ftr" sz="quarter" idx="2"/>
          </p:nvPr>
        </p:nvSpPr>
        <p:spPr bwMode="auto">
          <a:xfrm>
            <a:off x="2"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defTabSz="869950" eaLnBrk="0" hangingPunct="0">
              <a:defRPr sz="1100">
                <a:latin typeface="Times New Roman" charset="0"/>
              </a:defRPr>
            </a:lvl1pPr>
          </a:lstStyle>
          <a:p>
            <a:pPr>
              <a:defRPr/>
            </a:pPr>
            <a:endParaRPr lang="en-US"/>
          </a:p>
        </p:txBody>
      </p:sp>
      <p:sp>
        <p:nvSpPr>
          <p:cNvPr id="3077" name="Rectangle 5"/>
          <p:cNvSpPr>
            <a:spLocks noGrp="1" noChangeArrowheads="1"/>
          </p:cNvSpPr>
          <p:nvPr>
            <p:ph type="sldNum" sz="quarter" idx="3"/>
          </p:nvPr>
        </p:nvSpPr>
        <p:spPr bwMode="auto">
          <a:xfrm>
            <a:off x="5203826" y="6488113"/>
            <a:ext cx="4048124" cy="381000"/>
          </a:xfrm>
          <a:prstGeom prst="rect">
            <a:avLst/>
          </a:prstGeom>
          <a:noFill/>
          <a:ln w="9525">
            <a:noFill/>
            <a:miter lim="800000"/>
            <a:headEnd/>
            <a:tailEnd/>
          </a:ln>
          <a:effectLst/>
        </p:spPr>
        <p:txBody>
          <a:bodyPr vert="horz" wrap="square" lIns="87563" tIns="43782" rIns="87563" bIns="43782" numCol="1" anchor="b" anchorCtr="0" compatLnSpc="1">
            <a:prstTxWarp prst="textNoShape">
              <a:avLst/>
            </a:prstTxWarp>
          </a:bodyPr>
          <a:lstStyle>
            <a:lvl1pPr algn="r" defTabSz="869950" eaLnBrk="0" hangingPunct="0">
              <a:defRPr sz="1100">
                <a:latin typeface="Times New Roman" charset="0"/>
              </a:defRPr>
            </a:lvl1pPr>
          </a:lstStyle>
          <a:p>
            <a:pPr>
              <a:defRPr/>
            </a:pPr>
            <a:fld id="{9F62BFA9-7E6E-452A-B958-901C28B22C25}" type="slidenum">
              <a:rPr lang="en-US"/>
              <a:pPr>
                <a:defRPr/>
              </a:pPr>
              <a:t>‹#›</a:t>
            </a:fld>
            <a:endParaRPr lang="en-US"/>
          </a:p>
        </p:txBody>
      </p:sp>
    </p:spTree>
    <p:extLst>
      <p:ext uri="{BB962C8B-B14F-4D97-AF65-F5344CB8AC3E}">
        <p14:creationId xmlns:p14="http://schemas.microsoft.com/office/powerpoint/2010/main" val="3288846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69829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43" kern="1200">
        <a:solidFill>
          <a:schemeClr val="tx1"/>
        </a:solidFill>
        <a:latin typeface="Times New Roman" charset="0"/>
        <a:ea typeface="+mn-ea"/>
        <a:cs typeface="+mn-cs"/>
      </a:defRPr>
    </a:lvl1pPr>
    <a:lvl2pPr marL="368237" algn="l" rtl="0" eaLnBrk="0" fontAlgn="base" hangingPunct="0">
      <a:spcBef>
        <a:spcPct val="30000"/>
      </a:spcBef>
      <a:spcAft>
        <a:spcPct val="0"/>
      </a:spcAft>
      <a:defRPr sz="943" kern="1200">
        <a:solidFill>
          <a:schemeClr val="tx1"/>
        </a:solidFill>
        <a:latin typeface="Times New Roman" charset="0"/>
        <a:ea typeface="+mn-ea"/>
        <a:cs typeface="+mn-cs"/>
      </a:defRPr>
    </a:lvl2pPr>
    <a:lvl3pPr marL="736473" algn="l" rtl="0" eaLnBrk="0" fontAlgn="base" hangingPunct="0">
      <a:spcBef>
        <a:spcPct val="30000"/>
      </a:spcBef>
      <a:spcAft>
        <a:spcPct val="0"/>
      </a:spcAft>
      <a:defRPr sz="943" kern="1200">
        <a:solidFill>
          <a:schemeClr val="tx1"/>
        </a:solidFill>
        <a:latin typeface="Times New Roman" charset="0"/>
        <a:ea typeface="+mn-ea"/>
        <a:cs typeface="+mn-cs"/>
      </a:defRPr>
    </a:lvl3pPr>
    <a:lvl4pPr marL="1104710" algn="l" rtl="0" eaLnBrk="0" fontAlgn="base" hangingPunct="0">
      <a:spcBef>
        <a:spcPct val="30000"/>
      </a:spcBef>
      <a:spcAft>
        <a:spcPct val="0"/>
      </a:spcAft>
      <a:defRPr sz="943" kern="1200">
        <a:solidFill>
          <a:schemeClr val="tx1"/>
        </a:solidFill>
        <a:latin typeface="Times New Roman" charset="0"/>
        <a:ea typeface="+mn-ea"/>
        <a:cs typeface="+mn-cs"/>
      </a:defRPr>
    </a:lvl4pPr>
    <a:lvl5pPr marL="1472946" algn="l" rtl="0" eaLnBrk="0" fontAlgn="base" hangingPunct="0">
      <a:spcBef>
        <a:spcPct val="30000"/>
      </a:spcBef>
      <a:spcAft>
        <a:spcPct val="0"/>
      </a:spcAft>
      <a:defRPr sz="943" kern="1200">
        <a:solidFill>
          <a:schemeClr val="tx1"/>
        </a:solidFill>
        <a:latin typeface="Times New Roman" charset="0"/>
        <a:ea typeface="+mn-ea"/>
        <a:cs typeface="+mn-cs"/>
      </a:defRPr>
    </a:lvl5pPr>
    <a:lvl6pPr marL="1841183" algn="l" defTabSz="736473" rtl="0" eaLnBrk="1" latinLnBrk="0" hangingPunct="1">
      <a:defRPr sz="943" kern="1200">
        <a:solidFill>
          <a:schemeClr val="tx1"/>
        </a:solidFill>
        <a:latin typeface="+mn-lt"/>
        <a:ea typeface="+mn-ea"/>
        <a:cs typeface="+mn-cs"/>
      </a:defRPr>
    </a:lvl6pPr>
    <a:lvl7pPr marL="2209420" algn="l" defTabSz="736473" rtl="0" eaLnBrk="1" latinLnBrk="0" hangingPunct="1">
      <a:defRPr sz="943" kern="1200">
        <a:solidFill>
          <a:schemeClr val="tx1"/>
        </a:solidFill>
        <a:latin typeface="+mn-lt"/>
        <a:ea typeface="+mn-ea"/>
        <a:cs typeface="+mn-cs"/>
      </a:defRPr>
    </a:lvl7pPr>
    <a:lvl8pPr marL="2577656" algn="l" defTabSz="736473" rtl="0" eaLnBrk="1" latinLnBrk="0" hangingPunct="1">
      <a:defRPr sz="943" kern="1200">
        <a:solidFill>
          <a:schemeClr val="tx1"/>
        </a:solidFill>
        <a:latin typeface="+mn-lt"/>
        <a:ea typeface="+mn-ea"/>
        <a:cs typeface="+mn-cs"/>
      </a:defRPr>
    </a:lvl8pPr>
    <a:lvl9pPr marL="2945893" algn="l" defTabSz="736473" rtl="0" eaLnBrk="1" latinLnBrk="0" hangingPunct="1">
      <a:defRPr sz="94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Rot="1" noChangeAspect="1" noChangeArrowheads="1" noTextEdit="1"/>
          </p:cNvSpPr>
          <p:nvPr>
            <p:ph type="sldImg"/>
          </p:nvPr>
        </p:nvSpPr>
        <p:spPr bwMode="auto">
          <a:xfrm>
            <a:off x="2884488" y="492125"/>
            <a:ext cx="3484562" cy="2614613"/>
          </a:xfrm>
          <a:prstGeom prst="rect">
            <a:avLst/>
          </a:prstGeom>
          <a:noFill/>
          <a:ln w="12700">
            <a:solidFill>
              <a:srgbClr val="000000"/>
            </a:solidFill>
            <a:miter lim="800000"/>
            <a:headEnd/>
            <a:tailEnd/>
          </a:ln>
        </p:spPr>
      </p:sp>
      <p:sp>
        <p:nvSpPr>
          <p:cNvPr id="3075" name="Rectangle 3"/>
          <p:cNvSpPr>
            <a:spLocks noGrp="1" noChangeArrowheads="1"/>
          </p:cNvSpPr>
          <p:nvPr>
            <p:ph type="body" idx="1"/>
          </p:nvPr>
        </p:nvSpPr>
        <p:spPr bwMode="auto">
          <a:xfrm>
            <a:off x="1252539" y="3270250"/>
            <a:ext cx="6746875" cy="3054350"/>
          </a:xfrm>
          <a:prstGeom prst="rect">
            <a:avLst/>
          </a:prstGeom>
          <a:noFill/>
          <a:ln>
            <a:miter lim="800000"/>
            <a:headEnd/>
            <a:tailEnd/>
          </a:ln>
        </p:spPr>
        <p:txBody>
          <a:bodyPr lIns="87563" tIns="43782" rIns="87563" bIns="43782"/>
          <a:lstStyle/>
          <a:p>
            <a:pPr eaLnBrk="1" hangingPunct="1"/>
            <a:endParaRPr lang="en-US" dirty="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591"/>
            <a:ext cx="37307520" cy="7055576"/>
          </a:xfrm>
        </p:spPr>
        <p:txBody>
          <a:bodyPr/>
          <a:lstStyle/>
          <a:p>
            <a:r>
              <a:rPr lang="en-US"/>
              <a:t>Click to edit Master title style</a:t>
            </a:r>
          </a:p>
        </p:txBody>
      </p:sp>
      <p:sp>
        <p:nvSpPr>
          <p:cNvPr id="3" name="Subtitle 2"/>
          <p:cNvSpPr>
            <a:spLocks noGrp="1"/>
          </p:cNvSpPr>
          <p:nvPr>
            <p:ph type="subTitle" idx="1"/>
          </p:nvPr>
        </p:nvSpPr>
        <p:spPr>
          <a:xfrm>
            <a:off x="6583680" y="18653760"/>
            <a:ext cx="30723840" cy="8412480"/>
          </a:xfrm>
        </p:spPr>
        <p:txBody>
          <a:bodyPr/>
          <a:lstStyle>
            <a:lvl1pPr marL="0" indent="0" algn="ctr">
              <a:buNone/>
              <a:defRPr/>
            </a:lvl1pPr>
            <a:lvl2pPr marL="351473" indent="0" algn="ctr">
              <a:buNone/>
              <a:defRPr/>
            </a:lvl2pPr>
            <a:lvl3pPr marL="702947" indent="0" algn="ctr">
              <a:buNone/>
              <a:defRPr/>
            </a:lvl3pPr>
            <a:lvl4pPr marL="1054421" indent="0" algn="ctr">
              <a:buNone/>
              <a:defRPr/>
            </a:lvl4pPr>
            <a:lvl5pPr marL="1405892" indent="0" algn="ctr">
              <a:buNone/>
              <a:defRPr/>
            </a:lvl5pPr>
            <a:lvl6pPr marL="1757365" indent="0" algn="ctr">
              <a:buNone/>
              <a:defRPr/>
            </a:lvl6pPr>
            <a:lvl7pPr marL="2108840" indent="0" algn="ctr">
              <a:buNone/>
              <a:defRPr/>
            </a:lvl7pPr>
            <a:lvl8pPr marL="2460312" indent="0" algn="ctr">
              <a:buNone/>
              <a:defRPr/>
            </a:lvl8pPr>
            <a:lvl9pPr marL="281178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9A59423-5283-4F0E-9D1A-FB757D96F78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A6B1E5-5A56-4514-9CBF-24373CD77F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925033" y="39193"/>
            <a:ext cx="9978044" cy="292216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88132" y="39193"/>
            <a:ext cx="29803899" cy="292216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D95D89-FBFC-483A-859D-2A1CFC51F6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5009805" y="39196"/>
            <a:ext cx="33871593" cy="3399608"/>
          </a:xfrm>
        </p:spPr>
        <p:txBody>
          <a:bodyPr/>
          <a:lstStyle/>
          <a:p>
            <a:r>
              <a:rPr lang="en-US"/>
              <a:t>Click to edit Master title style</a:t>
            </a:r>
          </a:p>
        </p:txBody>
      </p:sp>
      <p:sp>
        <p:nvSpPr>
          <p:cNvPr id="3" name="Text Placeholder 2"/>
          <p:cNvSpPr>
            <a:spLocks noGrp="1"/>
          </p:cNvSpPr>
          <p:nvPr>
            <p:ph type="body" sz="half" idx="1"/>
          </p:nvPr>
        </p:nvSpPr>
        <p:spPr>
          <a:xfrm>
            <a:off x="1988134" y="5409657"/>
            <a:ext cx="19890970" cy="2385114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22012104" y="5409656"/>
            <a:ext cx="19890971" cy="1184637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22012104" y="17412793"/>
            <a:ext cx="19890971" cy="118480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pPr>
              <a:defRPr/>
            </a:pPr>
            <a:fld id="{3138834E-12F4-40ED-AA13-50A65C03A84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B47E40-44F4-4FE2-8ED5-F2A691B4F74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793" y="21153664"/>
            <a:ext cx="37307520" cy="6537960"/>
          </a:xfrm>
        </p:spPr>
        <p:txBody>
          <a:bodyPr anchor="t"/>
          <a:lstStyle>
            <a:lvl1pPr algn="l">
              <a:defRPr sz="3109" b="1" cap="all"/>
            </a:lvl1pPr>
          </a:lstStyle>
          <a:p>
            <a:r>
              <a:rPr lang="en-US"/>
              <a:t>Click to edit Master title style</a:t>
            </a:r>
          </a:p>
        </p:txBody>
      </p:sp>
      <p:sp>
        <p:nvSpPr>
          <p:cNvPr id="3" name="Text Placeholder 2"/>
          <p:cNvSpPr>
            <a:spLocks noGrp="1"/>
          </p:cNvSpPr>
          <p:nvPr>
            <p:ph type="body" idx="1"/>
          </p:nvPr>
        </p:nvSpPr>
        <p:spPr>
          <a:xfrm>
            <a:off x="3467793" y="13952767"/>
            <a:ext cx="37307520" cy="7200900"/>
          </a:xfrm>
        </p:spPr>
        <p:txBody>
          <a:bodyPr anchor="b"/>
          <a:lstStyle>
            <a:lvl1pPr marL="0" indent="0">
              <a:buNone/>
              <a:defRPr sz="1555"/>
            </a:lvl1pPr>
            <a:lvl2pPr marL="351473" indent="0">
              <a:buNone/>
              <a:defRPr sz="1391"/>
            </a:lvl2pPr>
            <a:lvl3pPr marL="702947" indent="0">
              <a:buNone/>
              <a:defRPr sz="1227"/>
            </a:lvl3pPr>
            <a:lvl4pPr marL="1054421" indent="0">
              <a:buNone/>
              <a:defRPr sz="1064"/>
            </a:lvl4pPr>
            <a:lvl5pPr marL="1405892" indent="0">
              <a:buNone/>
              <a:defRPr sz="1064"/>
            </a:lvl5pPr>
            <a:lvl6pPr marL="1757365" indent="0">
              <a:buNone/>
              <a:defRPr sz="1064"/>
            </a:lvl6pPr>
            <a:lvl7pPr marL="2108840" indent="0">
              <a:buNone/>
              <a:defRPr sz="1064"/>
            </a:lvl7pPr>
            <a:lvl8pPr marL="2460312" indent="0">
              <a:buNone/>
              <a:defRPr sz="1064"/>
            </a:lvl8pPr>
            <a:lvl9pPr marL="2811785" indent="0">
              <a:buNone/>
              <a:defRPr sz="1064"/>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214253A-CD2E-4AFA-8765-6A0A4BECA381}"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88134" y="5409657"/>
            <a:ext cx="19890970" cy="23851143"/>
          </a:xfrm>
        </p:spPr>
        <p:txBody>
          <a:bodyPr/>
          <a:lstStyle>
            <a:lvl1pPr>
              <a:defRPr sz="2127"/>
            </a:lvl1pPr>
            <a:lvl2pPr>
              <a:defRPr sz="1881"/>
            </a:lvl2pPr>
            <a:lvl3pPr>
              <a:defRPr sz="1555"/>
            </a:lvl3pPr>
            <a:lvl4pPr>
              <a:defRPr sz="1391"/>
            </a:lvl4pPr>
            <a:lvl5pPr>
              <a:defRPr sz="1391"/>
            </a:lvl5pPr>
            <a:lvl6pPr>
              <a:defRPr sz="1391"/>
            </a:lvl6pPr>
            <a:lvl7pPr>
              <a:defRPr sz="1391"/>
            </a:lvl7pPr>
            <a:lvl8pPr>
              <a:defRPr sz="1391"/>
            </a:lvl8pPr>
            <a:lvl9pPr>
              <a:defRPr sz="13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12104" y="5409657"/>
            <a:ext cx="19890971" cy="23851143"/>
          </a:xfrm>
        </p:spPr>
        <p:txBody>
          <a:bodyPr/>
          <a:lstStyle>
            <a:lvl1pPr>
              <a:defRPr sz="2127"/>
            </a:lvl1pPr>
            <a:lvl2pPr>
              <a:defRPr sz="1881"/>
            </a:lvl2pPr>
            <a:lvl3pPr>
              <a:defRPr sz="1555"/>
            </a:lvl3pPr>
            <a:lvl4pPr>
              <a:defRPr sz="1391"/>
            </a:lvl4pPr>
            <a:lvl5pPr>
              <a:defRPr sz="1391"/>
            </a:lvl5pPr>
            <a:lvl6pPr>
              <a:defRPr sz="1391"/>
            </a:lvl6pPr>
            <a:lvl7pPr>
              <a:defRPr sz="1391"/>
            </a:lvl7pPr>
            <a:lvl8pPr>
              <a:defRPr sz="1391"/>
            </a:lvl8pPr>
            <a:lvl9pPr>
              <a:defRPr sz="1391"/>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AC51974-479F-4542-83E9-4CCCEE2EE3D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317717"/>
            <a:ext cx="39502080" cy="54864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2" y="7369089"/>
            <a:ext cx="19393593" cy="3069772"/>
          </a:xfrm>
        </p:spPr>
        <p:txBody>
          <a:bodyPr anchor="b"/>
          <a:lstStyle>
            <a:lvl1pPr marL="0" indent="0">
              <a:buNone/>
              <a:defRPr sz="1881" b="1"/>
            </a:lvl1pPr>
            <a:lvl2pPr marL="351473" indent="0">
              <a:buNone/>
              <a:defRPr sz="1555" b="1"/>
            </a:lvl2pPr>
            <a:lvl3pPr marL="702947" indent="0">
              <a:buNone/>
              <a:defRPr sz="1391" b="1"/>
            </a:lvl3pPr>
            <a:lvl4pPr marL="1054421" indent="0">
              <a:buNone/>
              <a:defRPr sz="1227" b="1"/>
            </a:lvl4pPr>
            <a:lvl5pPr marL="1405892" indent="0">
              <a:buNone/>
              <a:defRPr sz="1227" b="1"/>
            </a:lvl5pPr>
            <a:lvl6pPr marL="1757365" indent="0">
              <a:buNone/>
              <a:defRPr sz="1227" b="1"/>
            </a:lvl6pPr>
            <a:lvl7pPr marL="2108840" indent="0">
              <a:buNone/>
              <a:defRPr sz="1227" b="1"/>
            </a:lvl7pPr>
            <a:lvl8pPr marL="2460312" indent="0">
              <a:buNone/>
              <a:defRPr sz="1227" b="1"/>
            </a:lvl8pPr>
            <a:lvl9pPr marL="2811785" indent="0">
              <a:buNone/>
              <a:defRPr sz="1227" b="1"/>
            </a:lvl9pPr>
          </a:lstStyle>
          <a:p>
            <a:pPr lvl="0"/>
            <a:r>
              <a:rPr lang="en-US"/>
              <a:t>Click to edit Master text styles</a:t>
            </a:r>
          </a:p>
        </p:txBody>
      </p:sp>
      <p:sp>
        <p:nvSpPr>
          <p:cNvPr id="4" name="Content Placeholder 3"/>
          <p:cNvSpPr>
            <a:spLocks noGrp="1"/>
          </p:cNvSpPr>
          <p:nvPr>
            <p:ph sz="half" idx="2"/>
          </p:nvPr>
        </p:nvSpPr>
        <p:spPr>
          <a:xfrm>
            <a:off x="2194562" y="10438861"/>
            <a:ext cx="19393593" cy="18967268"/>
          </a:xfrm>
        </p:spPr>
        <p:txBody>
          <a:bodyPr/>
          <a:lstStyle>
            <a:lvl1pPr>
              <a:defRPr sz="1881"/>
            </a:lvl1pPr>
            <a:lvl2pPr>
              <a:defRPr sz="1555"/>
            </a:lvl2pPr>
            <a:lvl3pPr>
              <a:defRPr sz="1391"/>
            </a:lvl3pPr>
            <a:lvl4pPr>
              <a:defRPr sz="1227"/>
            </a:lvl4pPr>
            <a:lvl5pPr>
              <a:defRPr sz="1227"/>
            </a:lvl5pPr>
            <a:lvl6pPr>
              <a:defRPr sz="1227"/>
            </a:lvl6pPr>
            <a:lvl7pPr>
              <a:defRPr sz="1227"/>
            </a:lvl7pPr>
            <a:lvl8pPr>
              <a:defRPr sz="1227"/>
            </a:lvl8pPr>
            <a:lvl9pPr>
              <a:defRPr sz="12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4" y="7369089"/>
            <a:ext cx="19400520" cy="3069772"/>
          </a:xfrm>
        </p:spPr>
        <p:txBody>
          <a:bodyPr anchor="b"/>
          <a:lstStyle>
            <a:lvl1pPr marL="0" indent="0">
              <a:buNone/>
              <a:defRPr sz="1881" b="1"/>
            </a:lvl1pPr>
            <a:lvl2pPr marL="351473" indent="0">
              <a:buNone/>
              <a:defRPr sz="1555" b="1"/>
            </a:lvl2pPr>
            <a:lvl3pPr marL="702947" indent="0">
              <a:buNone/>
              <a:defRPr sz="1391" b="1"/>
            </a:lvl3pPr>
            <a:lvl4pPr marL="1054421" indent="0">
              <a:buNone/>
              <a:defRPr sz="1227" b="1"/>
            </a:lvl4pPr>
            <a:lvl5pPr marL="1405892" indent="0">
              <a:buNone/>
              <a:defRPr sz="1227" b="1"/>
            </a:lvl5pPr>
            <a:lvl6pPr marL="1757365" indent="0">
              <a:buNone/>
              <a:defRPr sz="1227" b="1"/>
            </a:lvl6pPr>
            <a:lvl7pPr marL="2108840" indent="0">
              <a:buNone/>
              <a:defRPr sz="1227" b="1"/>
            </a:lvl7pPr>
            <a:lvl8pPr marL="2460312" indent="0">
              <a:buNone/>
              <a:defRPr sz="1227" b="1"/>
            </a:lvl8pPr>
            <a:lvl9pPr marL="2811785" indent="0">
              <a:buNone/>
              <a:defRPr sz="1227" b="1"/>
            </a:lvl9pPr>
          </a:lstStyle>
          <a:p>
            <a:pPr lvl="0"/>
            <a:r>
              <a:rPr lang="en-US"/>
              <a:t>Click to edit Master text styles</a:t>
            </a:r>
          </a:p>
        </p:txBody>
      </p:sp>
      <p:sp>
        <p:nvSpPr>
          <p:cNvPr id="6" name="Content Placeholder 5"/>
          <p:cNvSpPr>
            <a:spLocks noGrp="1"/>
          </p:cNvSpPr>
          <p:nvPr>
            <p:ph sz="quarter" idx="4"/>
          </p:nvPr>
        </p:nvSpPr>
        <p:spPr>
          <a:xfrm>
            <a:off x="22296124" y="10438861"/>
            <a:ext cx="19400520" cy="18967268"/>
          </a:xfrm>
        </p:spPr>
        <p:txBody>
          <a:bodyPr/>
          <a:lstStyle>
            <a:lvl1pPr>
              <a:defRPr sz="1881"/>
            </a:lvl1pPr>
            <a:lvl2pPr>
              <a:defRPr sz="1555"/>
            </a:lvl2pPr>
            <a:lvl3pPr>
              <a:defRPr sz="1391"/>
            </a:lvl3pPr>
            <a:lvl4pPr>
              <a:defRPr sz="1227"/>
            </a:lvl4pPr>
            <a:lvl5pPr>
              <a:defRPr sz="1227"/>
            </a:lvl5pPr>
            <a:lvl6pPr>
              <a:defRPr sz="1227"/>
            </a:lvl6pPr>
            <a:lvl7pPr>
              <a:defRPr sz="1227"/>
            </a:lvl7pPr>
            <a:lvl8pPr>
              <a:defRPr sz="1227"/>
            </a:lvl8pPr>
            <a:lvl9pPr>
              <a:defRPr sz="122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E2FE3D9E-1D0A-499E-BB03-0FEB14A2FD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C6BA4DA-8366-4B07-806A-F313CE2611E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6E70220-332A-4D55-A164-59143068359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311184"/>
            <a:ext cx="14440593" cy="5577840"/>
          </a:xfrm>
        </p:spPr>
        <p:txBody>
          <a:bodyPr anchor="b"/>
          <a:lstStyle>
            <a:lvl1pPr algn="l">
              <a:defRPr sz="1555" b="1"/>
            </a:lvl1pPr>
          </a:lstStyle>
          <a:p>
            <a:r>
              <a:rPr lang="en-US"/>
              <a:t>Click to edit Master title style</a:t>
            </a:r>
          </a:p>
        </p:txBody>
      </p:sp>
      <p:sp>
        <p:nvSpPr>
          <p:cNvPr id="3" name="Content Placeholder 2"/>
          <p:cNvSpPr>
            <a:spLocks noGrp="1"/>
          </p:cNvSpPr>
          <p:nvPr>
            <p:ph idx="1"/>
          </p:nvPr>
        </p:nvSpPr>
        <p:spPr>
          <a:xfrm>
            <a:off x="17160240" y="1311187"/>
            <a:ext cx="24536400" cy="28094940"/>
          </a:xfrm>
        </p:spPr>
        <p:txBody>
          <a:bodyPr/>
          <a:lstStyle>
            <a:lvl1pPr>
              <a:defRPr sz="2455"/>
            </a:lvl1pPr>
            <a:lvl2pPr>
              <a:defRPr sz="2127"/>
            </a:lvl2pPr>
            <a:lvl3pPr>
              <a:defRPr sz="1881"/>
            </a:lvl3pPr>
            <a:lvl4pPr>
              <a:defRPr sz="1555"/>
            </a:lvl4pPr>
            <a:lvl5pPr>
              <a:defRPr sz="1555"/>
            </a:lvl5pPr>
            <a:lvl6pPr>
              <a:defRPr sz="1555"/>
            </a:lvl6pPr>
            <a:lvl7pPr>
              <a:defRPr sz="1555"/>
            </a:lvl7pPr>
            <a:lvl8pPr>
              <a:defRPr sz="1555"/>
            </a:lvl8pPr>
            <a:lvl9pPr>
              <a:defRPr sz="15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66" y="6889027"/>
            <a:ext cx="14440593" cy="22517100"/>
          </a:xfrm>
        </p:spPr>
        <p:txBody>
          <a:bodyPr/>
          <a:lstStyle>
            <a:lvl1pPr marL="0" indent="0">
              <a:buNone/>
              <a:defRPr sz="1064"/>
            </a:lvl1pPr>
            <a:lvl2pPr marL="351473" indent="0">
              <a:buNone/>
              <a:defRPr sz="900"/>
            </a:lvl2pPr>
            <a:lvl3pPr marL="702947" indent="0">
              <a:buNone/>
              <a:defRPr sz="736"/>
            </a:lvl3pPr>
            <a:lvl4pPr marL="1054421" indent="0">
              <a:buNone/>
              <a:defRPr sz="655"/>
            </a:lvl4pPr>
            <a:lvl5pPr marL="1405892" indent="0">
              <a:buNone/>
              <a:defRPr sz="655"/>
            </a:lvl5pPr>
            <a:lvl6pPr marL="1757365" indent="0">
              <a:buNone/>
              <a:defRPr sz="655"/>
            </a:lvl6pPr>
            <a:lvl7pPr marL="2108840" indent="0">
              <a:buNone/>
              <a:defRPr sz="655"/>
            </a:lvl7pPr>
            <a:lvl8pPr marL="2460312" indent="0">
              <a:buNone/>
              <a:defRPr sz="655"/>
            </a:lvl8pPr>
            <a:lvl9pPr marL="2811785" indent="0">
              <a:buNone/>
              <a:defRPr sz="65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F58787F-99FA-41E8-93BB-4D027D5121D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3673" y="23042881"/>
            <a:ext cx="26334720" cy="2720340"/>
          </a:xfrm>
        </p:spPr>
        <p:txBody>
          <a:bodyPr anchor="b"/>
          <a:lstStyle>
            <a:lvl1pPr algn="l">
              <a:defRPr sz="1555" b="1"/>
            </a:lvl1pPr>
          </a:lstStyle>
          <a:p>
            <a:r>
              <a:rPr lang="en-US"/>
              <a:t>Click to edit Master title style</a:t>
            </a:r>
          </a:p>
        </p:txBody>
      </p:sp>
      <p:sp>
        <p:nvSpPr>
          <p:cNvPr id="3" name="Picture Placeholder 2"/>
          <p:cNvSpPr>
            <a:spLocks noGrp="1"/>
          </p:cNvSpPr>
          <p:nvPr>
            <p:ph type="pic" idx="1"/>
          </p:nvPr>
        </p:nvSpPr>
        <p:spPr>
          <a:xfrm>
            <a:off x="8603673" y="2940777"/>
            <a:ext cx="26334720" cy="19751040"/>
          </a:xfrm>
        </p:spPr>
        <p:txBody>
          <a:bodyPr/>
          <a:lstStyle>
            <a:lvl1pPr marL="0" indent="0">
              <a:buNone/>
              <a:defRPr sz="2455"/>
            </a:lvl1pPr>
            <a:lvl2pPr marL="351473" indent="0">
              <a:buNone/>
              <a:defRPr sz="2127"/>
            </a:lvl2pPr>
            <a:lvl3pPr marL="702947" indent="0">
              <a:buNone/>
              <a:defRPr sz="1881"/>
            </a:lvl3pPr>
            <a:lvl4pPr marL="1054421" indent="0">
              <a:buNone/>
              <a:defRPr sz="1555"/>
            </a:lvl4pPr>
            <a:lvl5pPr marL="1405892" indent="0">
              <a:buNone/>
              <a:defRPr sz="1555"/>
            </a:lvl5pPr>
            <a:lvl6pPr marL="1757365" indent="0">
              <a:buNone/>
              <a:defRPr sz="1555"/>
            </a:lvl6pPr>
            <a:lvl7pPr marL="2108840" indent="0">
              <a:buNone/>
              <a:defRPr sz="1555"/>
            </a:lvl7pPr>
            <a:lvl8pPr marL="2460312" indent="0">
              <a:buNone/>
              <a:defRPr sz="1555"/>
            </a:lvl8pPr>
            <a:lvl9pPr marL="2811785" indent="0">
              <a:buNone/>
              <a:defRPr sz="1555"/>
            </a:lvl9pPr>
          </a:lstStyle>
          <a:p>
            <a:pPr lvl="0"/>
            <a:endParaRPr lang="en-US" noProof="0"/>
          </a:p>
        </p:txBody>
      </p:sp>
      <p:sp>
        <p:nvSpPr>
          <p:cNvPr id="4" name="Text Placeholder 3"/>
          <p:cNvSpPr>
            <a:spLocks noGrp="1"/>
          </p:cNvSpPr>
          <p:nvPr>
            <p:ph type="body" sz="half" idx="2"/>
          </p:nvPr>
        </p:nvSpPr>
        <p:spPr>
          <a:xfrm>
            <a:off x="8603673" y="25763221"/>
            <a:ext cx="26334720" cy="3863340"/>
          </a:xfrm>
        </p:spPr>
        <p:txBody>
          <a:bodyPr/>
          <a:lstStyle>
            <a:lvl1pPr marL="0" indent="0">
              <a:buNone/>
              <a:defRPr sz="1064"/>
            </a:lvl1pPr>
            <a:lvl2pPr marL="351473" indent="0">
              <a:buNone/>
              <a:defRPr sz="900"/>
            </a:lvl2pPr>
            <a:lvl3pPr marL="702947" indent="0">
              <a:buNone/>
              <a:defRPr sz="736"/>
            </a:lvl3pPr>
            <a:lvl4pPr marL="1054421" indent="0">
              <a:buNone/>
              <a:defRPr sz="655"/>
            </a:lvl4pPr>
            <a:lvl5pPr marL="1405892" indent="0">
              <a:buNone/>
              <a:defRPr sz="655"/>
            </a:lvl5pPr>
            <a:lvl6pPr marL="1757365" indent="0">
              <a:buNone/>
              <a:defRPr sz="655"/>
            </a:lvl6pPr>
            <a:lvl7pPr marL="2108840" indent="0">
              <a:buNone/>
              <a:defRPr sz="655"/>
            </a:lvl7pPr>
            <a:lvl8pPr marL="2460312" indent="0">
              <a:buNone/>
              <a:defRPr sz="655"/>
            </a:lvl8pPr>
            <a:lvl9pPr marL="2811785" indent="0">
              <a:buNone/>
              <a:defRPr sz="65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E6D0A3B2-596D-4437-83F5-1685CD9214C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81CCD9"/>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009805" y="39196"/>
            <a:ext cx="33871593" cy="3399608"/>
          </a:xfrm>
          <a:prstGeom prst="rect">
            <a:avLst/>
          </a:prstGeom>
          <a:noFill/>
          <a:ln w="9525">
            <a:noFill/>
            <a:miter lim="800000"/>
            <a:headEnd/>
            <a:tailEnd/>
          </a:ln>
        </p:spPr>
        <p:txBody>
          <a:bodyPr vert="horz" wrap="square" lIns="399752" tIns="199875" rIns="399752" bIns="199875"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1988128" y="5409657"/>
            <a:ext cx="39914945" cy="2385114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a:t>Click to edit Master text styles</a:t>
            </a:r>
          </a:p>
        </p:txBody>
      </p:sp>
      <p:sp>
        <p:nvSpPr>
          <p:cNvPr id="1028" name="Rectangle 4"/>
          <p:cNvSpPr>
            <a:spLocks noGrp="1" noChangeArrowheads="1"/>
          </p:cNvSpPr>
          <p:nvPr>
            <p:ph type="dt" sz="half" idx="2"/>
          </p:nvPr>
        </p:nvSpPr>
        <p:spPr bwMode="auto">
          <a:xfrm>
            <a:off x="3293225" y="29992320"/>
            <a:ext cx="9144000" cy="219456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eaLnBrk="0" hangingPunct="0">
              <a:defRPr sz="4909">
                <a:latin typeface="Times New Roman" charset="0"/>
              </a:defRPr>
            </a:lvl1pPr>
          </a:lstStyle>
          <a:p>
            <a:pPr>
              <a:defRPr/>
            </a:pPr>
            <a:endParaRPr lang="en-US"/>
          </a:p>
        </p:txBody>
      </p:sp>
      <p:sp>
        <p:nvSpPr>
          <p:cNvPr id="1029" name="Rectangle 5"/>
          <p:cNvSpPr>
            <a:spLocks noGrp="1" noChangeArrowheads="1"/>
          </p:cNvSpPr>
          <p:nvPr>
            <p:ph type="ftr" sz="quarter" idx="3"/>
          </p:nvPr>
        </p:nvSpPr>
        <p:spPr bwMode="auto">
          <a:xfrm>
            <a:off x="14994776" y="29992320"/>
            <a:ext cx="13901651" cy="219456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ctr" eaLnBrk="0" hangingPunct="0">
              <a:defRPr sz="4909">
                <a:latin typeface="Times New Roman" charset="0"/>
              </a:defRPr>
            </a:lvl1pPr>
          </a:lstStyle>
          <a:p>
            <a:pPr>
              <a:defRPr/>
            </a:pPr>
            <a:endParaRPr lang="en-US"/>
          </a:p>
        </p:txBody>
      </p:sp>
      <p:sp>
        <p:nvSpPr>
          <p:cNvPr id="1030" name="Rectangle 6"/>
          <p:cNvSpPr>
            <a:spLocks noGrp="1" noChangeArrowheads="1"/>
          </p:cNvSpPr>
          <p:nvPr>
            <p:ph type="sldNum" sz="quarter" idx="4"/>
          </p:nvPr>
        </p:nvSpPr>
        <p:spPr bwMode="auto">
          <a:xfrm>
            <a:off x="31453975" y="29992320"/>
            <a:ext cx="9144000" cy="2194560"/>
          </a:xfrm>
          <a:prstGeom prst="rect">
            <a:avLst/>
          </a:prstGeom>
          <a:noFill/>
          <a:ln w="9525">
            <a:noFill/>
            <a:miter lim="800000"/>
            <a:headEnd/>
            <a:tailEnd/>
          </a:ln>
          <a:effectLst/>
        </p:spPr>
        <p:txBody>
          <a:bodyPr vert="horz" wrap="none" lIns="399752" tIns="199875" rIns="399752" bIns="199875" numCol="1" anchor="ctr" anchorCtr="0" compatLnSpc="1">
            <a:prstTxWarp prst="textNoShape">
              <a:avLst/>
            </a:prstTxWarp>
          </a:bodyPr>
          <a:lstStyle>
            <a:lvl1pPr algn="r" eaLnBrk="0" hangingPunct="0">
              <a:defRPr sz="4909">
                <a:latin typeface="Times New Roman" charset="0"/>
              </a:defRPr>
            </a:lvl1pPr>
          </a:lstStyle>
          <a:p>
            <a:pPr>
              <a:defRPr/>
            </a:pPr>
            <a:fld id="{3DA2D13A-81BF-4FD9-B034-831A40ECC6C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14306667" rtl="0" eaLnBrk="0" fontAlgn="base" hangingPunct="0">
        <a:spcBef>
          <a:spcPct val="0"/>
        </a:spcBef>
        <a:spcAft>
          <a:spcPct val="0"/>
        </a:spcAft>
        <a:defRPr sz="6217" b="1">
          <a:solidFill>
            <a:schemeClr val="bg1"/>
          </a:solidFill>
          <a:latin typeface="+mj-lt"/>
          <a:ea typeface="+mj-ea"/>
          <a:cs typeface="+mj-cs"/>
        </a:defRPr>
      </a:lvl1pPr>
      <a:lvl2pPr algn="ctr" defTabSz="14306667" rtl="0" eaLnBrk="0" fontAlgn="base" hangingPunct="0">
        <a:spcBef>
          <a:spcPct val="0"/>
        </a:spcBef>
        <a:spcAft>
          <a:spcPct val="0"/>
        </a:spcAft>
        <a:defRPr sz="6217" b="1">
          <a:solidFill>
            <a:schemeClr val="bg1"/>
          </a:solidFill>
          <a:latin typeface="Arial" charset="0"/>
        </a:defRPr>
      </a:lvl2pPr>
      <a:lvl3pPr algn="ctr" defTabSz="14306667" rtl="0" eaLnBrk="0" fontAlgn="base" hangingPunct="0">
        <a:spcBef>
          <a:spcPct val="0"/>
        </a:spcBef>
        <a:spcAft>
          <a:spcPct val="0"/>
        </a:spcAft>
        <a:defRPr sz="6217" b="1">
          <a:solidFill>
            <a:schemeClr val="bg1"/>
          </a:solidFill>
          <a:latin typeface="Arial" charset="0"/>
        </a:defRPr>
      </a:lvl3pPr>
      <a:lvl4pPr algn="ctr" defTabSz="14306667" rtl="0" eaLnBrk="0" fontAlgn="base" hangingPunct="0">
        <a:spcBef>
          <a:spcPct val="0"/>
        </a:spcBef>
        <a:spcAft>
          <a:spcPct val="0"/>
        </a:spcAft>
        <a:defRPr sz="6217" b="1">
          <a:solidFill>
            <a:schemeClr val="bg1"/>
          </a:solidFill>
          <a:latin typeface="Arial" charset="0"/>
        </a:defRPr>
      </a:lvl4pPr>
      <a:lvl5pPr algn="ctr" defTabSz="14306667" rtl="0" eaLnBrk="0" fontAlgn="base" hangingPunct="0">
        <a:spcBef>
          <a:spcPct val="0"/>
        </a:spcBef>
        <a:spcAft>
          <a:spcPct val="0"/>
        </a:spcAft>
        <a:defRPr sz="6217" b="1">
          <a:solidFill>
            <a:schemeClr val="bg1"/>
          </a:solidFill>
          <a:latin typeface="Arial" charset="0"/>
        </a:defRPr>
      </a:lvl5pPr>
      <a:lvl6pPr marL="351473" algn="ctr" defTabSz="14306667" rtl="0" fontAlgn="base">
        <a:spcBef>
          <a:spcPct val="0"/>
        </a:spcBef>
        <a:spcAft>
          <a:spcPct val="0"/>
        </a:spcAft>
        <a:defRPr sz="6217" b="1">
          <a:solidFill>
            <a:schemeClr val="bg1"/>
          </a:solidFill>
          <a:latin typeface="Arial" charset="0"/>
        </a:defRPr>
      </a:lvl6pPr>
      <a:lvl7pPr marL="702947" algn="ctr" defTabSz="14306667" rtl="0" fontAlgn="base">
        <a:spcBef>
          <a:spcPct val="0"/>
        </a:spcBef>
        <a:spcAft>
          <a:spcPct val="0"/>
        </a:spcAft>
        <a:defRPr sz="6217" b="1">
          <a:solidFill>
            <a:schemeClr val="bg1"/>
          </a:solidFill>
          <a:latin typeface="Arial" charset="0"/>
        </a:defRPr>
      </a:lvl7pPr>
      <a:lvl8pPr marL="1054421" algn="ctr" defTabSz="14306667" rtl="0" fontAlgn="base">
        <a:spcBef>
          <a:spcPct val="0"/>
        </a:spcBef>
        <a:spcAft>
          <a:spcPct val="0"/>
        </a:spcAft>
        <a:defRPr sz="6217" b="1">
          <a:solidFill>
            <a:schemeClr val="bg1"/>
          </a:solidFill>
          <a:latin typeface="Arial" charset="0"/>
        </a:defRPr>
      </a:lvl8pPr>
      <a:lvl9pPr marL="1405892" algn="ctr" defTabSz="14306667" rtl="0" fontAlgn="base">
        <a:spcBef>
          <a:spcPct val="0"/>
        </a:spcBef>
        <a:spcAft>
          <a:spcPct val="0"/>
        </a:spcAft>
        <a:defRPr sz="6217" b="1">
          <a:solidFill>
            <a:schemeClr val="bg1"/>
          </a:solidFill>
          <a:latin typeface="Arial" charset="0"/>
        </a:defRPr>
      </a:lvl9pPr>
    </p:titleStyle>
    <p:bodyStyle>
      <a:lvl1pPr marL="1220393" indent="-1220393" algn="l" defTabSz="14306667" rtl="0" eaLnBrk="0" fontAlgn="base" hangingPunct="0">
        <a:spcBef>
          <a:spcPct val="20000"/>
        </a:spcBef>
        <a:spcAft>
          <a:spcPct val="0"/>
        </a:spcAft>
        <a:defRPr sz="1881">
          <a:solidFill>
            <a:schemeClr val="tx1"/>
          </a:solidFill>
          <a:latin typeface="+mn-lt"/>
          <a:ea typeface="+mn-ea"/>
          <a:cs typeface="+mn-cs"/>
        </a:defRPr>
      </a:lvl1pPr>
      <a:lvl2pPr marL="2639709" indent="-1014146" algn="l" defTabSz="14306667" rtl="0" eaLnBrk="0" fontAlgn="base" hangingPunct="0">
        <a:spcBef>
          <a:spcPct val="20000"/>
        </a:spcBef>
        <a:spcAft>
          <a:spcPct val="0"/>
        </a:spcAft>
        <a:defRPr sz="10472">
          <a:solidFill>
            <a:schemeClr val="tx1"/>
          </a:solidFill>
          <a:latin typeface="Times New Roman" charset="0"/>
        </a:defRPr>
      </a:lvl2pPr>
      <a:lvl3pPr marL="4063909" indent="-811562" algn="l" defTabSz="14306667" rtl="0" eaLnBrk="0" fontAlgn="base" hangingPunct="0">
        <a:spcBef>
          <a:spcPct val="20000"/>
        </a:spcBef>
        <a:spcAft>
          <a:spcPct val="0"/>
        </a:spcAft>
        <a:defRPr sz="8917">
          <a:solidFill>
            <a:schemeClr val="tx1"/>
          </a:solidFill>
          <a:latin typeface="Times New Roman" charset="0"/>
        </a:defRPr>
      </a:lvl3pPr>
      <a:lvl4pPr marL="5688252" indent="-812781" algn="l" defTabSz="14306667" rtl="0" eaLnBrk="0" fontAlgn="base" hangingPunct="0">
        <a:spcBef>
          <a:spcPct val="20000"/>
        </a:spcBef>
        <a:spcAft>
          <a:spcPct val="0"/>
        </a:spcAft>
        <a:defRPr sz="7445">
          <a:solidFill>
            <a:schemeClr val="tx1"/>
          </a:solidFill>
          <a:latin typeface="Times New Roman" charset="0"/>
        </a:defRPr>
      </a:lvl4pPr>
      <a:lvl5pPr marL="7316255" indent="-816443" algn="l" defTabSz="14306667" rtl="0" eaLnBrk="0" fontAlgn="base" hangingPunct="0">
        <a:spcBef>
          <a:spcPct val="20000"/>
        </a:spcBef>
        <a:spcAft>
          <a:spcPct val="0"/>
        </a:spcAft>
        <a:defRPr sz="7445">
          <a:solidFill>
            <a:schemeClr val="tx1"/>
          </a:solidFill>
          <a:latin typeface="Times New Roman" charset="0"/>
        </a:defRPr>
      </a:lvl5pPr>
      <a:lvl6pPr marL="7667729" indent="-816443" algn="l" defTabSz="14306667" rtl="0" fontAlgn="base">
        <a:spcBef>
          <a:spcPct val="20000"/>
        </a:spcBef>
        <a:spcAft>
          <a:spcPct val="0"/>
        </a:spcAft>
        <a:defRPr sz="7445">
          <a:solidFill>
            <a:schemeClr val="tx1"/>
          </a:solidFill>
          <a:latin typeface="Times New Roman" charset="0"/>
        </a:defRPr>
      </a:lvl6pPr>
      <a:lvl7pPr marL="8019203" indent="-816443" algn="l" defTabSz="14306667" rtl="0" fontAlgn="base">
        <a:spcBef>
          <a:spcPct val="20000"/>
        </a:spcBef>
        <a:spcAft>
          <a:spcPct val="0"/>
        </a:spcAft>
        <a:defRPr sz="7445">
          <a:solidFill>
            <a:schemeClr val="tx1"/>
          </a:solidFill>
          <a:latin typeface="Times New Roman" charset="0"/>
        </a:defRPr>
      </a:lvl7pPr>
      <a:lvl8pPr marL="8370676" indent="-816443" algn="l" defTabSz="14306667" rtl="0" fontAlgn="base">
        <a:spcBef>
          <a:spcPct val="20000"/>
        </a:spcBef>
        <a:spcAft>
          <a:spcPct val="0"/>
        </a:spcAft>
        <a:defRPr sz="7445">
          <a:solidFill>
            <a:schemeClr val="tx1"/>
          </a:solidFill>
          <a:latin typeface="Times New Roman" charset="0"/>
        </a:defRPr>
      </a:lvl8pPr>
      <a:lvl9pPr marL="8722148" indent="-816443" algn="l" defTabSz="14306667" rtl="0" fontAlgn="base">
        <a:spcBef>
          <a:spcPct val="20000"/>
        </a:spcBef>
        <a:spcAft>
          <a:spcPct val="0"/>
        </a:spcAft>
        <a:defRPr sz="7445">
          <a:solidFill>
            <a:schemeClr val="tx1"/>
          </a:solidFill>
          <a:latin typeface="Times New Roman" charset="0"/>
        </a:defRPr>
      </a:lvl9pPr>
    </p:bodyStyle>
    <p:otherStyle>
      <a:defPPr>
        <a:defRPr lang="en-US"/>
      </a:defPPr>
      <a:lvl1pPr marL="0" algn="l" defTabSz="702947" rtl="0" eaLnBrk="1" latinLnBrk="0" hangingPunct="1">
        <a:defRPr sz="1391" kern="1200">
          <a:solidFill>
            <a:schemeClr val="tx1"/>
          </a:solidFill>
          <a:latin typeface="+mn-lt"/>
          <a:ea typeface="+mn-ea"/>
          <a:cs typeface="+mn-cs"/>
        </a:defRPr>
      </a:lvl1pPr>
      <a:lvl2pPr marL="351473" algn="l" defTabSz="702947" rtl="0" eaLnBrk="1" latinLnBrk="0" hangingPunct="1">
        <a:defRPr sz="1391" kern="1200">
          <a:solidFill>
            <a:schemeClr val="tx1"/>
          </a:solidFill>
          <a:latin typeface="+mn-lt"/>
          <a:ea typeface="+mn-ea"/>
          <a:cs typeface="+mn-cs"/>
        </a:defRPr>
      </a:lvl2pPr>
      <a:lvl3pPr marL="702947" algn="l" defTabSz="702947" rtl="0" eaLnBrk="1" latinLnBrk="0" hangingPunct="1">
        <a:defRPr sz="1391" kern="1200">
          <a:solidFill>
            <a:schemeClr val="tx1"/>
          </a:solidFill>
          <a:latin typeface="+mn-lt"/>
          <a:ea typeface="+mn-ea"/>
          <a:cs typeface="+mn-cs"/>
        </a:defRPr>
      </a:lvl3pPr>
      <a:lvl4pPr marL="1054421" algn="l" defTabSz="702947" rtl="0" eaLnBrk="1" latinLnBrk="0" hangingPunct="1">
        <a:defRPr sz="1391" kern="1200">
          <a:solidFill>
            <a:schemeClr val="tx1"/>
          </a:solidFill>
          <a:latin typeface="+mn-lt"/>
          <a:ea typeface="+mn-ea"/>
          <a:cs typeface="+mn-cs"/>
        </a:defRPr>
      </a:lvl4pPr>
      <a:lvl5pPr marL="1405892" algn="l" defTabSz="702947" rtl="0" eaLnBrk="1" latinLnBrk="0" hangingPunct="1">
        <a:defRPr sz="1391" kern="1200">
          <a:solidFill>
            <a:schemeClr val="tx1"/>
          </a:solidFill>
          <a:latin typeface="+mn-lt"/>
          <a:ea typeface="+mn-ea"/>
          <a:cs typeface="+mn-cs"/>
        </a:defRPr>
      </a:lvl5pPr>
      <a:lvl6pPr marL="1757365" algn="l" defTabSz="702947" rtl="0" eaLnBrk="1" latinLnBrk="0" hangingPunct="1">
        <a:defRPr sz="1391" kern="1200">
          <a:solidFill>
            <a:schemeClr val="tx1"/>
          </a:solidFill>
          <a:latin typeface="+mn-lt"/>
          <a:ea typeface="+mn-ea"/>
          <a:cs typeface="+mn-cs"/>
        </a:defRPr>
      </a:lvl6pPr>
      <a:lvl7pPr marL="2108840" algn="l" defTabSz="702947" rtl="0" eaLnBrk="1" latinLnBrk="0" hangingPunct="1">
        <a:defRPr sz="1391" kern="1200">
          <a:solidFill>
            <a:schemeClr val="tx1"/>
          </a:solidFill>
          <a:latin typeface="+mn-lt"/>
          <a:ea typeface="+mn-ea"/>
          <a:cs typeface="+mn-cs"/>
        </a:defRPr>
      </a:lvl7pPr>
      <a:lvl8pPr marL="2460312" algn="l" defTabSz="702947" rtl="0" eaLnBrk="1" latinLnBrk="0" hangingPunct="1">
        <a:defRPr sz="1391" kern="1200">
          <a:solidFill>
            <a:schemeClr val="tx1"/>
          </a:solidFill>
          <a:latin typeface="+mn-lt"/>
          <a:ea typeface="+mn-ea"/>
          <a:cs typeface="+mn-cs"/>
        </a:defRPr>
      </a:lvl8pPr>
      <a:lvl9pPr marL="2811785" algn="l" defTabSz="702947" rtl="0" eaLnBrk="1" latinLnBrk="0" hangingPunct="1">
        <a:defRPr sz="139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oleObject" Target="../embeddings/oleObject1.bin"/><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CC99"/>
        </a:solidFill>
        <a:effectLst/>
      </p:bgPr>
    </p:bg>
    <p:spTree>
      <p:nvGrpSpPr>
        <p:cNvPr id="1" name=""/>
        <p:cNvGrpSpPr/>
        <p:nvPr/>
      </p:nvGrpSpPr>
      <p:grpSpPr>
        <a:xfrm>
          <a:off x="0" y="0"/>
          <a:ext cx="0" cy="0"/>
          <a:chOff x="0" y="0"/>
          <a:chExt cx="0" cy="0"/>
        </a:xfrm>
      </p:grpSpPr>
      <p:sp>
        <p:nvSpPr>
          <p:cNvPr id="1027" name="Rectangle 2"/>
          <p:cNvSpPr>
            <a:spLocks noChangeArrowheads="1"/>
          </p:cNvSpPr>
          <p:nvPr/>
        </p:nvSpPr>
        <p:spPr bwMode="auto">
          <a:xfrm>
            <a:off x="1" y="-39405"/>
            <a:ext cx="43891199" cy="5105091"/>
          </a:xfrm>
          <a:prstGeom prst="rect">
            <a:avLst/>
          </a:prstGeom>
          <a:solidFill>
            <a:srgbClr val="00CC99"/>
          </a:solidFill>
          <a:ln w="9525">
            <a:noFill/>
            <a:miter lim="800000"/>
            <a:headEnd/>
            <a:tailEnd/>
          </a:ln>
        </p:spPr>
        <p:txBody>
          <a:bodyPr wrap="none" lIns="70303" tIns="35151" rIns="70303" bIns="35151" anchor="ctr"/>
          <a:lstStyle/>
          <a:p>
            <a:endParaRPr lang="en-US" sz="1881"/>
          </a:p>
        </p:txBody>
      </p:sp>
      <p:sp>
        <p:nvSpPr>
          <p:cNvPr id="1028" name="Rectangle 4"/>
          <p:cNvSpPr>
            <a:spLocks noGrp="1" noChangeAspect="1" noChangeArrowheads="1"/>
          </p:cNvSpPr>
          <p:nvPr>
            <p:ph type="title"/>
          </p:nvPr>
        </p:nvSpPr>
        <p:spPr>
          <a:xfrm>
            <a:off x="7551045" y="1706170"/>
            <a:ext cx="28657736" cy="3631763"/>
          </a:xfrm>
          <a:solidFill>
            <a:srgbClr val="00CC99"/>
          </a:solidFill>
        </p:spPr>
        <p:txBody>
          <a:bodyPr vert="horz" wrap="square" lIns="0" tIns="0" rIns="0" bIns="0" numCol="1" anchor="ctr" anchorCtr="0" compatLnSpc="1">
            <a:prstTxWarp prst="textNoShape">
              <a:avLst/>
            </a:prstTxWarp>
            <a:spAutoFit/>
          </a:bodyPr>
          <a:lstStyle/>
          <a:p>
            <a:pPr>
              <a:spcBef>
                <a:spcPts val="3000"/>
              </a:spcBef>
              <a:spcAft>
                <a:spcPts val="3000"/>
              </a:spcAft>
            </a:pPr>
            <a:r>
              <a:rPr lang="en-US" sz="8500" dirty="0">
                <a:solidFill>
                  <a:schemeClr val="tx1"/>
                </a:solidFill>
              </a:rPr>
              <a:t>A Case of Type II Heparin Induced Thrombocytopenia</a:t>
            </a:r>
            <a:br>
              <a:rPr lang="en-US" sz="8000" dirty="0">
                <a:solidFill>
                  <a:schemeClr val="tx1"/>
                </a:solidFill>
              </a:rPr>
            </a:br>
            <a:r>
              <a:rPr lang="en-US" sz="5500" dirty="0">
                <a:solidFill>
                  <a:schemeClr val="tx1"/>
                </a:solidFill>
              </a:rPr>
              <a:t>Alison Schafer, MS3</a:t>
            </a:r>
            <a:r>
              <a:rPr lang="en-US" sz="5500" baseline="30000" dirty="0">
                <a:solidFill>
                  <a:schemeClr val="tx1"/>
                </a:solidFill>
              </a:rPr>
              <a:t>1</a:t>
            </a:r>
            <a:r>
              <a:rPr lang="en-US" sz="5500" dirty="0">
                <a:solidFill>
                  <a:schemeClr val="tx1"/>
                </a:solidFill>
              </a:rPr>
              <a:t>, Heath Scott, DO</a:t>
            </a:r>
            <a:r>
              <a:rPr lang="en-US" sz="5500" baseline="30000" dirty="0">
                <a:solidFill>
                  <a:schemeClr val="tx1"/>
                </a:solidFill>
              </a:rPr>
              <a:t>2</a:t>
            </a:r>
            <a:r>
              <a:rPr lang="en-US" sz="5500" dirty="0">
                <a:solidFill>
                  <a:schemeClr val="tx1"/>
                </a:solidFill>
              </a:rPr>
              <a:t>, Erica Jones, MD</a:t>
            </a:r>
            <a:r>
              <a:rPr lang="en-US" sz="5500" baseline="30000" dirty="0">
                <a:solidFill>
                  <a:schemeClr val="tx1"/>
                </a:solidFill>
              </a:rPr>
              <a:t>2</a:t>
            </a:r>
            <a:r>
              <a:rPr lang="en-US" sz="5500" dirty="0">
                <a:solidFill>
                  <a:schemeClr val="tx1"/>
                </a:solidFill>
              </a:rPr>
              <a:t>, Ashwin Narayana, MD</a:t>
            </a:r>
            <a:r>
              <a:rPr lang="en-US" sz="5500" baseline="30000" dirty="0">
                <a:solidFill>
                  <a:schemeClr val="tx1"/>
                </a:solidFill>
              </a:rPr>
              <a:t>2</a:t>
            </a:r>
            <a:br>
              <a:rPr lang="en-US" sz="5500" dirty="0">
                <a:solidFill>
                  <a:schemeClr val="tx1"/>
                </a:solidFill>
              </a:rPr>
            </a:br>
            <a:r>
              <a:rPr lang="en-US" sz="3000" dirty="0">
                <a:solidFill>
                  <a:schemeClr val="tx1"/>
                </a:solidFill>
              </a:rPr>
              <a:t>1. LSU School of Medicine-New Orleans</a:t>
            </a:r>
            <a:br>
              <a:rPr lang="en-US" sz="3000" dirty="0">
                <a:solidFill>
                  <a:schemeClr val="tx1"/>
                </a:solidFill>
              </a:rPr>
            </a:br>
            <a:r>
              <a:rPr lang="en-US" sz="3000" dirty="0">
                <a:solidFill>
                  <a:schemeClr val="tx1"/>
                </a:solidFill>
              </a:rPr>
              <a:t>2. LSU Internal Medicine-Lafayette</a:t>
            </a:r>
            <a:br>
              <a:rPr lang="en-US" sz="6750" dirty="0"/>
            </a:br>
            <a:endParaRPr lang="en-US" sz="3600" b="0" dirty="0">
              <a:solidFill>
                <a:schemeClr val="tx1"/>
              </a:solidFill>
            </a:endParaRPr>
          </a:p>
        </p:txBody>
      </p:sp>
      <p:graphicFrame>
        <p:nvGraphicFramePr>
          <p:cNvPr id="1026" name="Object 1173"/>
          <p:cNvGraphicFramePr>
            <a:graphicFrameLocks noGrp="1" noChangeAspect="1"/>
          </p:cNvGraphicFramePr>
          <p:nvPr>
            <p:ph sz="quarter" idx="2"/>
            <p:extLst>
              <p:ext uri="{D42A27DB-BD31-4B8C-83A1-F6EECF244321}">
                <p14:modId xmlns:p14="http://schemas.microsoft.com/office/powerpoint/2010/main" val="3654965516"/>
              </p:ext>
            </p:extLst>
          </p:nvPr>
        </p:nvGraphicFramePr>
        <p:xfrm>
          <a:off x="34662792" y="11809196"/>
          <a:ext cx="336665" cy="461801"/>
        </p:xfrm>
        <a:graphic>
          <a:graphicData uri="http://schemas.openxmlformats.org/presentationml/2006/ole">
            <mc:AlternateContent xmlns:mc="http://schemas.openxmlformats.org/markup-compatibility/2006">
              <mc:Choice xmlns:v="urn:schemas-microsoft-com:vml" Requires="v">
                <p:oleObj name="Bitmap Image" r:id="rId3" imgW="514422" imgH="581106" progId="PBrush">
                  <p:embed/>
                </p:oleObj>
              </mc:Choice>
              <mc:Fallback>
                <p:oleObj name="Bitmap Image" r:id="rId3" imgW="514422" imgH="581106" progId="PBrush">
                  <p:embed/>
                  <p:pic>
                    <p:nvPicPr>
                      <p:cNvPr id="1026" name="Object 117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662792" y="11809196"/>
                        <a:ext cx="336665" cy="46180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9" name="Text Box 1147"/>
          <p:cNvSpPr txBox="1">
            <a:spLocks noChangeArrowheads="1"/>
          </p:cNvSpPr>
          <p:nvPr/>
        </p:nvSpPr>
        <p:spPr bwMode="auto">
          <a:xfrm>
            <a:off x="459324" y="6675473"/>
            <a:ext cx="13944600" cy="24890541"/>
          </a:xfrm>
          <a:prstGeom prst="rect">
            <a:avLst/>
          </a:prstGeom>
          <a:solidFill>
            <a:schemeClr val="bg1"/>
          </a:solidFill>
          <a:ln w="25400">
            <a:noFill/>
            <a:miter lim="800000"/>
            <a:headEnd type="none" w="sm" len="sm"/>
            <a:tailEnd type="none" w="sm" len="sm"/>
          </a:ln>
        </p:spPr>
        <p:txBody>
          <a:bodyPr lIns="274320" tIns="274320" rIns="274320" bIns="274320"/>
          <a:lstStyle/>
          <a:p>
            <a:pPr eaLnBrk="0" hangingPunct="0"/>
            <a:r>
              <a:rPr lang="en-US" sz="3600" b="1" dirty="0"/>
              <a:t>Heparin induced thrombocytopenia (HIT) is divided into two subcategories. HIT Type I is a benign thrombocytopenia caused by platelet aggregation; it is not immune mediated</a:t>
            </a:r>
            <a:r>
              <a:rPr lang="en-US" sz="3600" b="1" baseline="30000" dirty="0"/>
              <a:t>1</a:t>
            </a:r>
            <a:r>
              <a:rPr lang="en-US" sz="3600" b="1" dirty="0"/>
              <a:t>. HIT Type II is a rarer disorder involving antibodies that form against heparin-platelet factor 4 (PF4) complexes, leading to hypercoagulability and thrombocytopenia</a:t>
            </a:r>
            <a:r>
              <a:rPr lang="en-US" sz="3600" b="1" baseline="30000" dirty="0"/>
              <a:t>1</a:t>
            </a:r>
            <a:r>
              <a:rPr lang="en-US" sz="3600" b="1" dirty="0"/>
              <a:t>. The incidence of HIT Type II ranges from approximately 0.1-5%</a:t>
            </a:r>
            <a:r>
              <a:rPr lang="en-US" sz="3600" b="1" baseline="30000" dirty="0"/>
              <a:t>2</a:t>
            </a:r>
            <a:r>
              <a:rPr lang="en-US" sz="3600" b="1" dirty="0"/>
              <a:t>. Prior research suggests the incidence of HIT may be higher with unfractionated heparin than with low molecular weight heparin</a:t>
            </a:r>
            <a:r>
              <a:rPr lang="en-US" sz="3600" b="1" baseline="30000" dirty="0"/>
              <a:t>3</a:t>
            </a:r>
            <a:r>
              <a:rPr lang="en-US" sz="3600" b="1" dirty="0"/>
              <a:t>. </a:t>
            </a:r>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r>
              <a:rPr lang="en-US" sz="3600" b="1" dirty="0"/>
              <a:t>HIT may present with skin necrosis in addition to thrombosis. A decreased platelet count is typically seen within ten days of starting heparin</a:t>
            </a:r>
            <a:r>
              <a:rPr lang="en-US" sz="3600" b="1" baseline="30000" dirty="0"/>
              <a:t>1</a:t>
            </a:r>
            <a:r>
              <a:rPr lang="en-US" sz="3600" b="1" dirty="0"/>
              <a:t>. Multiple laboratory tests are available for HIT, including enzyme-linked-immunoassay and serotonin release assay. Because heparin-PF4 antibodies may be elevated without clinical manifestations of HIT, diagnosis of HIT involves both laboratory testing and clinical correlation</a:t>
            </a:r>
            <a:r>
              <a:rPr lang="en-US" sz="3600" b="1" baseline="30000" dirty="0"/>
              <a:t>4</a:t>
            </a:r>
            <a:r>
              <a:rPr lang="en-US" sz="3600" b="1" dirty="0"/>
              <a:t>. Because HIT is a pro-thrombotic disorder, treatment involves anticoagulation. Alternatives to heparin include direct thrombin inhibitors (argatroban, bivalirudin), and Factor Xa inhibitors (fondaparinux)</a:t>
            </a:r>
            <a:r>
              <a:rPr lang="en-US" sz="3600" b="1" baseline="30000" dirty="0"/>
              <a:t>1</a:t>
            </a:r>
            <a:r>
              <a:rPr lang="en-US" sz="3600" b="1" dirty="0"/>
              <a:t>.</a:t>
            </a:r>
          </a:p>
          <a:p>
            <a:pPr eaLnBrk="0" hangingPunct="0"/>
            <a:endParaRPr lang="en-US" sz="3600" b="1" dirty="0"/>
          </a:p>
          <a:p>
            <a:pPr eaLnBrk="0" hangingPunct="0"/>
            <a:r>
              <a:rPr lang="en-US" sz="3600" b="1" dirty="0"/>
              <a:t> </a:t>
            </a:r>
          </a:p>
          <a:p>
            <a:pPr eaLnBrk="0" hangingPunct="0"/>
            <a:endParaRPr lang="en-US" sz="3428" b="1" dirty="0"/>
          </a:p>
          <a:p>
            <a:pPr eaLnBrk="0" hangingPunct="0"/>
            <a:endParaRPr lang="en-US" sz="3428" b="1" dirty="0"/>
          </a:p>
          <a:p>
            <a:pPr eaLnBrk="0" hangingPunct="0"/>
            <a:endParaRPr lang="en-US" sz="3428" b="1" dirty="0"/>
          </a:p>
          <a:p>
            <a:pPr eaLnBrk="0" hangingPunct="0"/>
            <a:endParaRPr lang="en-US" sz="3428" b="1" dirty="0"/>
          </a:p>
          <a:p>
            <a:pPr eaLnBrk="0" hangingPunct="0"/>
            <a:endParaRPr lang="en-US" sz="3428" b="1" dirty="0"/>
          </a:p>
          <a:p>
            <a:pPr eaLnBrk="0" hangingPunct="0"/>
            <a:endParaRPr lang="en-US" sz="3428" b="1" dirty="0"/>
          </a:p>
          <a:p>
            <a:pPr eaLnBrk="0" hangingPunct="0"/>
            <a:r>
              <a:rPr lang="en-US" sz="3428" b="1" dirty="0"/>
              <a:t> </a:t>
            </a:r>
          </a:p>
        </p:txBody>
      </p:sp>
      <p:sp>
        <p:nvSpPr>
          <p:cNvPr id="1030" name="Rectangle 1148"/>
          <p:cNvSpPr>
            <a:spLocks noChangeArrowheads="1"/>
          </p:cNvSpPr>
          <p:nvPr/>
        </p:nvSpPr>
        <p:spPr bwMode="auto">
          <a:xfrm>
            <a:off x="459324" y="5773635"/>
            <a:ext cx="13944600" cy="925858"/>
          </a:xfrm>
          <a:prstGeom prst="rect">
            <a:avLst/>
          </a:prstGeom>
          <a:solidFill>
            <a:srgbClr val="372869"/>
          </a:solidFill>
          <a:ln w="9525">
            <a:noFill/>
            <a:miter lim="800000"/>
            <a:headEnd/>
            <a:tailEnd/>
          </a:ln>
        </p:spPr>
        <p:txBody>
          <a:bodyPr wrap="none" lIns="70303" tIns="35151" rIns="70303" bIns="35151" anchor="ctr"/>
          <a:lstStyle/>
          <a:p>
            <a:pPr algn="ctr"/>
            <a:r>
              <a:rPr lang="en-US" sz="3600" b="1" dirty="0">
                <a:solidFill>
                  <a:schemeClr val="bg1"/>
                </a:solidFill>
                <a:latin typeface="+mj-lt"/>
              </a:rPr>
              <a:t>Introduction</a:t>
            </a:r>
          </a:p>
        </p:txBody>
      </p:sp>
      <p:sp>
        <p:nvSpPr>
          <p:cNvPr id="1047" name="Text Box 1166"/>
          <p:cNvSpPr txBox="1">
            <a:spLocks noChangeArrowheads="1"/>
          </p:cNvSpPr>
          <p:nvPr/>
        </p:nvSpPr>
        <p:spPr bwMode="auto">
          <a:xfrm>
            <a:off x="29325895" y="6662870"/>
            <a:ext cx="13953111" cy="7933663"/>
          </a:xfrm>
          <a:prstGeom prst="rect">
            <a:avLst/>
          </a:prstGeom>
          <a:solidFill>
            <a:schemeClr val="bg1"/>
          </a:solidFill>
          <a:ln w="25400">
            <a:noFill/>
            <a:miter lim="800000"/>
            <a:headEnd type="none" w="sm" len="sm"/>
            <a:tailEnd type="none" w="sm" len="sm"/>
          </a:ln>
        </p:spPr>
        <p:txBody>
          <a:bodyPr lIns="274320" tIns="274320" rIns="274320" bIns="35151" anchor="t"/>
          <a:lstStyle/>
          <a:p>
            <a:r>
              <a:rPr lang="en-US" sz="3600" b="1" dirty="0">
                <a:solidFill>
                  <a:srgbClr val="000000"/>
                </a:solidFill>
                <a:latin typeface="Times New Roman"/>
                <a:cs typeface="Times New Roman"/>
              </a:rPr>
              <a:t>The patient in this case was treated with unfractionated heparin for five days during is initial hospital stay for PE. This is consistent with prior research that indicates the risk of HIT may be higher with unfractionated heparin than with low molecular weight heparin</a:t>
            </a:r>
            <a:r>
              <a:rPr lang="en-US" sz="3600" b="1" baseline="30000" dirty="0">
                <a:solidFill>
                  <a:srgbClr val="000000"/>
                </a:solidFill>
                <a:latin typeface="Times New Roman"/>
                <a:cs typeface="Times New Roman"/>
              </a:rPr>
              <a:t>3</a:t>
            </a:r>
            <a:r>
              <a:rPr lang="en-US" sz="3600" b="1" dirty="0">
                <a:solidFill>
                  <a:srgbClr val="000000"/>
                </a:solidFill>
                <a:latin typeface="Times New Roman"/>
                <a:cs typeface="Times New Roman"/>
              </a:rPr>
              <a:t>. The timing of his decrease in platelets also aligns with prior research that suggests platelets in HIT typically decline within ten days of heparin administration</a:t>
            </a:r>
            <a:r>
              <a:rPr lang="en-US" sz="3600" b="1" baseline="30000" dirty="0">
                <a:solidFill>
                  <a:srgbClr val="000000"/>
                </a:solidFill>
                <a:latin typeface="Times New Roman"/>
                <a:cs typeface="Times New Roman"/>
              </a:rPr>
              <a:t>1</a:t>
            </a:r>
            <a:r>
              <a:rPr lang="en-US" sz="3600" b="1" dirty="0">
                <a:solidFill>
                  <a:srgbClr val="000000"/>
                </a:solidFill>
                <a:latin typeface="Times New Roman"/>
                <a:cs typeface="Times New Roman"/>
              </a:rPr>
              <a:t>. Ultrasound revealed the patient had duplicated femoral and popliteal veins. One study found the incidence of duplications along the femoral-popliteal segment to be 15.7%</a:t>
            </a:r>
            <a:r>
              <a:rPr lang="en-US" sz="3600" b="1" baseline="30000" dirty="0">
                <a:solidFill>
                  <a:srgbClr val="000000"/>
                </a:solidFill>
                <a:latin typeface="Times New Roman"/>
                <a:cs typeface="Times New Roman"/>
              </a:rPr>
              <a:t>5</a:t>
            </a:r>
            <a:r>
              <a:rPr lang="en-US" sz="3600" b="1" dirty="0">
                <a:solidFill>
                  <a:srgbClr val="000000"/>
                </a:solidFill>
                <a:latin typeface="Times New Roman"/>
                <a:cs typeface="Times New Roman"/>
              </a:rPr>
              <a:t>. In the same study, the authors calculated a greater mean decrease in flow velocity in limbs with duplicated femoral-popliteal veins, indicating there may be a greater risk of DVT in patients with this anomaly due to stasis.</a:t>
            </a:r>
            <a:r>
              <a:rPr lang="en-US" sz="3600" b="1" baseline="30000" dirty="0">
                <a:solidFill>
                  <a:srgbClr val="000000"/>
                </a:solidFill>
                <a:latin typeface="Times New Roman"/>
                <a:cs typeface="Times New Roman"/>
              </a:rPr>
              <a:t>5</a:t>
            </a:r>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dirty="0">
              <a:solidFill>
                <a:srgbClr val="000000"/>
              </a:solidFill>
              <a:cs typeface="Times New Roman" panose="02020603050405020304" pitchFamily="18" charset="0"/>
            </a:endParaRPr>
          </a:p>
        </p:txBody>
      </p:sp>
      <p:sp>
        <p:nvSpPr>
          <p:cNvPr id="1048" name="Text Box 1167"/>
          <p:cNvSpPr txBox="1">
            <a:spLocks noChangeArrowheads="1"/>
          </p:cNvSpPr>
          <p:nvPr/>
        </p:nvSpPr>
        <p:spPr bwMode="auto">
          <a:xfrm>
            <a:off x="29325895" y="22547291"/>
            <a:ext cx="13944600" cy="9046577"/>
          </a:xfrm>
          <a:prstGeom prst="rect">
            <a:avLst/>
          </a:prstGeom>
          <a:solidFill>
            <a:schemeClr val="bg1"/>
          </a:solidFill>
          <a:ln w="25400">
            <a:noFill/>
            <a:miter lim="800000"/>
            <a:headEnd type="none" w="sm" len="sm"/>
            <a:tailEnd type="none" w="sm" len="sm"/>
          </a:ln>
        </p:spPr>
        <p:txBody>
          <a:bodyPr lIns="274320" tIns="274320" rIns="274320" bIns="274320"/>
          <a:lstStyle/>
          <a:p>
            <a:pPr marL="457200" indent="-457200" eaLnBrk="0" hangingPunct="0">
              <a:buFontTx/>
              <a:buAutoNum type="arabicPeriod"/>
            </a:pPr>
            <a:r>
              <a:rPr lang="en-US" sz="3200" b="1" dirty="0" err="1"/>
              <a:t>Arachchillage</a:t>
            </a:r>
            <a:r>
              <a:rPr lang="en-US" sz="3200" b="1" dirty="0"/>
              <a:t>, D., </a:t>
            </a:r>
            <a:r>
              <a:rPr lang="en-US" sz="3200" b="1" dirty="0" err="1"/>
              <a:t>Thachil</a:t>
            </a:r>
            <a:r>
              <a:rPr lang="en-US" sz="3200" b="1" dirty="0"/>
              <a:t>, J., Anderson, J., Baker, P., Poles, A., Kitchen, S., Laffan, M. (2023). Diagnosis and management of heparin-induced thrombocytopenia: Third edition. </a:t>
            </a:r>
            <a:r>
              <a:rPr lang="en-US" sz="3200" b="1" i="1" dirty="0"/>
              <a:t>British Journal of </a:t>
            </a:r>
            <a:r>
              <a:rPr lang="en-US" sz="3200" b="1" i="1" dirty="0" err="1"/>
              <a:t>Haematology</a:t>
            </a:r>
            <a:r>
              <a:rPr lang="en-US" sz="3200" b="1" i="1" dirty="0"/>
              <a:t>, 204, </a:t>
            </a:r>
            <a:r>
              <a:rPr lang="en-US" sz="3200" b="1" dirty="0"/>
              <a:t>459-475.</a:t>
            </a:r>
          </a:p>
          <a:p>
            <a:pPr marL="457200" indent="-457200" eaLnBrk="0" hangingPunct="0">
              <a:buFontTx/>
              <a:buAutoNum type="arabicPeriod"/>
            </a:pPr>
            <a:r>
              <a:rPr lang="en-US" sz="3200" b="1" dirty="0"/>
              <a:t>Hogan, M., Berger J.S. (2020). Heparin-induced thrombocytopenia (HIT): Review of incidence, diagnosis, and management. </a:t>
            </a:r>
            <a:r>
              <a:rPr lang="en-US" sz="3200" b="1" i="1" dirty="0"/>
              <a:t>Vascular Medicine. 25</a:t>
            </a:r>
            <a:r>
              <a:rPr lang="en-US" sz="3200" b="1" dirty="0"/>
              <a:t>(2):160-173. doi:10.1177/1358863X19898253</a:t>
            </a:r>
          </a:p>
          <a:p>
            <a:pPr marL="457200" indent="-457200" eaLnBrk="0" hangingPunct="0">
              <a:buFontTx/>
              <a:buAutoNum type="arabicPeriod"/>
            </a:pPr>
            <a:r>
              <a:rPr lang="en-US" sz="3200" b="1" dirty="0" err="1"/>
              <a:t>Arepally</a:t>
            </a:r>
            <a:r>
              <a:rPr lang="en-US" sz="3200" b="1" dirty="0"/>
              <a:t>, G. (2017). Heparin-induced thrombocytopenia. </a:t>
            </a:r>
            <a:r>
              <a:rPr lang="en-US" sz="3200" b="1" i="1" dirty="0"/>
              <a:t>Blood, 129</a:t>
            </a:r>
            <a:r>
              <a:rPr lang="en-US" sz="3200" b="1" dirty="0"/>
              <a:t>(21), 2864-2872. https://doi.org/10.1182/blood-2016-11-709873.</a:t>
            </a:r>
          </a:p>
          <a:p>
            <a:pPr marL="457200" indent="-457200" eaLnBrk="0" hangingPunct="0">
              <a:buFontTx/>
              <a:buAutoNum type="arabicPeriod"/>
            </a:pPr>
            <a:r>
              <a:rPr lang="en-US" sz="3200" b="1" dirty="0"/>
              <a:t>Ahmed, I., Majeed, A., &amp; Powell, R. (2007). Heparin induced thrombocytopenia: diagnosis and management update. </a:t>
            </a:r>
            <a:r>
              <a:rPr lang="en-US" sz="3200" b="1" i="1" dirty="0"/>
              <a:t>Postgraduate medical journal</a:t>
            </a:r>
            <a:r>
              <a:rPr lang="en-US" sz="3200" b="1" dirty="0"/>
              <a:t>, 83(983), 575–582. https://doi.org/10.1136/pgmj.2007.059188</a:t>
            </a:r>
          </a:p>
          <a:p>
            <a:pPr marL="457200" indent="-457200" eaLnBrk="0" hangingPunct="0">
              <a:buFontTx/>
              <a:buAutoNum type="arabicPeriod"/>
            </a:pPr>
            <a:r>
              <a:rPr lang="en-US" sz="3200" b="1" dirty="0"/>
              <a:t>Dona, E., Fletcher, J. P., Hughes, T. M. D., Saker, K., Baptiste, P., Ramanathan, I. (2001). Duplicated popliteal and superficial femoral veins: incidence and potential significance. </a:t>
            </a:r>
            <a:r>
              <a:rPr lang="en-US" sz="3200" b="1" i="1" dirty="0"/>
              <a:t>Australian and New Zealand Journal of Surgery, 70(6</a:t>
            </a:r>
            <a:r>
              <a:rPr lang="en-US" sz="3200" b="1" dirty="0"/>
              <a:t>), 438-440.</a:t>
            </a:r>
          </a:p>
        </p:txBody>
      </p:sp>
      <p:pic>
        <p:nvPicPr>
          <p:cNvPr id="4" name="Picture 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6420" y="436170"/>
            <a:ext cx="6234545" cy="2540000"/>
          </a:xfrm>
          <a:prstGeom prst="rect">
            <a:avLst/>
          </a:prstGeom>
        </p:spPr>
      </p:pic>
      <p:sp>
        <p:nvSpPr>
          <p:cNvPr id="15" name="Rectangle 1148">
            <a:extLst>
              <a:ext uri="{FF2B5EF4-FFF2-40B4-BE49-F238E27FC236}">
                <a16:creationId xmlns:a16="http://schemas.microsoft.com/office/drawing/2014/main" id="{99EEBB63-5AE2-90F7-EAF0-4A51DB93401B}"/>
              </a:ext>
            </a:extLst>
          </p:cNvPr>
          <p:cNvSpPr>
            <a:spLocks noChangeArrowheads="1"/>
          </p:cNvSpPr>
          <p:nvPr/>
        </p:nvSpPr>
        <p:spPr bwMode="auto">
          <a:xfrm>
            <a:off x="29325895" y="5788625"/>
            <a:ext cx="13944600" cy="925859"/>
          </a:xfrm>
          <a:prstGeom prst="rect">
            <a:avLst/>
          </a:prstGeom>
          <a:solidFill>
            <a:srgbClr val="372869"/>
          </a:solidFill>
          <a:ln w="9525">
            <a:noFill/>
            <a:miter lim="800000"/>
            <a:headEnd/>
            <a:tailEnd/>
          </a:ln>
        </p:spPr>
        <p:txBody>
          <a:bodyPr wrap="none" lIns="70303" tIns="35151" rIns="70303" bIns="35151" anchor="ctr"/>
          <a:lstStyle/>
          <a:p>
            <a:pPr algn="ctr"/>
            <a:r>
              <a:rPr lang="en-US" sz="3600" b="1" dirty="0">
                <a:solidFill>
                  <a:schemeClr val="bg1"/>
                </a:solidFill>
                <a:latin typeface="+mj-lt"/>
              </a:rPr>
              <a:t>Discussion</a:t>
            </a:r>
          </a:p>
        </p:txBody>
      </p:sp>
      <p:sp>
        <p:nvSpPr>
          <p:cNvPr id="36" name="Rectangle 1148">
            <a:extLst>
              <a:ext uri="{FF2B5EF4-FFF2-40B4-BE49-F238E27FC236}">
                <a16:creationId xmlns:a16="http://schemas.microsoft.com/office/drawing/2014/main" id="{B3D0E060-19A5-8D69-8251-22636B37F4CE}"/>
              </a:ext>
            </a:extLst>
          </p:cNvPr>
          <p:cNvSpPr>
            <a:spLocks noChangeArrowheads="1"/>
          </p:cNvSpPr>
          <p:nvPr/>
        </p:nvSpPr>
        <p:spPr bwMode="auto">
          <a:xfrm>
            <a:off x="14888992" y="5782740"/>
            <a:ext cx="13944600" cy="925857"/>
          </a:xfrm>
          <a:prstGeom prst="rect">
            <a:avLst/>
          </a:prstGeom>
          <a:solidFill>
            <a:srgbClr val="372869"/>
          </a:solidFill>
          <a:ln w="9525">
            <a:noFill/>
            <a:miter lim="800000"/>
            <a:headEnd/>
            <a:tailEnd/>
          </a:ln>
        </p:spPr>
        <p:txBody>
          <a:bodyPr wrap="none" lIns="70303" tIns="35151" rIns="70303" bIns="35151" anchor="ctr"/>
          <a:lstStyle/>
          <a:p>
            <a:pPr algn="ctr"/>
            <a:r>
              <a:rPr lang="en-US" sz="3600" b="1" dirty="0">
                <a:solidFill>
                  <a:schemeClr val="bg1"/>
                </a:solidFill>
                <a:latin typeface="+mj-lt"/>
              </a:rPr>
              <a:t>Case Presentation</a:t>
            </a:r>
          </a:p>
        </p:txBody>
      </p:sp>
      <p:sp>
        <p:nvSpPr>
          <p:cNvPr id="27" name="Rectangle 1148">
            <a:extLst>
              <a:ext uri="{FF2B5EF4-FFF2-40B4-BE49-F238E27FC236}">
                <a16:creationId xmlns:a16="http://schemas.microsoft.com/office/drawing/2014/main" id="{04A76A95-3CDC-397E-E2FD-455AD5A3A30C}"/>
              </a:ext>
            </a:extLst>
          </p:cNvPr>
          <p:cNvSpPr>
            <a:spLocks noChangeArrowheads="1"/>
          </p:cNvSpPr>
          <p:nvPr/>
        </p:nvSpPr>
        <p:spPr bwMode="auto">
          <a:xfrm>
            <a:off x="29321868" y="21621432"/>
            <a:ext cx="13944600" cy="925859"/>
          </a:xfrm>
          <a:prstGeom prst="rect">
            <a:avLst/>
          </a:prstGeom>
          <a:solidFill>
            <a:srgbClr val="372869"/>
          </a:solidFill>
          <a:ln w="9525">
            <a:noFill/>
            <a:miter lim="800000"/>
            <a:headEnd/>
            <a:tailEnd/>
          </a:ln>
        </p:spPr>
        <p:txBody>
          <a:bodyPr wrap="none" lIns="70303" tIns="35151" rIns="70303" bIns="35151" anchor="ctr"/>
          <a:lstStyle/>
          <a:p>
            <a:pPr algn="ctr"/>
            <a:r>
              <a:rPr lang="en-US" sz="3600" b="1" dirty="0">
                <a:solidFill>
                  <a:schemeClr val="bg1"/>
                </a:solidFill>
                <a:latin typeface="+mj-lt"/>
              </a:rPr>
              <a:t>References</a:t>
            </a:r>
          </a:p>
        </p:txBody>
      </p:sp>
      <p:sp>
        <p:nvSpPr>
          <p:cNvPr id="29" name="Text Box 1147">
            <a:extLst>
              <a:ext uri="{FF2B5EF4-FFF2-40B4-BE49-F238E27FC236}">
                <a16:creationId xmlns:a16="http://schemas.microsoft.com/office/drawing/2014/main" id="{61035918-46FD-85A2-5B5B-40DF48D72112}"/>
              </a:ext>
            </a:extLst>
          </p:cNvPr>
          <p:cNvSpPr txBox="1">
            <a:spLocks noChangeArrowheads="1"/>
          </p:cNvSpPr>
          <p:nvPr/>
        </p:nvSpPr>
        <p:spPr bwMode="auto">
          <a:xfrm>
            <a:off x="14890596" y="6708596"/>
            <a:ext cx="13944600" cy="24885271"/>
          </a:xfrm>
          <a:prstGeom prst="rect">
            <a:avLst/>
          </a:prstGeom>
          <a:solidFill>
            <a:schemeClr val="bg1"/>
          </a:solidFill>
          <a:ln w="25400">
            <a:noFill/>
            <a:miter lim="800000"/>
            <a:headEnd type="none" w="sm" len="sm"/>
            <a:tailEnd type="none" w="sm" len="sm"/>
          </a:ln>
        </p:spPr>
        <p:txBody>
          <a:bodyPr lIns="274320" tIns="274320" rIns="274320" bIns="274320"/>
          <a:lstStyle/>
          <a:p>
            <a:pPr eaLnBrk="0" hangingPunct="0"/>
            <a:r>
              <a:rPr lang="en-US" sz="3600" b="1" dirty="0">
                <a:solidFill>
                  <a:srgbClr val="000000"/>
                </a:solidFill>
                <a:latin typeface="Times New Roman"/>
                <a:cs typeface="Times New Roman"/>
              </a:rPr>
              <a:t>A 47-year-old male with past medical history of non-insulin dependent Type 2 diabetes mellitus, hyperlipidemia, Class 3 severe obesity, and obstructive sleep apnea, presented with thrombocytopenia (platelet count of 23,000) that was discovered on outpatient blood work. The patient had been admitted to a different hospital two weeks previously for bilateral pulmonary emboli (he had traveled internationally two weeks before experiencing symptoms). During this previous admission, he had been administered thrombolytic therapy, treated with unfractionated heparin for five days, and discharged on dabigatran with a platelet count of 160,000. On presentation at the authors’ hospital, the patient received a V/Q scan that showed a high probability of pulmonary embolism. Venous ultrasound/doppler of the lower extremities revealed acute occlusive deep vein thrombosis of bilateral popliteal veins, as well as duplicate femoral and popliteal veins bilaterally. </a:t>
            </a:r>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endParaRPr lang="en-US" sz="3600" b="1" dirty="0"/>
          </a:p>
          <a:p>
            <a:pPr eaLnBrk="0" hangingPunct="0"/>
            <a:r>
              <a:rPr lang="en-US" sz="3600" b="1" dirty="0"/>
              <a:t>The patient was initially treated with unfractionated heparin for less than two hours before switching to dabigatran twice a day for three doses. He was subsequently treated with intravenous </a:t>
            </a:r>
            <a:r>
              <a:rPr lang="en-US" sz="3600" b="1" dirty="0" err="1"/>
              <a:t>argatroban</a:t>
            </a:r>
            <a:r>
              <a:rPr lang="en-US" sz="3600" b="1" dirty="0"/>
              <a:t> for one day and then transitioned to apixaban 10 mg twice daily. The patient’s thrombocytopenia persisted throughout the admission, with platelet count ranging from 19,000 to 24,000. After three days, he was discharged with instructions to follow up at the hospital’s outpatient internal medicine clinic. Enzyme-linked immunoassay for heparin-platelet factor 4 (PF4) antibody was positive, supporting a diagnosis of Type II heparin-induced thrombocytopenia (HIT). Carbohydrate antigen (CA) 19-9 was also elevated, suggesting malignancy as a possible cause of hypercoagulability. At a one-month follow-up visit, the patient’s platelet count had increased to 122,000. Platelet count remained stable at two-month follow-up, and CA 19-9 had normalized. </a:t>
            </a:r>
          </a:p>
          <a:p>
            <a:pPr eaLnBrk="0" hangingPunct="0"/>
            <a:endParaRPr lang="en-US" sz="3600" b="1" dirty="0"/>
          </a:p>
        </p:txBody>
      </p:sp>
      <p:sp>
        <p:nvSpPr>
          <p:cNvPr id="1040" name="TextBox 1039">
            <a:extLst>
              <a:ext uri="{FF2B5EF4-FFF2-40B4-BE49-F238E27FC236}">
                <a16:creationId xmlns:a16="http://schemas.microsoft.com/office/drawing/2014/main" id="{3CA30964-B712-30DD-1BB4-3CA92CE864AB}"/>
              </a:ext>
            </a:extLst>
          </p:cNvPr>
          <p:cNvSpPr txBox="1"/>
          <p:nvPr/>
        </p:nvSpPr>
        <p:spPr>
          <a:xfrm>
            <a:off x="15641247" y="21534120"/>
            <a:ext cx="9841596" cy="461665"/>
          </a:xfrm>
          <a:prstGeom prst="rect">
            <a:avLst/>
          </a:prstGeom>
          <a:noFill/>
        </p:spPr>
        <p:txBody>
          <a:bodyPr wrap="square" rtlCol="0">
            <a:spAutoFit/>
          </a:bodyPr>
          <a:lstStyle/>
          <a:p>
            <a:r>
              <a:rPr lang="en-US" sz="2400" b="1" dirty="0"/>
              <a:t>Fig. 3: Case Timeline</a:t>
            </a:r>
          </a:p>
        </p:txBody>
      </p:sp>
      <p:sp>
        <p:nvSpPr>
          <p:cNvPr id="2" name="Text Box 1166">
            <a:extLst>
              <a:ext uri="{FF2B5EF4-FFF2-40B4-BE49-F238E27FC236}">
                <a16:creationId xmlns:a16="http://schemas.microsoft.com/office/drawing/2014/main" id="{CED3CB00-88CF-9B8D-C7DB-0F99C9648387}"/>
              </a:ext>
            </a:extLst>
          </p:cNvPr>
          <p:cNvSpPr txBox="1">
            <a:spLocks noChangeArrowheads="1"/>
          </p:cNvSpPr>
          <p:nvPr/>
        </p:nvSpPr>
        <p:spPr bwMode="auto">
          <a:xfrm>
            <a:off x="29334406" y="16142104"/>
            <a:ext cx="13953111" cy="4859616"/>
          </a:xfrm>
          <a:prstGeom prst="rect">
            <a:avLst/>
          </a:prstGeom>
          <a:solidFill>
            <a:schemeClr val="bg1"/>
          </a:solidFill>
          <a:ln w="25400">
            <a:noFill/>
            <a:miter lim="800000"/>
            <a:headEnd type="none" w="sm" len="sm"/>
            <a:tailEnd type="none" w="sm" len="sm"/>
          </a:ln>
        </p:spPr>
        <p:txBody>
          <a:bodyPr lIns="274320" tIns="274320" rIns="274320" bIns="35151" anchor="t"/>
          <a:lstStyle/>
          <a:p>
            <a:pPr eaLnBrk="0" hangingPunct="0"/>
            <a:r>
              <a:rPr lang="en-US" sz="3600" b="1" dirty="0"/>
              <a:t>This case underscores the importance of close monitoring and follow-up for patients treated with heparin. Furthermore, the findings highlight that patients who present with deep vein thrombosis/pulmonary embolism need to be evaluated thoroughly for sources of hypercoagulability, even in the presence of other risk factors such as recent travel. Finally, duplicated lower extremity veins present a risk of masking deep vein thrombosis and need to be documented for future patient encounters.</a:t>
            </a:r>
          </a:p>
          <a:p>
            <a:endParaRPr lang="en-US" sz="2743" b="1" dirty="0">
              <a:solidFill>
                <a:srgbClr val="000000"/>
              </a:solidFill>
              <a:latin typeface="Times New Roman"/>
              <a:cs typeface="Times New Roman"/>
            </a:endParaRPr>
          </a:p>
          <a:p>
            <a:r>
              <a:rPr lang="en-US" sz="2743" b="1" dirty="0">
                <a:solidFill>
                  <a:srgbClr val="000000"/>
                </a:solidFill>
                <a:latin typeface="Times New Roman"/>
                <a:cs typeface="Times New Roman"/>
              </a:rPr>
              <a:t> </a:t>
            </a:r>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i="1" dirty="0">
              <a:solidFill>
                <a:srgbClr val="000000"/>
              </a:solidFill>
              <a:cs typeface="Times New Roman" panose="02020603050405020304" pitchFamily="18" charset="0"/>
            </a:endParaRPr>
          </a:p>
          <a:p>
            <a:pPr algn="l" rtl="0" fontAlgn="base"/>
            <a:endParaRPr lang="en-US" sz="2743" b="1" dirty="0">
              <a:solidFill>
                <a:srgbClr val="000000"/>
              </a:solidFill>
              <a:cs typeface="Times New Roman" panose="02020603050405020304" pitchFamily="18" charset="0"/>
            </a:endParaRPr>
          </a:p>
        </p:txBody>
      </p:sp>
      <p:sp>
        <p:nvSpPr>
          <p:cNvPr id="5" name="Rectangle 1148">
            <a:extLst>
              <a:ext uri="{FF2B5EF4-FFF2-40B4-BE49-F238E27FC236}">
                <a16:creationId xmlns:a16="http://schemas.microsoft.com/office/drawing/2014/main" id="{0C704048-E66E-5595-EA55-3E40A64ACA52}"/>
              </a:ext>
            </a:extLst>
          </p:cNvPr>
          <p:cNvSpPr>
            <a:spLocks noChangeArrowheads="1"/>
          </p:cNvSpPr>
          <p:nvPr/>
        </p:nvSpPr>
        <p:spPr bwMode="auto">
          <a:xfrm>
            <a:off x="29334406" y="15267858"/>
            <a:ext cx="13944600" cy="925859"/>
          </a:xfrm>
          <a:prstGeom prst="rect">
            <a:avLst/>
          </a:prstGeom>
          <a:solidFill>
            <a:srgbClr val="372869"/>
          </a:solidFill>
          <a:ln w="9525">
            <a:noFill/>
            <a:miter lim="800000"/>
            <a:headEnd/>
            <a:tailEnd/>
          </a:ln>
        </p:spPr>
        <p:txBody>
          <a:bodyPr wrap="none" lIns="70303" tIns="35151" rIns="70303" bIns="35151" anchor="ctr"/>
          <a:lstStyle/>
          <a:p>
            <a:pPr algn="ctr"/>
            <a:r>
              <a:rPr lang="en-US" sz="3600" b="1" dirty="0">
                <a:solidFill>
                  <a:schemeClr val="bg1"/>
                </a:solidFill>
                <a:latin typeface="+mj-lt"/>
              </a:rPr>
              <a:t>Conclusions</a:t>
            </a:r>
          </a:p>
        </p:txBody>
      </p:sp>
      <p:pic>
        <p:nvPicPr>
          <p:cNvPr id="8" name="Picture 7">
            <a:extLst>
              <a:ext uri="{FF2B5EF4-FFF2-40B4-BE49-F238E27FC236}">
                <a16:creationId xmlns:a16="http://schemas.microsoft.com/office/drawing/2014/main" id="{481AC61C-A311-CEE6-47AA-8A270429E2E5}"/>
              </a:ext>
            </a:extLst>
          </p:cNvPr>
          <p:cNvPicPr>
            <a:picLocks noChangeAspect="1"/>
          </p:cNvPicPr>
          <p:nvPr/>
        </p:nvPicPr>
        <p:blipFill>
          <a:blip r:embed="rId6"/>
          <a:stretch>
            <a:fillRect/>
          </a:stretch>
        </p:blipFill>
        <p:spPr>
          <a:xfrm>
            <a:off x="884553" y="12126949"/>
            <a:ext cx="13094142" cy="5177144"/>
          </a:xfrm>
          <a:prstGeom prst="rect">
            <a:avLst/>
          </a:prstGeom>
        </p:spPr>
      </p:pic>
      <p:pic>
        <p:nvPicPr>
          <p:cNvPr id="10" name="Picture 9">
            <a:extLst>
              <a:ext uri="{FF2B5EF4-FFF2-40B4-BE49-F238E27FC236}">
                <a16:creationId xmlns:a16="http://schemas.microsoft.com/office/drawing/2014/main" id="{CDC4B4AD-AD34-2F07-C29D-BA3130710682}"/>
              </a:ext>
            </a:extLst>
          </p:cNvPr>
          <p:cNvPicPr>
            <a:picLocks noChangeAspect="1"/>
          </p:cNvPicPr>
          <p:nvPr/>
        </p:nvPicPr>
        <p:blipFill>
          <a:blip r:embed="rId7"/>
          <a:stretch>
            <a:fillRect/>
          </a:stretch>
        </p:blipFill>
        <p:spPr>
          <a:xfrm>
            <a:off x="1676843" y="24163440"/>
            <a:ext cx="10553700" cy="5962650"/>
          </a:xfrm>
          <a:prstGeom prst="rect">
            <a:avLst/>
          </a:prstGeom>
        </p:spPr>
      </p:pic>
      <p:sp>
        <p:nvSpPr>
          <p:cNvPr id="1033" name="TextBox 1032">
            <a:extLst>
              <a:ext uri="{FF2B5EF4-FFF2-40B4-BE49-F238E27FC236}">
                <a16:creationId xmlns:a16="http://schemas.microsoft.com/office/drawing/2014/main" id="{29BD1B57-2691-8639-F69D-F4389930018A}"/>
              </a:ext>
            </a:extLst>
          </p:cNvPr>
          <p:cNvSpPr txBox="1"/>
          <p:nvPr/>
        </p:nvSpPr>
        <p:spPr>
          <a:xfrm>
            <a:off x="1602314" y="17171423"/>
            <a:ext cx="10702758" cy="461665"/>
          </a:xfrm>
          <a:prstGeom prst="rect">
            <a:avLst/>
          </a:prstGeom>
          <a:noFill/>
        </p:spPr>
        <p:txBody>
          <a:bodyPr wrap="square" rtlCol="0">
            <a:spAutoFit/>
          </a:bodyPr>
          <a:lstStyle/>
          <a:p>
            <a:r>
              <a:rPr lang="en-US" sz="2400" b="1" dirty="0"/>
              <a:t>Fig. 1: Subcategories of Heparin Induced Thrombocytopenia</a:t>
            </a:r>
          </a:p>
        </p:txBody>
      </p:sp>
      <p:sp>
        <p:nvSpPr>
          <p:cNvPr id="11" name="TextBox 10">
            <a:extLst>
              <a:ext uri="{FF2B5EF4-FFF2-40B4-BE49-F238E27FC236}">
                <a16:creationId xmlns:a16="http://schemas.microsoft.com/office/drawing/2014/main" id="{BE9511AE-125D-505A-2C54-B7697100112F}"/>
              </a:ext>
            </a:extLst>
          </p:cNvPr>
          <p:cNvSpPr txBox="1"/>
          <p:nvPr/>
        </p:nvSpPr>
        <p:spPr>
          <a:xfrm>
            <a:off x="1676843" y="30260310"/>
            <a:ext cx="10702758" cy="461665"/>
          </a:xfrm>
          <a:prstGeom prst="rect">
            <a:avLst/>
          </a:prstGeom>
          <a:noFill/>
        </p:spPr>
        <p:txBody>
          <a:bodyPr wrap="square" rtlCol="0">
            <a:spAutoFit/>
          </a:bodyPr>
          <a:lstStyle/>
          <a:p>
            <a:r>
              <a:rPr lang="en-US" sz="2400" b="1" dirty="0"/>
              <a:t>Fig. 2: HIT Type II Clinical Presentation</a:t>
            </a:r>
          </a:p>
        </p:txBody>
      </p:sp>
      <p:pic>
        <p:nvPicPr>
          <p:cNvPr id="16" name="Picture 15">
            <a:extLst>
              <a:ext uri="{FF2B5EF4-FFF2-40B4-BE49-F238E27FC236}">
                <a16:creationId xmlns:a16="http://schemas.microsoft.com/office/drawing/2014/main" id="{4199405C-05EB-F28C-80D9-F2567322E57A}"/>
              </a:ext>
            </a:extLst>
          </p:cNvPr>
          <p:cNvPicPr>
            <a:picLocks noChangeAspect="1"/>
          </p:cNvPicPr>
          <p:nvPr/>
        </p:nvPicPr>
        <p:blipFill>
          <a:blip r:embed="rId8"/>
          <a:stretch>
            <a:fillRect/>
          </a:stretch>
        </p:blipFill>
        <p:spPr>
          <a:xfrm>
            <a:off x="15063774" y="16271526"/>
            <a:ext cx="13595035" cy="5262594"/>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po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Blank Presentation.pot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po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pot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pot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pot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pot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pot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CD38AC8AF65FC44A5930A185282003F" ma:contentTypeVersion="16" ma:contentTypeDescription="Create a new document." ma:contentTypeScope="" ma:versionID="c72e11820eafd39577becae5fc2d582c">
  <xsd:schema xmlns:xsd="http://www.w3.org/2001/XMLSchema" xmlns:xs="http://www.w3.org/2001/XMLSchema" xmlns:p="http://schemas.microsoft.com/office/2006/metadata/properties" xmlns:ns2="298685dc-3108-4774-bcc7-e09e36048492" xmlns:ns3="ad1e1e7b-e6e3-4f67-b32e-9611d25e734e" targetNamespace="http://schemas.microsoft.com/office/2006/metadata/properties" ma:root="true" ma:fieldsID="72960a7444922a68309ca9d34688bb3b" ns2:_="" ns3:_="">
    <xsd:import namespace="298685dc-3108-4774-bcc7-e09e36048492"/>
    <xsd:import namespace="ad1e1e7b-e6e3-4f67-b32e-9611d25e734e"/>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ObjectDetectorVersions" minOccurs="0"/>
                <xsd:element ref="ns2:MediaServiceSearchProperties"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685dc-3108-4774-bcc7-e09e3604849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lcf76f155ced4ddcb4097134ff3c332f" ma:index="17" nillable="true" ma:taxonomy="true" ma:internalName="lcf76f155ced4ddcb4097134ff3c332f" ma:taxonomyFieldName="MediaServiceImageTags" ma:displayName="Image Tags" ma:readOnly="false" ma:fieldId="{5cf76f15-5ced-4ddc-b409-7134ff3c332f}" ma:taxonomyMulti="true" ma:sspId="2f5d7b13-30af-4d25-abfc-e38a113a1b63"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3"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d1e1e7b-e6e3-4f67-b32e-9611d25e734e"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a26612f2-7025-46ff-94bc-ac828c41b3e8}" ma:internalName="TaxCatchAll" ma:showField="CatchAllData" ma:web="ad1e1e7b-e6e3-4f67-b32e-9611d25e734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298685dc-3108-4774-bcc7-e09e36048492">
      <Terms xmlns="http://schemas.microsoft.com/office/infopath/2007/PartnerControls"/>
    </lcf76f155ced4ddcb4097134ff3c332f>
    <TaxCatchAll xmlns="ad1e1e7b-e6e3-4f67-b32e-9611d25e734e" xsi:nil="true"/>
  </documentManagement>
</p:properties>
</file>

<file path=customXml/itemProps1.xml><?xml version="1.0" encoding="utf-8"?>
<ds:datastoreItem xmlns:ds="http://schemas.openxmlformats.org/officeDocument/2006/customXml" ds:itemID="{0498CC9E-C9E7-4419-BEA5-C84ADF46C389}"/>
</file>

<file path=customXml/itemProps2.xml><?xml version="1.0" encoding="utf-8"?>
<ds:datastoreItem xmlns:ds="http://schemas.openxmlformats.org/officeDocument/2006/customXml" ds:itemID="{749A321B-3D41-47E5-B169-74226BB4D828}"/>
</file>

<file path=customXml/itemProps3.xml><?xml version="1.0" encoding="utf-8"?>
<ds:datastoreItem xmlns:ds="http://schemas.openxmlformats.org/officeDocument/2006/customXml" ds:itemID="{33269E4F-D210-4CBB-8412-5B41ECF12C99}"/>
</file>

<file path=docProps/app.xml><?xml version="1.0" encoding="utf-8"?>
<Properties xmlns="http://schemas.openxmlformats.org/officeDocument/2006/extended-properties" xmlns:vt="http://schemas.openxmlformats.org/officeDocument/2006/docPropsVTypes">
  <Template>C:\MSOffice\Templates\Blank Presentation.pot</Template>
  <TotalTime>592</TotalTime>
  <Words>998</Words>
  <Application>Microsoft Office PowerPoint</Application>
  <PresentationFormat>Custom</PresentationFormat>
  <Paragraphs>68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Blank Presentation</vt:lpstr>
      <vt:lpstr>A Case of Type II Heparin Induced Thrombocytopenia Alison Schafer, MS31, Heath Scott, DO2, Erica Jones, MD2, Ashwin Narayana, MD2 1. LSU School of Medicine-New Orleans 2. LSU Internal Medicine-Lafayette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Bradley</dc:creator>
  <cp:lastModifiedBy>Alison Schafer</cp:lastModifiedBy>
  <cp:revision>13</cp:revision>
  <cp:lastPrinted>2000-03-29T22:47:03Z</cp:lastPrinted>
  <dcterms:created xsi:type="dcterms:W3CDTF">1995-06-17T23:31:02Z</dcterms:created>
  <dcterms:modified xsi:type="dcterms:W3CDTF">2024-03-31T15:37:02Z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0x0101007CD38AC8AF65FC44A5930A185282003F</vt:lpwstr>
  </property>
</Properties>
</file>