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6576000" cy="31089600"/>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1984543" indent="-1629985" algn="l" rtl="0" fontAlgn="base">
      <a:spcBef>
        <a:spcPct val="0"/>
      </a:spcBef>
      <a:spcAft>
        <a:spcPct val="0"/>
      </a:spcAft>
      <a:defRPr kern="1200">
        <a:solidFill>
          <a:schemeClr val="tx1"/>
        </a:solidFill>
        <a:latin typeface="Calibri" pitchFamily="34" charset="0"/>
        <a:ea typeface="+mn-ea"/>
        <a:cs typeface="Arial" charset="0"/>
      </a:defRPr>
    </a:lvl2pPr>
    <a:lvl3pPr marL="3970318" indent="-3261201" algn="l" rtl="0" fontAlgn="base">
      <a:spcBef>
        <a:spcPct val="0"/>
      </a:spcBef>
      <a:spcAft>
        <a:spcPct val="0"/>
      </a:spcAft>
      <a:defRPr kern="1200">
        <a:solidFill>
          <a:schemeClr val="tx1"/>
        </a:solidFill>
        <a:latin typeface="Calibri" pitchFamily="34" charset="0"/>
        <a:ea typeface="+mn-ea"/>
        <a:cs typeface="Arial" charset="0"/>
      </a:defRPr>
    </a:lvl3pPr>
    <a:lvl4pPr marL="5956092" indent="-4892416" algn="l" rtl="0" fontAlgn="base">
      <a:spcBef>
        <a:spcPct val="0"/>
      </a:spcBef>
      <a:spcAft>
        <a:spcPct val="0"/>
      </a:spcAft>
      <a:defRPr kern="1200">
        <a:solidFill>
          <a:schemeClr val="tx1"/>
        </a:solidFill>
        <a:latin typeface="Calibri" pitchFamily="34" charset="0"/>
        <a:ea typeface="+mn-ea"/>
        <a:cs typeface="Arial" charset="0"/>
      </a:defRPr>
    </a:lvl4pPr>
    <a:lvl5pPr marL="7941867" indent="-6523632" algn="l" rtl="0" fontAlgn="base">
      <a:spcBef>
        <a:spcPct val="0"/>
      </a:spcBef>
      <a:spcAft>
        <a:spcPct val="0"/>
      </a:spcAft>
      <a:defRPr kern="1200">
        <a:solidFill>
          <a:schemeClr val="tx1"/>
        </a:solidFill>
        <a:latin typeface="Calibri" pitchFamily="34" charset="0"/>
        <a:ea typeface="+mn-ea"/>
        <a:cs typeface="Arial" charset="0"/>
      </a:defRPr>
    </a:lvl5pPr>
    <a:lvl6pPr marL="1772793" algn="l" defTabSz="709117" rtl="0" eaLnBrk="1" latinLnBrk="0" hangingPunct="1">
      <a:defRPr kern="1200">
        <a:solidFill>
          <a:schemeClr val="tx1"/>
        </a:solidFill>
        <a:latin typeface="Calibri" pitchFamily="34" charset="0"/>
        <a:ea typeface="+mn-ea"/>
        <a:cs typeface="Arial" charset="0"/>
      </a:defRPr>
    </a:lvl6pPr>
    <a:lvl7pPr marL="2127352" algn="l" defTabSz="709117" rtl="0" eaLnBrk="1" latinLnBrk="0" hangingPunct="1">
      <a:defRPr kern="1200">
        <a:solidFill>
          <a:schemeClr val="tx1"/>
        </a:solidFill>
        <a:latin typeface="Calibri" pitchFamily="34" charset="0"/>
        <a:ea typeface="+mn-ea"/>
        <a:cs typeface="Arial" charset="0"/>
      </a:defRPr>
    </a:lvl7pPr>
    <a:lvl8pPr marL="2481910" algn="l" defTabSz="709117" rtl="0" eaLnBrk="1" latinLnBrk="0" hangingPunct="1">
      <a:defRPr kern="1200">
        <a:solidFill>
          <a:schemeClr val="tx1"/>
        </a:solidFill>
        <a:latin typeface="Calibri" pitchFamily="34" charset="0"/>
        <a:ea typeface="+mn-ea"/>
        <a:cs typeface="Arial" charset="0"/>
      </a:defRPr>
    </a:lvl8pPr>
    <a:lvl9pPr marL="2836469" algn="l" defTabSz="709117"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9792" userDrawn="1">
          <p15:clr>
            <a:srgbClr val="A4A3A4"/>
          </p15:clr>
        </p15:guide>
        <p15:guide id="2" pos="115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0F53"/>
    <a:srgbClr val="6217E9"/>
    <a:srgbClr val="FFEC4B"/>
    <a:srgbClr val="905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938727-9722-8C41-B28E-4F74F57F4D02}" v="14" dt="2024-01-13T04:09:39.4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56" autoAdjust="0"/>
    <p:restoredTop sz="95565" autoAdjust="0"/>
  </p:normalViewPr>
  <p:slideViewPr>
    <p:cSldViewPr>
      <p:cViewPr varScale="1">
        <p:scale>
          <a:sx n="22" d="100"/>
          <a:sy n="22" d="100"/>
        </p:scale>
        <p:origin x="2648" y="328"/>
      </p:cViewPr>
      <p:guideLst>
        <p:guide orient="horz" pos="9792"/>
        <p:guide pos="115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BDB26D4-5324-BF4D-AF6A-F3D9B4E73536}" type="datetimeFigureOut">
              <a:rPr lang="en-US" smtClean="0"/>
              <a:t>4/4/24</a:t>
            </a:fld>
            <a:endParaRPr lang="en-US"/>
          </a:p>
        </p:txBody>
      </p:sp>
      <p:sp>
        <p:nvSpPr>
          <p:cNvPr id="4" name="Slide Image Placeholder 3"/>
          <p:cNvSpPr>
            <a:spLocks noGrp="1" noRot="1" noChangeAspect="1"/>
          </p:cNvSpPr>
          <p:nvPr>
            <p:ph type="sldImg" idx="2"/>
          </p:nvPr>
        </p:nvSpPr>
        <p:spPr>
          <a:xfrm>
            <a:off x="1660525" y="1162050"/>
            <a:ext cx="368935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CEBE365-9E76-444F-B1CA-A59788CB5BC3}" type="slidenum">
              <a:rPr lang="en-US" smtClean="0"/>
              <a:t>‹#›</a:t>
            </a:fld>
            <a:endParaRPr lang="en-US"/>
          </a:p>
        </p:txBody>
      </p:sp>
    </p:spTree>
    <p:extLst>
      <p:ext uri="{BB962C8B-B14F-4D97-AF65-F5344CB8AC3E}">
        <p14:creationId xmlns:p14="http://schemas.microsoft.com/office/powerpoint/2010/main" val="4040931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60525" y="1162050"/>
            <a:ext cx="368935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BE365-9E76-444F-B1CA-A59788CB5BC3}" type="slidenum">
              <a:rPr lang="en-US" smtClean="0"/>
              <a:t>1</a:t>
            </a:fld>
            <a:endParaRPr lang="en-US"/>
          </a:p>
        </p:txBody>
      </p:sp>
    </p:spTree>
    <p:extLst>
      <p:ext uri="{BB962C8B-B14F-4D97-AF65-F5344CB8AC3E}">
        <p14:creationId xmlns:p14="http://schemas.microsoft.com/office/powerpoint/2010/main" val="1597591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9657935"/>
            <a:ext cx="31089600" cy="6664114"/>
          </a:xfrm>
        </p:spPr>
        <p:txBody>
          <a:bodyPr/>
          <a:lstStyle/>
          <a:p>
            <a:r>
              <a:rPr lang="en-US"/>
              <a:t>Click to edit Master title style</a:t>
            </a:r>
          </a:p>
        </p:txBody>
      </p:sp>
      <p:sp>
        <p:nvSpPr>
          <p:cNvPr id="3" name="Subtitle 2"/>
          <p:cNvSpPr>
            <a:spLocks noGrp="1"/>
          </p:cNvSpPr>
          <p:nvPr>
            <p:ph type="subTitle" idx="1"/>
          </p:nvPr>
        </p:nvSpPr>
        <p:spPr>
          <a:xfrm>
            <a:off x="5486400" y="17617440"/>
            <a:ext cx="25603200" cy="7945120"/>
          </a:xfrm>
        </p:spPr>
        <p:txBody>
          <a:bodyPr/>
          <a:lstStyle>
            <a:lvl1pPr marL="0" indent="0" algn="ctr">
              <a:buNone/>
              <a:defRPr>
                <a:solidFill>
                  <a:schemeClr val="tx1">
                    <a:tint val="75000"/>
                  </a:schemeClr>
                </a:solidFill>
              </a:defRPr>
            </a:lvl1pPr>
            <a:lvl2pPr marL="1779279" indent="0" algn="ctr">
              <a:buNone/>
              <a:defRPr>
                <a:solidFill>
                  <a:schemeClr val="tx1">
                    <a:tint val="75000"/>
                  </a:schemeClr>
                </a:solidFill>
              </a:defRPr>
            </a:lvl2pPr>
            <a:lvl3pPr marL="3558558" indent="0" algn="ctr">
              <a:buNone/>
              <a:defRPr>
                <a:solidFill>
                  <a:schemeClr val="tx1">
                    <a:tint val="75000"/>
                  </a:schemeClr>
                </a:solidFill>
              </a:defRPr>
            </a:lvl3pPr>
            <a:lvl4pPr marL="5337835" indent="0" algn="ctr">
              <a:buNone/>
              <a:defRPr>
                <a:solidFill>
                  <a:schemeClr val="tx1">
                    <a:tint val="75000"/>
                  </a:schemeClr>
                </a:solidFill>
              </a:defRPr>
            </a:lvl4pPr>
            <a:lvl5pPr marL="7117113" indent="0" algn="ctr">
              <a:buNone/>
              <a:defRPr>
                <a:solidFill>
                  <a:schemeClr val="tx1">
                    <a:tint val="75000"/>
                  </a:schemeClr>
                </a:solidFill>
              </a:defRPr>
            </a:lvl5pPr>
            <a:lvl6pPr marL="8896391" indent="0" algn="ctr">
              <a:buNone/>
              <a:defRPr>
                <a:solidFill>
                  <a:schemeClr val="tx1">
                    <a:tint val="75000"/>
                  </a:schemeClr>
                </a:solidFill>
              </a:defRPr>
            </a:lvl6pPr>
            <a:lvl7pPr marL="10675669" indent="0" algn="ctr">
              <a:buNone/>
              <a:defRPr>
                <a:solidFill>
                  <a:schemeClr val="tx1">
                    <a:tint val="75000"/>
                  </a:schemeClr>
                </a:solidFill>
              </a:defRPr>
            </a:lvl7pPr>
            <a:lvl8pPr marL="12454949" indent="0" algn="ctr">
              <a:buNone/>
              <a:defRPr>
                <a:solidFill>
                  <a:schemeClr val="tx1">
                    <a:tint val="75000"/>
                  </a:schemeClr>
                </a:solidFill>
              </a:defRPr>
            </a:lvl8pPr>
            <a:lvl9pPr marL="1423422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F5CB505-9AC4-4C05-A98D-7736BF29291B}" type="datetimeFigureOut">
              <a:rPr lang="en-US"/>
              <a:pPr>
                <a:defRPr/>
              </a:pPr>
              <a:t>4/4/24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3FF304-4512-4861-B023-8EA1B528CC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393183-66EE-4D56-BADB-860C0C78510C}" type="datetimeFigureOut">
              <a:rPr lang="en-US"/>
              <a:pPr>
                <a:defRPr/>
              </a:pPr>
              <a:t>4/4/24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2CAA38-B9A4-4F30-B17D-2F262EAAEB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17600" y="1245034"/>
            <a:ext cx="8229600" cy="2652691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8800" y="1245034"/>
            <a:ext cx="24079200" cy="265269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0DC1197-E80E-4302-9BF9-CF043FE3559E}" type="datetimeFigureOut">
              <a:rPr lang="en-US"/>
              <a:pPr>
                <a:defRPr/>
              </a:pPr>
              <a:t>4/4/24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4F71A2-1697-40C6-95B9-418C0A46FA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E609C2-55AE-4B73-8185-A1FAEE45A3CD}" type="datetimeFigureOut">
              <a:rPr lang="en-US"/>
              <a:pPr>
                <a:defRPr/>
              </a:pPr>
              <a:t>4/4/24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8464EE-9D8F-4655-8F52-E6057FB4DD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1" y="19977950"/>
            <a:ext cx="31089600" cy="6174740"/>
          </a:xfrm>
        </p:spPr>
        <p:txBody>
          <a:bodyPr anchor="t"/>
          <a:lstStyle>
            <a:lvl1pPr algn="l">
              <a:defRPr sz="15567" b="1" cap="all"/>
            </a:lvl1pPr>
          </a:lstStyle>
          <a:p>
            <a:r>
              <a:rPr lang="en-US"/>
              <a:t>Click to edit Master title style</a:t>
            </a:r>
          </a:p>
        </p:txBody>
      </p:sp>
      <p:sp>
        <p:nvSpPr>
          <p:cNvPr id="3" name="Text Placeholder 2"/>
          <p:cNvSpPr>
            <a:spLocks noGrp="1"/>
          </p:cNvSpPr>
          <p:nvPr>
            <p:ph type="body" idx="1"/>
          </p:nvPr>
        </p:nvSpPr>
        <p:spPr>
          <a:xfrm>
            <a:off x="2889251" y="13177102"/>
            <a:ext cx="31089600" cy="6800848"/>
          </a:xfrm>
        </p:spPr>
        <p:txBody>
          <a:bodyPr anchor="b"/>
          <a:lstStyle>
            <a:lvl1pPr marL="0" indent="0">
              <a:buNone/>
              <a:defRPr sz="7783">
                <a:solidFill>
                  <a:schemeClr val="tx1">
                    <a:tint val="75000"/>
                  </a:schemeClr>
                </a:solidFill>
              </a:defRPr>
            </a:lvl1pPr>
            <a:lvl2pPr marL="1779279" indent="0">
              <a:buNone/>
              <a:defRPr sz="7020">
                <a:solidFill>
                  <a:schemeClr val="tx1">
                    <a:tint val="75000"/>
                  </a:schemeClr>
                </a:solidFill>
              </a:defRPr>
            </a:lvl2pPr>
            <a:lvl3pPr marL="3558558" indent="0">
              <a:buNone/>
              <a:defRPr sz="6255">
                <a:solidFill>
                  <a:schemeClr val="tx1">
                    <a:tint val="75000"/>
                  </a:schemeClr>
                </a:solidFill>
              </a:defRPr>
            </a:lvl3pPr>
            <a:lvl4pPr marL="5337835" indent="0">
              <a:buNone/>
              <a:defRPr sz="5421">
                <a:solidFill>
                  <a:schemeClr val="tx1">
                    <a:tint val="75000"/>
                  </a:schemeClr>
                </a:solidFill>
              </a:defRPr>
            </a:lvl4pPr>
            <a:lvl5pPr marL="7117113" indent="0">
              <a:buNone/>
              <a:defRPr sz="5421">
                <a:solidFill>
                  <a:schemeClr val="tx1">
                    <a:tint val="75000"/>
                  </a:schemeClr>
                </a:solidFill>
              </a:defRPr>
            </a:lvl5pPr>
            <a:lvl6pPr marL="8896391" indent="0">
              <a:buNone/>
              <a:defRPr sz="5421">
                <a:solidFill>
                  <a:schemeClr val="tx1">
                    <a:tint val="75000"/>
                  </a:schemeClr>
                </a:solidFill>
              </a:defRPr>
            </a:lvl6pPr>
            <a:lvl7pPr marL="10675669" indent="0">
              <a:buNone/>
              <a:defRPr sz="5421">
                <a:solidFill>
                  <a:schemeClr val="tx1">
                    <a:tint val="75000"/>
                  </a:schemeClr>
                </a:solidFill>
              </a:defRPr>
            </a:lvl7pPr>
            <a:lvl8pPr marL="12454949" indent="0">
              <a:buNone/>
              <a:defRPr sz="5421">
                <a:solidFill>
                  <a:schemeClr val="tx1">
                    <a:tint val="75000"/>
                  </a:schemeClr>
                </a:solidFill>
              </a:defRPr>
            </a:lvl8pPr>
            <a:lvl9pPr marL="14234225" indent="0">
              <a:buNone/>
              <a:defRPr sz="542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882D568-69E2-43F5-9C96-EEC469C93503}" type="datetimeFigureOut">
              <a:rPr lang="en-US"/>
              <a:pPr>
                <a:defRPr/>
              </a:pPr>
              <a:t>4/4/24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036F94-814B-4BB0-BC15-CE032CD9271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8800" y="7254242"/>
            <a:ext cx="16154400" cy="20517700"/>
          </a:xfrm>
        </p:spPr>
        <p:txBody>
          <a:bodyPr/>
          <a:lstStyle>
            <a:lvl1pPr>
              <a:defRPr sz="10912"/>
            </a:lvl1pPr>
            <a:lvl2pPr>
              <a:defRPr sz="9312"/>
            </a:lvl2pPr>
            <a:lvl3pPr>
              <a:defRPr sz="7783"/>
            </a:lvl3pPr>
            <a:lvl4pPr>
              <a:defRPr sz="7020"/>
            </a:lvl4pPr>
            <a:lvl5pPr>
              <a:defRPr sz="7020"/>
            </a:lvl5pPr>
            <a:lvl6pPr>
              <a:defRPr sz="7020"/>
            </a:lvl6pPr>
            <a:lvl7pPr>
              <a:defRPr sz="7020"/>
            </a:lvl7pPr>
            <a:lvl8pPr>
              <a:defRPr sz="7020"/>
            </a:lvl8pPr>
            <a:lvl9pPr>
              <a:defRPr sz="70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592800" y="7254242"/>
            <a:ext cx="16154400" cy="20517700"/>
          </a:xfrm>
        </p:spPr>
        <p:txBody>
          <a:bodyPr/>
          <a:lstStyle>
            <a:lvl1pPr>
              <a:defRPr sz="10912"/>
            </a:lvl1pPr>
            <a:lvl2pPr>
              <a:defRPr sz="9312"/>
            </a:lvl2pPr>
            <a:lvl3pPr>
              <a:defRPr sz="7783"/>
            </a:lvl3pPr>
            <a:lvl4pPr>
              <a:defRPr sz="7020"/>
            </a:lvl4pPr>
            <a:lvl5pPr>
              <a:defRPr sz="7020"/>
            </a:lvl5pPr>
            <a:lvl6pPr>
              <a:defRPr sz="7020"/>
            </a:lvl6pPr>
            <a:lvl7pPr>
              <a:defRPr sz="7020"/>
            </a:lvl7pPr>
            <a:lvl8pPr>
              <a:defRPr sz="7020"/>
            </a:lvl8pPr>
            <a:lvl9pPr>
              <a:defRPr sz="70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A8917A4-18A0-4C9D-830C-8BB9D492F086}" type="datetimeFigureOut">
              <a:rPr lang="en-US"/>
              <a:pPr>
                <a:defRPr/>
              </a:pPr>
              <a:t>4/4/24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68EE1F-6E2F-4E2D-AABE-8948170D83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807" y="6959184"/>
            <a:ext cx="16160751" cy="2900254"/>
          </a:xfrm>
        </p:spPr>
        <p:txBody>
          <a:bodyPr anchor="b"/>
          <a:lstStyle>
            <a:lvl1pPr marL="0" indent="0">
              <a:buNone/>
              <a:defRPr sz="9312" b="1"/>
            </a:lvl1pPr>
            <a:lvl2pPr marL="1779279" indent="0">
              <a:buNone/>
              <a:defRPr sz="7783" b="1"/>
            </a:lvl2pPr>
            <a:lvl3pPr marL="3558558" indent="0">
              <a:buNone/>
              <a:defRPr sz="7020" b="1"/>
            </a:lvl3pPr>
            <a:lvl4pPr marL="5337835" indent="0">
              <a:buNone/>
              <a:defRPr sz="6255" b="1"/>
            </a:lvl4pPr>
            <a:lvl5pPr marL="7117113" indent="0">
              <a:buNone/>
              <a:defRPr sz="6255" b="1"/>
            </a:lvl5pPr>
            <a:lvl6pPr marL="8896391" indent="0">
              <a:buNone/>
              <a:defRPr sz="6255" b="1"/>
            </a:lvl6pPr>
            <a:lvl7pPr marL="10675669" indent="0">
              <a:buNone/>
              <a:defRPr sz="6255" b="1"/>
            </a:lvl7pPr>
            <a:lvl8pPr marL="12454949" indent="0">
              <a:buNone/>
              <a:defRPr sz="6255" b="1"/>
            </a:lvl8pPr>
            <a:lvl9pPr marL="14234225" indent="0">
              <a:buNone/>
              <a:defRPr sz="6255" b="1"/>
            </a:lvl9pPr>
          </a:lstStyle>
          <a:p>
            <a:pPr lvl="0"/>
            <a:r>
              <a:rPr lang="en-US"/>
              <a:t>Click to edit Master text styles</a:t>
            </a:r>
          </a:p>
        </p:txBody>
      </p:sp>
      <p:sp>
        <p:nvSpPr>
          <p:cNvPr id="4" name="Content Placeholder 3"/>
          <p:cNvSpPr>
            <a:spLocks noGrp="1"/>
          </p:cNvSpPr>
          <p:nvPr>
            <p:ph sz="half" idx="2"/>
          </p:nvPr>
        </p:nvSpPr>
        <p:spPr>
          <a:xfrm>
            <a:off x="1828807" y="9859440"/>
            <a:ext cx="16160751" cy="17912506"/>
          </a:xfrm>
        </p:spPr>
        <p:txBody>
          <a:bodyPr/>
          <a:lstStyle>
            <a:lvl1pPr>
              <a:defRPr sz="9312"/>
            </a:lvl1pPr>
            <a:lvl2pPr>
              <a:defRPr sz="7783"/>
            </a:lvl2pPr>
            <a:lvl3pPr>
              <a:defRPr sz="7020"/>
            </a:lvl3pPr>
            <a:lvl4pPr>
              <a:defRPr sz="6255"/>
            </a:lvl4pPr>
            <a:lvl5pPr>
              <a:defRPr sz="6255"/>
            </a:lvl5pPr>
            <a:lvl6pPr>
              <a:defRPr sz="6255"/>
            </a:lvl6pPr>
            <a:lvl7pPr>
              <a:defRPr sz="6255"/>
            </a:lvl7pPr>
            <a:lvl8pPr>
              <a:defRPr sz="6255"/>
            </a:lvl8pPr>
            <a:lvl9pPr>
              <a:defRPr sz="62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105" y="6959184"/>
            <a:ext cx="16167100" cy="2900254"/>
          </a:xfrm>
        </p:spPr>
        <p:txBody>
          <a:bodyPr anchor="b"/>
          <a:lstStyle>
            <a:lvl1pPr marL="0" indent="0">
              <a:buNone/>
              <a:defRPr sz="9312" b="1"/>
            </a:lvl1pPr>
            <a:lvl2pPr marL="1779279" indent="0">
              <a:buNone/>
              <a:defRPr sz="7783" b="1"/>
            </a:lvl2pPr>
            <a:lvl3pPr marL="3558558" indent="0">
              <a:buNone/>
              <a:defRPr sz="7020" b="1"/>
            </a:lvl3pPr>
            <a:lvl4pPr marL="5337835" indent="0">
              <a:buNone/>
              <a:defRPr sz="6255" b="1"/>
            </a:lvl4pPr>
            <a:lvl5pPr marL="7117113" indent="0">
              <a:buNone/>
              <a:defRPr sz="6255" b="1"/>
            </a:lvl5pPr>
            <a:lvl6pPr marL="8896391" indent="0">
              <a:buNone/>
              <a:defRPr sz="6255" b="1"/>
            </a:lvl6pPr>
            <a:lvl7pPr marL="10675669" indent="0">
              <a:buNone/>
              <a:defRPr sz="6255" b="1"/>
            </a:lvl7pPr>
            <a:lvl8pPr marL="12454949" indent="0">
              <a:buNone/>
              <a:defRPr sz="6255" b="1"/>
            </a:lvl8pPr>
            <a:lvl9pPr marL="14234225" indent="0">
              <a:buNone/>
              <a:defRPr sz="6255" b="1"/>
            </a:lvl9pPr>
          </a:lstStyle>
          <a:p>
            <a:pPr lvl="0"/>
            <a:r>
              <a:rPr lang="en-US"/>
              <a:t>Click to edit Master text styles</a:t>
            </a:r>
          </a:p>
        </p:txBody>
      </p:sp>
      <p:sp>
        <p:nvSpPr>
          <p:cNvPr id="6" name="Content Placeholder 5"/>
          <p:cNvSpPr>
            <a:spLocks noGrp="1"/>
          </p:cNvSpPr>
          <p:nvPr>
            <p:ph sz="quarter" idx="4"/>
          </p:nvPr>
        </p:nvSpPr>
        <p:spPr>
          <a:xfrm>
            <a:off x="18580105" y="9859440"/>
            <a:ext cx="16167100" cy="17912506"/>
          </a:xfrm>
        </p:spPr>
        <p:txBody>
          <a:bodyPr/>
          <a:lstStyle>
            <a:lvl1pPr>
              <a:defRPr sz="9312"/>
            </a:lvl1pPr>
            <a:lvl2pPr>
              <a:defRPr sz="7783"/>
            </a:lvl2pPr>
            <a:lvl3pPr>
              <a:defRPr sz="7020"/>
            </a:lvl3pPr>
            <a:lvl4pPr>
              <a:defRPr sz="6255"/>
            </a:lvl4pPr>
            <a:lvl5pPr>
              <a:defRPr sz="6255"/>
            </a:lvl5pPr>
            <a:lvl6pPr>
              <a:defRPr sz="6255"/>
            </a:lvl6pPr>
            <a:lvl7pPr>
              <a:defRPr sz="6255"/>
            </a:lvl7pPr>
            <a:lvl8pPr>
              <a:defRPr sz="6255"/>
            </a:lvl8pPr>
            <a:lvl9pPr>
              <a:defRPr sz="62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3D207C4-D0F1-424E-8371-A96F424CC8FC}" type="datetimeFigureOut">
              <a:rPr lang="en-US"/>
              <a:pPr>
                <a:defRPr/>
              </a:pPr>
              <a:t>4/4/24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E747C00-AF1A-4D43-AAD4-C5BF401E27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5703D09-FAFD-4C2B-AB7B-FF1CCA5BCF17}" type="datetimeFigureOut">
              <a:rPr lang="en-US"/>
              <a:pPr>
                <a:defRPr/>
              </a:pPr>
              <a:t>4/4/24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256E032-2099-4784-8541-0DA84E1501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E91AD0-1468-4D41-B3A4-79FB3C2B7B7D}" type="datetimeFigureOut">
              <a:rPr lang="en-US"/>
              <a:pPr>
                <a:defRPr/>
              </a:pPr>
              <a:t>4/4/24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4DB034A-C775-4D79-8570-72E3AA6F5D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7" y="1237826"/>
            <a:ext cx="12033251" cy="5267960"/>
          </a:xfrm>
        </p:spPr>
        <p:txBody>
          <a:bodyPr anchor="b"/>
          <a:lstStyle>
            <a:lvl1pPr algn="l">
              <a:defRPr sz="7783" b="1"/>
            </a:lvl1pPr>
          </a:lstStyle>
          <a:p>
            <a:r>
              <a:rPr lang="en-US"/>
              <a:t>Click to edit Master title style</a:t>
            </a:r>
          </a:p>
        </p:txBody>
      </p:sp>
      <p:sp>
        <p:nvSpPr>
          <p:cNvPr id="3" name="Content Placeholder 2"/>
          <p:cNvSpPr>
            <a:spLocks noGrp="1"/>
          </p:cNvSpPr>
          <p:nvPr>
            <p:ph idx="1"/>
          </p:nvPr>
        </p:nvSpPr>
        <p:spPr>
          <a:xfrm>
            <a:off x="14300200" y="1237830"/>
            <a:ext cx="20447000" cy="26534112"/>
          </a:xfrm>
        </p:spPr>
        <p:txBody>
          <a:bodyPr/>
          <a:lstStyle>
            <a:lvl1pPr>
              <a:defRPr sz="12440"/>
            </a:lvl1pPr>
            <a:lvl2pPr>
              <a:defRPr sz="10912"/>
            </a:lvl2pPr>
            <a:lvl3pPr>
              <a:defRPr sz="9312"/>
            </a:lvl3pPr>
            <a:lvl4pPr>
              <a:defRPr sz="7783"/>
            </a:lvl4pPr>
            <a:lvl5pPr>
              <a:defRPr sz="7783"/>
            </a:lvl5pPr>
            <a:lvl6pPr>
              <a:defRPr sz="7783"/>
            </a:lvl6pPr>
            <a:lvl7pPr>
              <a:defRPr sz="7783"/>
            </a:lvl7pPr>
            <a:lvl8pPr>
              <a:defRPr sz="7783"/>
            </a:lvl8pPr>
            <a:lvl9pPr>
              <a:defRPr sz="778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807" y="6505790"/>
            <a:ext cx="12033251" cy="21266152"/>
          </a:xfrm>
        </p:spPr>
        <p:txBody>
          <a:bodyPr/>
          <a:lstStyle>
            <a:lvl1pPr marL="0" indent="0">
              <a:buNone/>
              <a:defRPr sz="5421"/>
            </a:lvl1pPr>
            <a:lvl2pPr marL="1779279" indent="0">
              <a:buNone/>
              <a:defRPr sz="4657"/>
            </a:lvl2pPr>
            <a:lvl3pPr marL="3558558" indent="0">
              <a:buNone/>
              <a:defRPr sz="3893"/>
            </a:lvl3pPr>
            <a:lvl4pPr marL="5337835" indent="0">
              <a:buNone/>
              <a:defRPr sz="3475"/>
            </a:lvl4pPr>
            <a:lvl5pPr marL="7117113" indent="0">
              <a:buNone/>
              <a:defRPr sz="3475"/>
            </a:lvl5pPr>
            <a:lvl6pPr marL="8896391" indent="0">
              <a:buNone/>
              <a:defRPr sz="3475"/>
            </a:lvl6pPr>
            <a:lvl7pPr marL="10675669" indent="0">
              <a:buNone/>
              <a:defRPr sz="3475"/>
            </a:lvl7pPr>
            <a:lvl8pPr marL="12454949" indent="0">
              <a:buNone/>
              <a:defRPr sz="3475"/>
            </a:lvl8pPr>
            <a:lvl9pPr marL="14234225" indent="0">
              <a:buNone/>
              <a:defRPr sz="34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B5E01E9-81F5-4E4B-989D-9F094D3A05EB}" type="datetimeFigureOut">
              <a:rPr lang="en-US"/>
              <a:pPr>
                <a:defRPr/>
              </a:pPr>
              <a:t>4/4/24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79F5E6-5B16-49F9-A5BE-739E5B78D2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1" y="21762721"/>
            <a:ext cx="21945600" cy="2569212"/>
          </a:xfrm>
        </p:spPr>
        <p:txBody>
          <a:bodyPr anchor="b"/>
          <a:lstStyle>
            <a:lvl1pPr algn="l">
              <a:defRPr sz="7783" b="1"/>
            </a:lvl1pPr>
          </a:lstStyle>
          <a:p>
            <a:r>
              <a:rPr lang="en-US"/>
              <a:t>Click to edit Master title style</a:t>
            </a:r>
          </a:p>
        </p:txBody>
      </p:sp>
      <p:sp>
        <p:nvSpPr>
          <p:cNvPr id="3" name="Picture Placeholder 2"/>
          <p:cNvSpPr>
            <a:spLocks noGrp="1"/>
          </p:cNvSpPr>
          <p:nvPr>
            <p:ph type="pic" idx="1"/>
          </p:nvPr>
        </p:nvSpPr>
        <p:spPr>
          <a:xfrm>
            <a:off x="7169151" y="2777914"/>
            <a:ext cx="21945600" cy="18653760"/>
          </a:xfrm>
        </p:spPr>
        <p:txBody>
          <a:bodyPr rtlCol="0">
            <a:normAutofit/>
          </a:bodyPr>
          <a:lstStyle>
            <a:lvl1pPr marL="0" indent="0">
              <a:buNone/>
              <a:defRPr sz="12440"/>
            </a:lvl1pPr>
            <a:lvl2pPr marL="1779279" indent="0">
              <a:buNone/>
              <a:defRPr sz="10912"/>
            </a:lvl2pPr>
            <a:lvl3pPr marL="3558558" indent="0">
              <a:buNone/>
              <a:defRPr sz="9312"/>
            </a:lvl3pPr>
            <a:lvl4pPr marL="5337835" indent="0">
              <a:buNone/>
              <a:defRPr sz="7783"/>
            </a:lvl4pPr>
            <a:lvl5pPr marL="7117113" indent="0">
              <a:buNone/>
              <a:defRPr sz="7783"/>
            </a:lvl5pPr>
            <a:lvl6pPr marL="8896391" indent="0">
              <a:buNone/>
              <a:defRPr sz="7783"/>
            </a:lvl6pPr>
            <a:lvl7pPr marL="10675669" indent="0">
              <a:buNone/>
              <a:defRPr sz="7783"/>
            </a:lvl7pPr>
            <a:lvl8pPr marL="12454949" indent="0">
              <a:buNone/>
              <a:defRPr sz="7783"/>
            </a:lvl8pPr>
            <a:lvl9pPr marL="14234225" indent="0">
              <a:buNone/>
              <a:defRPr sz="7783"/>
            </a:lvl9pPr>
          </a:lstStyle>
          <a:p>
            <a:pPr lvl="0"/>
            <a:endParaRPr lang="en-US" noProof="0"/>
          </a:p>
        </p:txBody>
      </p:sp>
      <p:sp>
        <p:nvSpPr>
          <p:cNvPr id="4" name="Text Placeholder 3"/>
          <p:cNvSpPr>
            <a:spLocks noGrp="1"/>
          </p:cNvSpPr>
          <p:nvPr>
            <p:ph type="body" sz="half" idx="2"/>
          </p:nvPr>
        </p:nvSpPr>
        <p:spPr>
          <a:xfrm>
            <a:off x="7169151" y="24331933"/>
            <a:ext cx="21945600" cy="3648708"/>
          </a:xfrm>
        </p:spPr>
        <p:txBody>
          <a:bodyPr/>
          <a:lstStyle>
            <a:lvl1pPr marL="0" indent="0">
              <a:buNone/>
              <a:defRPr sz="5421"/>
            </a:lvl1pPr>
            <a:lvl2pPr marL="1779279" indent="0">
              <a:buNone/>
              <a:defRPr sz="4657"/>
            </a:lvl2pPr>
            <a:lvl3pPr marL="3558558" indent="0">
              <a:buNone/>
              <a:defRPr sz="3893"/>
            </a:lvl3pPr>
            <a:lvl4pPr marL="5337835" indent="0">
              <a:buNone/>
              <a:defRPr sz="3475"/>
            </a:lvl4pPr>
            <a:lvl5pPr marL="7117113" indent="0">
              <a:buNone/>
              <a:defRPr sz="3475"/>
            </a:lvl5pPr>
            <a:lvl6pPr marL="8896391" indent="0">
              <a:buNone/>
              <a:defRPr sz="3475"/>
            </a:lvl6pPr>
            <a:lvl7pPr marL="10675669" indent="0">
              <a:buNone/>
              <a:defRPr sz="3475"/>
            </a:lvl7pPr>
            <a:lvl8pPr marL="12454949" indent="0">
              <a:buNone/>
              <a:defRPr sz="3475"/>
            </a:lvl8pPr>
            <a:lvl9pPr marL="14234225" indent="0">
              <a:buNone/>
              <a:defRPr sz="34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8787F3F-4462-4031-99DA-17176F0C142A}" type="datetimeFigureOut">
              <a:rPr lang="en-US"/>
              <a:pPr>
                <a:defRPr/>
              </a:pPr>
              <a:t>4/4/24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F0ADB7-A22D-483D-A9F2-D29A0ED5F48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29031" y="1245281"/>
            <a:ext cx="32917947" cy="5181600"/>
          </a:xfrm>
          <a:prstGeom prst="rect">
            <a:avLst/>
          </a:prstGeom>
          <a:noFill/>
          <a:ln w="9525">
            <a:noFill/>
            <a:miter lim="800000"/>
            <a:headEnd/>
            <a:tailEnd/>
          </a:ln>
        </p:spPr>
        <p:txBody>
          <a:bodyPr vert="horz" wrap="square" lIns="512064" tIns="256032" rIns="512064" bIns="256032"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829031" y="7254504"/>
            <a:ext cx="32917947" cy="20516925"/>
          </a:xfrm>
          <a:prstGeom prst="rect">
            <a:avLst/>
          </a:prstGeom>
          <a:noFill/>
          <a:ln w="9525">
            <a:noFill/>
            <a:miter lim="800000"/>
            <a:headEnd/>
            <a:tailEnd/>
          </a:ln>
        </p:spPr>
        <p:txBody>
          <a:bodyPr vert="horz" wrap="square" lIns="512064" tIns="256032" rIns="512064" bIns="25603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29031" y="28814946"/>
            <a:ext cx="8533947" cy="1655234"/>
          </a:xfrm>
          <a:prstGeom prst="rect">
            <a:avLst/>
          </a:prstGeom>
        </p:spPr>
        <p:txBody>
          <a:bodyPr vert="horz" lIns="512064" tIns="256032" rIns="512064" bIns="256032" rtlCol="0" anchor="ctr"/>
          <a:lstStyle>
            <a:lvl1pPr algn="l" fontAlgn="auto">
              <a:spcBef>
                <a:spcPts val="0"/>
              </a:spcBef>
              <a:spcAft>
                <a:spcPts val="0"/>
              </a:spcAft>
              <a:defRPr sz="4657">
                <a:solidFill>
                  <a:schemeClr val="tx1">
                    <a:tint val="75000"/>
                  </a:schemeClr>
                </a:solidFill>
                <a:latin typeface="+mn-lt"/>
                <a:cs typeface="+mn-cs"/>
              </a:defRPr>
            </a:lvl1pPr>
          </a:lstStyle>
          <a:p>
            <a:pPr>
              <a:defRPr/>
            </a:pPr>
            <a:fld id="{A6422499-BC3F-4C15-B316-C25AE9E0BA77}" type="datetimeFigureOut">
              <a:rPr lang="en-US"/>
              <a:pPr>
                <a:defRPr/>
              </a:pPr>
              <a:t>4/4/24</a:t>
            </a:fld>
            <a:endParaRPr lang="en-US"/>
          </a:p>
        </p:txBody>
      </p:sp>
      <p:sp>
        <p:nvSpPr>
          <p:cNvPr id="5" name="Footer Placeholder 4"/>
          <p:cNvSpPr>
            <a:spLocks noGrp="1"/>
          </p:cNvSpPr>
          <p:nvPr>
            <p:ph type="ftr" sz="quarter" idx="3"/>
          </p:nvPr>
        </p:nvSpPr>
        <p:spPr>
          <a:xfrm>
            <a:off x="12497031" y="28814946"/>
            <a:ext cx="11581947" cy="1655234"/>
          </a:xfrm>
          <a:prstGeom prst="rect">
            <a:avLst/>
          </a:prstGeom>
        </p:spPr>
        <p:txBody>
          <a:bodyPr vert="horz" lIns="512064" tIns="256032" rIns="512064" bIns="256032" rtlCol="0" anchor="ctr"/>
          <a:lstStyle>
            <a:lvl1pPr algn="ctr" fontAlgn="auto">
              <a:spcBef>
                <a:spcPts val="0"/>
              </a:spcBef>
              <a:spcAft>
                <a:spcPts val="0"/>
              </a:spcAft>
              <a:defRPr sz="4657">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26213030" y="28814946"/>
            <a:ext cx="8533947" cy="1655234"/>
          </a:xfrm>
          <a:prstGeom prst="rect">
            <a:avLst/>
          </a:prstGeom>
        </p:spPr>
        <p:txBody>
          <a:bodyPr vert="horz" lIns="512064" tIns="256032" rIns="512064" bIns="256032" rtlCol="0" anchor="ctr"/>
          <a:lstStyle>
            <a:lvl1pPr algn="r" fontAlgn="auto">
              <a:spcBef>
                <a:spcPts val="0"/>
              </a:spcBef>
              <a:spcAft>
                <a:spcPts val="0"/>
              </a:spcAft>
              <a:defRPr sz="4657">
                <a:solidFill>
                  <a:schemeClr val="tx1">
                    <a:tint val="75000"/>
                  </a:schemeClr>
                </a:solidFill>
                <a:latin typeface="+mn-lt"/>
                <a:cs typeface="+mn-cs"/>
              </a:defRPr>
            </a:lvl1pPr>
          </a:lstStyle>
          <a:p>
            <a:pPr>
              <a:defRPr/>
            </a:pPr>
            <a:fld id="{18B0B7A6-ADF1-4262-992D-9BEFB4A56C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17096" kern="1200">
          <a:solidFill>
            <a:schemeClr val="tx1"/>
          </a:solidFill>
          <a:latin typeface="+mj-lt"/>
          <a:ea typeface="+mj-ea"/>
          <a:cs typeface="+mj-cs"/>
        </a:defRPr>
      </a:lvl1pPr>
      <a:lvl2pPr algn="ctr" rtl="0" eaLnBrk="0" fontAlgn="base" hangingPunct="0">
        <a:spcBef>
          <a:spcPct val="0"/>
        </a:spcBef>
        <a:spcAft>
          <a:spcPct val="0"/>
        </a:spcAft>
        <a:defRPr sz="17096">
          <a:solidFill>
            <a:schemeClr val="tx1"/>
          </a:solidFill>
          <a:latin typeface="Calibri" pitchFamily="34" charset="0"/>
        </a:defRPr>
      </a:lvl2pPr>
      <a:lvl3pPr algn="ctr" rtl="0" eaLnBrk="0" fontAlgn="base" hangingPunct="0">
        <a:spcBef>
          <a:spcPct val="0"/>
        </a:spcBef>
        <a:spcAft>
          <a:spcPct val="0"/>
        </a:spcAft>
        <a:defRPr sz="17096">
          <a:solidFill>
            <a:schemeClr val="tx1"/>
          </a:solidFill>
          <a:latin typeface="Calibri" pitchFamily="34" charset="0"/>
        </a:defRPr>
      </a:lvl3pPr>
      <a:lvl4pPr algn="ctr" rtl="0" eaLnBrk="0" fontAlgn="base" hangingPunct="0">
        <a:spcBef>
          <a:spcPct val="0"/>
        </a:spcBef>
        <a:spcAft>
          <a:spcPct val="0"/>
        </a:spcAft>
        <a:defRPr sz="17096">
          <a:solidFill>
            <a:schemeClr val="tx1"/>
          </a:solidFill>
          <a:latin typeface="Calibri" pitchFamily="34" charset="0"/>
        </a:defRPr>
      </a:lvl4pPr>
      <a:lvl5pPr algn="ctr" rtl="0" eaLnBrk="0" fontAlgn="base" hangingPunct="0">
        <a:spcBef>
          <a:spcPct val="0"/>
        </a:spcBef>
        <a:spcAft>
          <a:spcPct val="0"/>
        </a:spcAft>
        <a:defRPr sz="17096">
          <a:solidFill>
            <a:schemeClr val="tx1"/>
          </a:solidFill>
          <a:latin typeface="Calibri" pitchFamily="34" charset="0"/>
        </a:defRPr>
      </a:lvl5pPr>
      <a:lvl6pPr marL="1779279" algn="ctr" rtl="0" fontAlgn="base">
        <a:spcBef>
          <a:spcPct val="0"/>
        </a:spcBef>
        <a:spcAft>
          <a:spcPct val="0"/>
        </a:spcAft>
        <a:defRPr sz="17096">
          <a:solidFill>
            <a:schemeClr val="tx1"/>
          </a:solidFill>
          <a:latin typeface="Calibri" pitchFamily="34" charset="0"/>
        </a:defRPr>
      </a:lvl6pPr>
      <a:lvl7pPr marL="3558558" algn="ctr" rtl="0" fontAlgn="base">
        <a:spcBef>
          <a:spcPct val="0"/>
        </a:spcBef>
        <a:spcAft>
          <a:spcPct val="0"/>
        </a:spcAft>
        <a:defRPr sz="17096">
          <a:solidFill>
            <a:schemeClr val="tx1"/>
          </a:solidFill>
          <a:latin typeface="Calibri" pitchFamily="34" charset="0"/>
        </a:defRPr>
      </a:lvl7pPr>
      <a:lvl8pPr marL="5337835" algn="ctr" rtl="0" fontAlgn="base">
        <a:spcBef>
          <a:spcPct val="0"/>
        </a:spcBef>
        <a:spcAft>
          <a:spcPct val="0"/>
        </a:spcAft>
        <a:defRPr sz="17096">
          <a:solidFill>
            <a:schemeClr val="tx1"/>
          </a:solidFill>
          <a:latin typeface="Calibri" pitchFamily="34" charset="0"/>
        </a:defRPr>
      </a:lvl8pPr>
      <a:lvl9pPr marL="7117113" algn="ctr" rtl="0" fontAlgn="base">
        <a:spcBef>
          <a:spcPct val="0"/>
        </a:spcBef>
        <a:spcAft>
          <a:spcPct val="0"/>
        </a:spcAft>
        <a:defRPr sz="17096">
          <a:solidFill>
            <a:schemeClr val="tx1"/>
          </a:solidFill>
          <a:latin typeface="Calibri" pitchFamily="34" charset="0"/>
        </a:defRPr>
      </a:lvl9pPr>
    </p:titleStyle>
    <p:bodyStyle>
      <a:lvl1pPr marL="1333798" indent="-1333798" algn="l" rtl="0" eaLnBrk="0" fontAlgn="base" hangingPunct="0">
        <a:spcBef>
          <a:spcPct val="20000"/>
        </a:spcBef>
        <a:spcAft>
          <a:spcPct val="0"/>
        </a:spcAft>
        <a:buFont typeface="Arial" charset="0"/>
        <a:buChar char="•"/>
        <a:defRPr sz="12440" kern="1200">
          <a:solidFill>
            <a:schemeClr val="tx1"/>
          </a:solidFill>
          <a:latin typeface="+mn-lt"/>
          <a:ea typeface="+mn-ea"/>
          <a:cs typeface="+mn-cs"/>
        </a:defRPr>
      </a:lvl1pPr>
      <a:lvl2pPr marL="2890445" indent="-1112050" algn="l" rtl="0" eaLnBrk="0" fontAlgn="base" hangingPunct="0">
        <a:spcBef>
          <a:spcPct val="20000"/>
        </a:spcBef>
        <a:spcAft>
          <a:spcPct val="0"/>
        </a:spcAft>
        <a:buFont typeface="Arial" charset="0"/>
        <a:buChar char="–"/>
        <a:defRPr sz="10912" kern="1200">
          <a:solidFill>
            <a:schemeClr val="tx1"/>
          </a:solidFill>
          <a:latin typeface="+mn-lt"/>
          <a:ea typeface="+mn-ea"/>
          <a:cs typeface="+mn-cs"/>
        </a:defRPr>
      </a:lvl2pPr>
      <a:lvl3pPr marL="4448196" indent="-889196" algn="l" rtl="0" eaLnBrk="0" fontAlgn="base" hangingPunct="0">
        <a:spcBef>
          <a:spcPct val="20000"/>
        </a:spcBef>
        <a:spcAft>
          <a:spcPct val="0"/>
        </a:spcAft>
        <a:buFont typeface="Arial" charset="0"/>
        <a:buChar char="•"/>
        <a:defRPr sz="9312" kern="1200">
          <a:solidFill>
            <a:schemeClr val="tx1"/>
          </a:solidFill>
          <a:latin typeface="+mn-lt"/>
          <a:ea typeface="+mn-ea"/>
          <a:cs typeface="+mn-cs"/>
        </a:defRPr>
      </a:lvl3pPr>
      <a:lvl4pPr marL="6226593" indent="-889196" algn="l" rtl="0" eaLnBrk="0" fontAlgn="base" hangingPunct="0">
        <a:spcBef>
          <a:spcPct val="20000"/>
        </a:spcBef>
        <a:spcAft>
          <a:spcPct val="0"/>
        </a:spcAft>
        <a:buFont typeface="Arial" charset="0"/>
        <a:buChar char="–"/>
        <a:defRPr sz="7783" kern="1200">
          <a:solidFill>
            <a:schemeClr val="tx1"/>
          </a:solidFill>
          <a:latin typeface="+mn-lt"/>
          <a:ea typeface="+mn-ea"/>
          <a:cs typeface="+mn-cs"/>
        </a:defRPr>
      </a:lvl4pPr>
      <a:lvl5pPr marL="8006092" indent="-889196" algn="l" rtl="0" eaLnBrk="0" fontAlgn="base" hangingPunct="0">
        <a:spcBef>
          <a:spcPct val="20000"/>
        </a:spcBef>
        <a:spcAft>
          <a:spcPct val="0"/>
        </a:spcAft>
        <a:buFont typeface="Arial" charset="0"/>
        <a:buChar char="»"/>
        <a:defRPr sz="7783" kern="1200">
          <a:solidFill>
            <a:schemeClr val="tx1"/>
          </a:solidFill>
          <a:latin typeface="+mn-lt"/>
          <a:ea typeface="+mn-ea"/>
          <a:cs typeface="+mn-cs"/>
        </a:defRPr>
      </a:lvl5pPr>
      <a:lvl6pPr marL="9786031" indent="-889639" algn="l" defTabSz="3558558" rtl="0" eaLnBrk="1" latinLnBrk="0" hangingPunct="1">
        <a:spcBef>
          <a:spcPct val="20000"/>
        </a:spcBef>
        <a:buFont typeface="Arial" pitchFamily="34" charset="0"/>
        <a:buChar char="•"/>
        <a:defRPr sz="7783" kern="1200">
          <a:solidFill>
            <a:schemeClr val="tx1"/>
          </a:solidFill>
          <a:latin typeface="+mn-lt"/>
          <a:ea typeface="+mn-ea"/>
          <a:cs typeface="+mn-cs"/>
        </a:defRPr>
      </a:lvl6pPr>
      <a:lvl7pPr marL="11565309" indent="-889639" algn="l" defTabSz="3558558" rtl="0" eaLnBrk="1" latinLnBrk="0" hangingPunct="1">
        <a:spcBef>
          <a:spcPct val="20000"/>
        </a:spcBef>
        <a:buFont typeface="Arial" pitchFamily="34" charset="0"/>
        <a:buChar char="•"/>
        <a:defRPr sz="7783" kern="1200">
          <a:solidFill>
            <a:schemeClr val="tx1"/>
          </a:solidFill>
          <a:latin typeface="+mn-lt"/>
          <a:ea typeface="+mn-ea"/>
          <a:cs typeface="+mn-cs"/>
        </a:defRPr>
      </a:lvl7pPr>
      <a:lvl8pPr marL="13344587" indent="-889639" algn="l" defTabSz="3558558" rtl="0" eaLnBrk="1" latinLnBrk="0" hangingPunct="1">
        <a:spcBef>
          <a:spcPct val="20000"/>
        </a:spcBef>
        <a:buFont typeface="Arial" pitchFamily="34" charset="0"/>
        <a:buChar char="•"/>
        <a:defRPr sz="7783" kern="1200">
          <a:solidFill>
            <a:schemeClr val="tx1"/>
          </a:solidFill>
          <a:latin typeface="+mn-lt"/>
          <a:ea typeface="+mn-ea"/>
          <a:cs typeface="+mn-cs"/>
        </a:defRPr>
      </a:lvl8pPr>
      <a:lvl9pPr marL="15123864" indent="-889639" algn="l" defTabSz="3558558" rtl="0" eaLnBrk="1" latinLnBrk="0" hangingPunct="1">
        <a:spcBef>
          <a:spcPct val="20000"/>
        </a:spcBef>
        <a:buFont typeface="Arial" pitchFamily="34" charset="0"/>
        <a:buChar char="•"/>
        <a:defRPr sz="7783" kern="1200">
          <a:solidFill>
            <a:schemeClr val="tx1"/>
          </a:solidFill>
          <a:latin typeface="+mn-lt"/>
          <a:ea typeface="+mn-ea"/>
          <a:cs typeface="+mn-cs"/>
        </a:defRPr>
      </a:lvl9pPr>
    </p:bodyStyle>
    <p:otherStyle>
      <a:defPPr>
        <a:defRPr lang="en-US"/>
      </a:defPPr>
      <a:lvl1pPr marL="0" algn="l" defTabSz="3558558" rtl="0" eaLnBrk="1" latinLnBrk="0" hangingPunct="1">
        <a:defRPr sz="7020" kern="1200">
          <a:solidFill>
            <a:schemeClr val="tx1"/>
          </a:solidFill>
          <a:latin typeface="+mn-lt"/>
          <a:ea typeface="+mn-ea"/>
          <a:cs typeface="+mn-cs"/>
        </a:defRPr>
      </a:lvl1pPr>
      <a:lvl2pPr marL="1779279" algn="l" defTabSz="3558558" rtl="0" eaLnBrk="1" latinLnBrk="0" hangingPunct="1">
        <a:defRPr sz="7020" kern="1200">
          <a:solidFill>
            <a:schemeClr val="tx1"/>
          </a:solidFill>
          <a:latin typeface="+mn-lt"/>
          <a:ea typeface="+mn-ea"/>
          <a:cs typeface="+mn-cs"/>
        </a:defRPr>
      </a:lvl2pPr>
      <a:lvl3pPr marL="3558558" algn="l" defTabSz="3558558" rtl="0" eaLnBrk="1" latinLnBrk="0" hangingPunct="1">
        <a:defRPr sz="7020" kern="1200">
          <a:solidFill>
            <a:schemeClr val="tx1"/>
          </a:solidFill>
          <a:latin typeface="+mn-lt"/>
          <a:ea typeface="+mn-ea"/>
          <a:cs typeface="+mn-cs"/>
        </a:defRPr>
      </a:lvl3pPr>
      <a:lvl4pPr marL="5337835" algn="l" defTabSz="3558558" rtl="0" eaLnBrk="1" latinLnBrk="0" hangingPunct="1">
        <a:defRPr sz="7020" kern="1200">
          <a:solidFill>
            <a:schemeClr val="tx1"/>
          </a:solidFill>
          <a:latin typeface="+mn-lt"/>
          <a:ea typeface="+mn-ea"/>
          <a:cs typeface="+mn-cs"/>
        </a:defRPr>
      </a:lvl4pPr>
      <a:lvl5pPr marL="7117113" algn="l" defTabSz="3558558" rtl="0" eaLnBrk="1" latinLnBrk="0" hangingPunct="1">
        <a:defRPr sz="7020" kern="1200">
          <a:solidFill>
            <a:schemeClr val="tx1"/>
          </a:solidFill>
          <a:latin typeface="+mn-lt"/>
          <a:ea typeface="+mn-ea"/>
          <a:cs typeface="+mn-cs"/>
        </a:defRPr>
      </a:lvl5pPr>
      <a:lvl6pPr marL="8896391" algn="l" defTabSz="3558558" rtl="0" eaLnBrk="1" latinLnBrk="0" hangingPunct="1">
        <a:defRPr sz="7020" kern="1200">
          <a:solidFill>
            <a:schemeClr val="tx1"/>
          </a:solidFill>
          <a:latin typeface="+mn-lt"/>
          <a:ea typeface="+mn-ea"/>
          <a:cs typeface="+mn-cs"/>
        </a:defRPr>
      </a:lvl6pPr>
      <a:lvl7pPr marL="10675669" algn="l" defTabSz="3558558" rtl="0" eaLnBrk="1" latinLnBrk="0" hangingPunct="1">
        <a:defRPr sz="7020" kern="1200">
          <a:solidFill>
            <a:schemeClr val="tx1"/>
          </a:solidFill>
          <a:latin typeface="+mn-lt"/>
          <a:ea typeface="+mn-ea"/>
          <a:cs typeface="+mn-cs"/>
        </a:defRPr>
      </a:lvl7pPr>
      <a:lvl8pPr marL="12454949" algn="l" defTabSz="3558558" rtl="0" eaLnBrk="1" latinLnBrk="0" hangingPunct="1">
        <a:defRPr sz="7020" kern="1200">
          <a:solidFill>
            <a:schemeClr val="tx1"/>
          </a:solidFill>
          <a:latin typeface="+mn-lt"/>
          <a:ea typeface="+mn-ea"/>
          <a:cs typeface="+mn-cs"/>
        </a:defRPr>
      </a:lvl8pPr>
      <a:lvl9pPr marL="14234225" algn="l" defTabSz="3558558" rtl="0" eaLnBrk="1" latinLnBrk="0" hangingPunct="1">
        <a:defRPr sz="70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368FCFD0-0D0E-CCF0-EF74-DC20595AFCF8}"/>
              </a:ext>
            </a:extLst>
          </p:cNvPr>
          <p:cNvSpPr/>
          <p:nvPr/>
        </p:nvSpPr>
        <p:spPr>
          <a:xfrm>
            <a:off x="4854130" y="2946678"/>
            <a:ext cx="26867741" cy="4578538"/>
          </a:xfrm>
          <a:prstGeom prst="rect">
            <a:avLst/>
          </a:prstGeom>
          <a:solidFill>
            <a:srgbClr val="250F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E9AEE779-8BC7-37AA-191A-1A707140782D}"/>
              </a:ext>
            </a:extLst>
          </p:cNvPr>
          <p:cNvSpPr/>
          <p:nvPr/>
        </p:nvSpPr>
        <p:spPr>
          <a:xfrm>
            <a:off x="14293964" y="11300543"/>
            <a:ext cx="10500742" cy="1011868"/>
          </a:xfrm>
          <a:prstGeom prst="rect">
            <a:avLst/>
          </a:prstGeom>
          <a:solidFill>
            <a:srgbClr val="250F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17" b="1" dirty="0">
                <a:solidFill>
                  <a:schemeClr val="bg1"/>
                </a:solidFill>
                <a:latin typeface="Arial" panose="020B0604020202020204" pitchFamily="34" charset="0"/>
                <a:cs typeface="Arial" panose="020B0604020202020204" pitchFamily="34" charset="0"/>
              </a:rPr>
              <a:t>Imaging</a:t>
            </a:r>
          </a:p>
        </p:txBody>
      </p:sp>
      <p:sp>
        <p:nvSpPr>
          <p:cNvPr id="55" name="Rectangle 54">
            <a:extLst>
              <a:ext uri="{FF2B5EF4-FFF2-40B4-BE49-F238E27FC236}">
                <a16:creationId xmlns:a16="http://schemas.microsoft.com/office/drawing/2014/main" id="{1AD6572C-AB42-A24E-94B5-BC3E52297721}"/>
              </a:ext>
            </a:extLst>
          </p:cNvPr>
          <p:cNvSpPr/>
          <p:nvPr/>
        </p:nvSpPr>
        <p:spPr>
          <a:xfrm>
            <a:off x="1254691" y="11284063"/>
            <a:ext cx="12778388" cy="1009840"/>
          </a:xfrm>
          <a:prstGeom prst="rect">
            <a:avLst/>
          </a:prstGeom>
          <a:solidFill>
            <a:srgbClr val="250F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7F87EADD-0703-DB34-C441-15E46C64B220}"/>
              </a:ext>
            </a:extLst>
          </p:cNvPr>
          <p:cNvSpPr/>
          <p:nvPr/>
        </p:nvSpPr>
        <p:spPr>
          <a:xfrm>
            <a:off x="1254689" y="7794125"/>
            <a:ext cx="34027940" cy="1024940"/>
          </a:xfrm>
          <a:prstGeom prst="rect">
            <a:avLst/>
          </a:prstGeom>
          <a:solidFill>
            <a:srgbClr val="250F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7D7AA5CB-772F-D9BF-E7F7-933CA688F477}"/>
              </a:ext>
            </a:extLst>
          </p:cNvPr>
          <p:cNvSpPr/>
          <p:nvPr/>
        </p:nvSpPr>
        <p:spPr>
          <a:xfrm>
            <a:off x="25055589" y="11284061"/>
            <a:ext cx="10293512" cy="1009842"/>
          </a:xfrm>
          <a:prstGeom prst="rect">
            <a:avLst/>
          </a:prstGeom>
          <a:solidFill>
            <a:srgbClr val="250F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1" name="Rectangle 22"/>
          <p:cNvSpPr>
            <a:spLocks/>
          </p:cNvSpPr>
          <p:nvPr/>
        </p:nvSpPr>
        <p:spPr bwMode="auto">
          <a:xfrm>
            <a:off x="5914641" y="2810452"/>
            <a:ext cx="24221232" cy="703573"/>
          </a:xfrm>
          <a:prstGeom prst="rect">
            <a:avLst/>
          </a:prstGeom>
          <a:noFill/>
          <a:ln w="12700">
            <a:noFill/>
            <a:miter lim="800000"/>
            <a:headEnd/>
            <a:tailEnd/>
          </a:ln>
        </p:spPr>
        <p:txBody>
          <a:bodyPr lIns="0" tIns="0" rIns="158178" bIns="0"/>
          <a:lstStyle/>
          <a:p>
            <a:pPr algn="ctr"/>
            <a:endParaRPr lang="en-US" sz="6021" b="1" dirty="0">
              <a:solidFill>
                <a:schemeClr val="bg1"/>
              </a:solidFill>
              <a:ea typeface="Times New Roman" panose="02020603050405020304" pitchFamily="18" charset="0"/>
              <a:cs typeface="Times New Roman" panose="02020603050405020304" pitchFamily="18" charset="0"/>
            </a:endParaRPr>
          </a:p>
          <a:p>
            <a:pPr algn="ctr"/>
            <a:endParaRPr lang="en-US" sz="11538" dirty="0"/>
          </a:p>
        </p:txBody>
      </p:sp>
      <p:sp>
        <p:nvSpPr>
          <p:cNvPr id="11" name="Rectangle 21"/>
          <p:cNvSpPr txBox="1">
            <a:spLocks noChangeArrowheads="1"/>
          </p:cNvSpPr>
          <p:nvPr/>
        </p:nvSpPr>
        <p:spPr bwMode="auto">
          <a:xfrm>
            <a:off x="4920213" y="3241154"/>
            <a:ext cx="26735576" cy="1652176"/>
          </a:xfrm>
          <a:prstGeom prst="rect">
            <a:avLst/>
          </a:prstGeom>
          <a:noFill/>
          <a:ln>
            <a:noFill/>
          </a:ln>
        </p:spPr>
        <p:txBody>
          <a:bodyPr lIns="0" tIns="0" rIns="0" bIns="0" anchor="ctr"/>
          <a:lstStyle>
            <a:lvl1pPr algn="ctr" rtl="0" eaLnBrk="0" fontAlgn="base" hangingPunct="0">
              <a:spcBef>
                <a:spcPct val="0"/>
              </a:spcBef>
              <a:spcAft>
                <a:spcPct val="0"/>
              </a:spcAft>
              <a:defRPr sz="8100" b="1">
                <a:solidFill>
                  <a:srgbClr val="FFFFFF"/>
                </a:solidFill>
                <a:latin typeface="+mj-lt"/>
                <a:ea typeface="+mj-ea"/>
                <a:cs typeface="+mj-cs"/>
                <a:sym typeface="Arial" charset="0"/>
              </a:defRPr>
            </a:lvl1pPr>
            <a:lvl2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2pPr>
            <a:lvl3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3pPr>
            <a:lvl4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4pPr>
            <a:lvl5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5pPr>
            <a:lvl6pPr marL="4572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6pPr>
            <a:lvl7pPr marL="9144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7pPr>
            <a:lvl8pPr marL="13716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8pPr>
            <a:lvl9pPr marL="18288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9pPr>
          </a:lstStyle>
          <a:p>
            <a:pPr>
              <a:lnSpc>
                <a:spcPct val="107000"/>
              </a:lnSpc>
              <a:spcBef>
                <a:spcPts val="0"/>
              </a:spcBef>
              <a:spcAft>
                <a:spcPts val="0"/>
              </a:spcAft>
            </a:pPr>
            <a:endParaRPr lang="en-US" sz="4926" dirty="0">
              <a:solidFill>
                <a:schemeClr val="bg1"/>
              </a:solidFill>
              <a:latin typeface="Helvetica Neue"/>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4926" dirty="0">
              <a:solidFill>
                <a:schemeClr val="bg1"/>
              </a:solidFill>
              <a:latin typeface="Helvetica Neue"/>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4926" dirty="0">
              <a:solidFill>
                <a:schemeClr val="bg1"/>
              </a:solidFill>
              <a:latin typeface="Helvetica Neue"/>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4926" dirty="0">
              <a:solidFill>
                <a:schemeClr val="bg1"/>
              </a:solidFill>
              <a:latin typeface="Helvetica Neue"/>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5151" dirty="0">
                <a:solidFill>
                  <a:schemeClr val="bg1"/>
                </a:solidFill>
                <a:latin typeface="Helvetica Neue"/>
                <a:ea typeface="Calibri" panose="020F0502020204030204" pitchFamily="34" charset="0"/>
                <a:cs typeface="Times New Roman" panose="02020603050405020304" pitchFamily="18" charset="0"/>
              </a:rPr>
              <a:t>Under the Collarbone: A Case of Primary Sternal and Clavicular Osteomyelitis</a:t>
            </a:r>
            <a:r>
              <a:rPr lang="en-US" sz="4926" dirty="0">
                <a:solidFill>
                  <a:schemeClr val="bg1"/>
                </a:solidFill>
                <a:latin typeface="Helvetica Neue"/>
                <a:ea typeface="Calibri" panose="020F0502020204030204" pitchFamily="34" charset="0"/>
                <a:cs typeface="Times New Roman" panose="02020603050405020304" pitchFamily="18" charset="0"/>
              </a:rPr>
              <a:t> </a:t>
            </a:r>
          </a:p>
          <a:p>
            <a:pPr>
              <a:lnSpc>
                <a:spcPct val="107000"/>
              </a:lnSpc>
              <a:spcBef>
                <a:spcPts val="0"/>
              </a:spcBef>
              <a:spcAft>
                <a:spcPts val="0"/>
              </a:spcAft>
            </a:pPr>
            <a:r>
              <a:rPr lang="en-US" sz="4926" dirty="0">
                <a:solidFill>
                  <a:schemeClr val="bg1"/>
                </a:solidFill>
                <a:latin typeface="Helvetica Neue"/>
                <a:ea typeface="Calibri" panose="020F0502020204030204" pitchFamily="34" charset="0"/>
                <a:cs typeface="Times New Roman" panose="02020603050405020304" pitchFamily="18" charset="0"/>
              </a:rPr>
              <a:t>Nikki Arceneaux M.D., Vivek Patel D.O., Ross McCarron M.D.</a:t>
            </a:r>
            <a:br>
              <a:rPr lang="en-US" sz="6670" kern="0" dirty="0">
                <a:solidFill>
                  <a:schemeClr val="bg1"/>
                </a:solidFill>
                <a:latin typeface="Helvetica Neue"/>
                <a:ea typeface="ＭＳ Ｐゴシック" charset="-128"/>
                <a:cs typeface="Arial" pitchFamily="34" charset="0"/>
                <a:sym typeface="ＭＳ Ｐゴシック" charset="-128"/>
              </a:rPr>
            </a:br>
            <a:r>
              <a:rPr lang="en-US" sz="3090" dirty="0">
                <a:solidFill>
                  <a:schemeClr val="bg1"/>
                </a:solidFill>
                <a:latin typeface="Helvetica Neue"/>
                <a:ea typeface="Calibri" panose="020F0502020204030204" pitchFamily="34" charset="0"/>
                <a:cs typeface="Times New Roman" panose="02020603050405020304" pitchFamily="18" charset="0"/>
              </a:rPr>
              <a:t>Department of Internal Medicine, Louisiana State University School of Medicine, New Orleans, LA</a:t>
            </a:r>
          </a:p>
          <a:p>
            <a:endParaRPr lang="en-US" sz="3336" b="0" dirty="0">
              <a:solidFill>
                <a:schemeClr val="tx1"/>
              </a:solidFill>
            </a:endParaRPr>
          </a:p>
        </p:txBody>
      </p:sp>
      <p:sp>
        <p:nvSpPr>
          <p:cNvPr id="2062" name="TextBox 13"/>
          <p:cNvSpPr txBox="1">
            <a:spLocks noChangeArrowheads="1"/>
          </p:cNvSpPr>
          <p:nvPr/>
        </p:nvSpPr>
        <p:spPr bwMode="auto">
          <a:xfrm>
            <a:off x="25055589" y="12551533"/>
            <a:ext cx="10412502" cy="12738542"/>
          </a:xfrm>
          <a:prstGeom prst="rect">
            <a:avLst/>
          </a:prstGeom>
          <a:noFill/>
          <a:ln w="9525">
            <a:noFill/>
            <a:miter lim="800000"/>
            <a:headEnd/>
            <a:tailEnd/>
          </a:ln>
        </p:spPr>
        <p:txBody>
          <a:bodyPr wrap="square" lIns="355908" tIns="177954" rIns="355908" bIns="177954">
            <a:spAutoFit/>
          </a:bodyPr>
          <a:lstStyle/>
          <a:p>
            <a:pPr>
              <a:spcBef>
                <a:spcPts val="0"/>
              </a:spcBef>
              <a:spcAft>
                <a:spcPts val="0"/>
              </a:spcAft>
            </a:pPr>
            <a:r>
              <a:rPr lang="en-US" sz="4000" dirty="0">
                <a:solidFill>
                  <a:srgbClr val="000000"/>
                </a:solidFill>
                <a:latin typeface="Times New Roman" panose="02020603050405020304" pitchFamily="18" charset="0"/>
                <a:cs typeface="Times New Roman" panose="02020603050405020304" pitchFamily="18" charset="0"/>
              </a:rPr>
              <a:t>Primary sternal osteomyelitis is an infection of the sternum without prior cardiac surgery or direct sternal trauma. It is thought that PSO arises through hematogenous seeding of the sternum, and the most common bacterial cause is methicillin-resistant staphylococcus aureus. Risk factors for this infection include intravenous drug abuse, diabetes mellitus, HIV and subclavian vein catheterization. Patients with PSO often present with non-specific symptoms such as chest pain, fever, tenderness, or erythema which can be diagnostically challenging for clinicians. Although these patients are typically treated with either culture-guided antibiotic therapy alone or antibiotics with debridement and closure, there is no standard of care due to scarcity of the literature. </a:t>
            </a:r>
            <a:endParaRPr lang="en-US" sz="4000" dirty="0">
              <a:latin typeface="Times New Roman" panose="02020603050405020304" pitchFamily="18" charset="0"/>
              <a:cs typeface="Times New Roman" panose="02020603050405020304" pitchFamily="18" charset="0"/>
            </a:endParaRPr>
          </a:p>
          <a:p>
            <a:br>
              <a:rPr lang="en-US" sz="4121" dirty="0">
                <a:latin typeface="Times New Roman" panose="02020603050405020304" pitchFamily="18" charset="0"/>
                <a:cs typeface="Times New Roman" panose="02020603050405020304" pitchFamily="18" charset="0"/>
              </a:rPr>
            </a:br>
            <a:endParaRPr lang="en-US" sz="4014"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8" name="Rectangle 30"/>
          <p:cNvSpPr>
            <a:spLocks/>
          </p:cNvSpPr>
          <p:nvPr/>
        </p:nvSpPr>
        <p:spPr bwMode="auto">
          <a:xfrm>
            <a:off x="2358911" y="11293297"/>
            <a:ext cx="10506505" cy="1048959"/>
          </a:xfrm>
          <a:prstGeom prst="rect">
            <a:avLst/>
          </a:prstGeom>
          <a:noFill/>
          <a:ln w="12700">
            <a:noFill/>
            <a:miter lim="800000"/>
            <a:headEnd/>
            <a:tailEnd/>
          </a:ln>
        </p:spPr>
        <p:txBody>
          <a:bodyPr lIns="0" tIns="0" rIns="158178" bIns="0" anchor="ctr"/>
          <a:lstStyle/>
          <a:p>
            <a:pPr marL="154450" algn="ctr"/>
            <a:r>
              <a:rPr lang="en-US" sz="5421" b="1" dirty="0">
                <a:solidFill>
                  <a:schemeClr val="bg1"/>
                </a:solidFill>
                <a:latin typeface="Arial" charset="0"/>
              </a:rPr>
              <a:t>Case Presentation</a:t>
            </a:r>
          </a:p>
        </p:txBody>
      </p:sp>
      <p:sp>
        <p:nvSpPr>
          <p:cNvPr id="31" name="TextBox 12"/>
          <p:cNvSpPr txBox="1">
            <a:spLocks noChangeArrowheads="1"/>
          </p:cNvSpPr>
          <p:nvPr/>
        </p:nvSpPr>
        <p:spPr bwMode="auto">
          <a:xfrm>
            <a:off x="1198319" y="12487005"/>
            <a:ext cx="13281407" cy="18828157"/>
          </a:xfrm>
          <a:prstGeom prst="rect">
            <a:avLst/>
          </a:prstGeom>
          <a:noFill/>
          <a:ln w="9525">
            <a:noFill/>
            <a:miter lim="800000"/>
            <a:headEnd/>
            <a:tailEnd/>
          </a:ln>
        </p:spPr>
        <p:txBody>
          <a:bodyPr wrap="square" lIns="355908" tIns="177954" rIns="355908" bIns="177954">
            <a:spAutoFit/>
          </a:bodyPr>
          <a:lstStyle/>
          <a:p>
            <a:r>
              <a:rPr lang="en-US" sz="4000" dirty="0">
                <a:solidFill>
                  <a:srgbClr val="000000"/>
                </a:solidFill>
                <a:latin typeface="Times New Roman" panose="02020603050405020304" pitchFamily="18" charset="0"/>
              </a:rPr>
              <a:t>A 41-year-old female with a past medical history of obesity, uncontrolled type 2 diabetes, hypertension, and intravenous drug use complicated by necrotizing fasciitis of the left forearm presented to the Emergency Department for acute left chest pain and purulence of left forearm wounds for two days. Her exam was significant for tenderness to palpation to the anterior chest, left shoulder, and purulence of the left forearm. The patient was started on broad spectrum antibiotics after blood cultures were obtained. Blood cultures rapidly revealed methicillin-resistant staphylococcus aureus (MRSA). Despite the initiation of broad-spectrum antibiotics, the patient's blood cultures remained positive for MRSA after two days</a:t>
            </a:r>
            <a:r>
              <a:rPr lang="en-US" sz="4000" dirty="0">
                <a:solidFill>
                  <a:srgbClr val="374151"/>
                </a:solidFill>
                <a:latin typeface="Times New Roman" panose="02020603050405020304" pitchFamily="18" charset="0"/>
              </a:rPr>
              <a:t>. </a:t>
            </a:r>
            <a:r>
              <a:rPr lang="en-US" sz="4000" dirty="0">
                <a:solidFill>
                  <a:srgbClr val="000000"/>
                </a:solidFill>
                <a:latin typeface="Times New Roman" panose="02020603050405020304" pitchFamily="18" charset="0"/>
              </a:rPr>
              <a:t>Transthoracic and transesophageal echocardiography did not show vegetations. Without source control for four days on the proper antibiotic regimen, further imaging with computed tomography (CT) of the chest, abdomen, and pelvis was performed. These CT studies failed to identify an obvious source of infection. However, CT of the cervical spine revealed an inflammatory process in the left sternoclavicular joint, along with joint effusion and periarticular soft tissue swelling.</a:t>
            </a:r>
            <a:r>
              <a:rPr lang="en-US" sz="4000" dirty="0">
                <a:solidFill>
                  <a:srgbClr val="202124"/>
                </a:solidFill>
                <a:latin typeface="Times New Roman" panose="02020603050405020304" pitchFamily="18" charset="0"/>
              </a:rPr>
              <a:t> </a:t>
            </a:r>
            <a:r>
              <a:rPr lang="en-US" sz="4000" dirty="0">
                <a:solidFill>
                  <a:srgbClr val="000000"/>
                </a:solidFill>
                <a:latin typeface="Times New Roman" panose="02020603050405020304" pitchFamily="18" charset="0"/>
              </a:rPr>
              <a:t>Magnetic resonance imaging was ordered to further assess revealing septic arthritis of the left sternoclavicular joint with clavicular and manubrial osteomyelitis. The cardiothoracic surgery team was consulted for potential debridement of clavicular and manubrial osteomyelitis. Blood cultures were collected again and showed no growth. Following extensive discussion with the patient and surgical team, a conservative treatment plan including IV antibiotics and close follow-up was chosen.</a:t>
            </a:r>
            <a:endParaRPr lang="en-US" sz="4000" dirty="0"/>
          </a:p>
          <a:p>
            <a:endParaRPr lang="en-US" sz="4014" dirty="0"/>
          </a:p>
        </p:txBody>
      </p:sp>
      <p:sp>
        <p:nvSpPr>
          <p:cNvPr id="25" name="Rectangle 30"/>
          <p:cNvSpPr>
            <a:spLocks/>
          </p:cNvSpPr>
          <p:nvPr/>
        </p:nvSpPr>
        <p:spPr bwMode="auto">
          <a:xfrm>
            <a:off x="12878501" y="7838176"/>
            <a:ext cx="10293513" cy="1062076"/>
          </a:xfrm>
          <a:prstGeom prst="rect">
            <a:avLst/>
          </a:prstGeom>
          <a:noFill/>
          <a:ln w="12700">
            <a:noFill/>
            <a:miter lim="800000"/>
            <a:headEnd/>
            <a:tailEnd/>
          </a:ln>
        </p:spPr>
        <p:txBody>
          <a:bodyPr lIns="0" tIns="0" rIns="158178" bIns="0" anchor="ctr"/>
          <a:lstStyle/>
          <a:p>
            <a:pPr marL="154450" algn="ctr"/>
            <a:r>
              <a:rPr lang="en-US" sz="5421" b="1" dirty="0">
                <a:solidFill>
                  <a:schemeClr val="bg1"/>
                </a:solidFill>
                <a:latin typeface="Arial" charset="0"/>
              </a:rPr>
              <a:t>Introduction</a:t>
            </a:r>
          </a:p>
        </p:txBody>
      </p:sp>
      <p:sp>
        <p:nvSpPr>
          <p:cNvPr id="29" name="TextBox 12"/>
          <p:cNvSpPr txBox="1">
            <a:spLocks noChangeArrowheads="1"/>
          </p:cNvSpPr>
          <p:nvPr/>
        </p:nvSpPr>
        <p:spPr bwMode="auto">
          <a:xfrm>
            <a:off x="1976288" y="9299350"/>
            <a:ext cx="32623425" cy="1594850"/>
          </a:xfrm>
          <a:prstGeom prst="rect">
            <a:avLst/>
          </a:prstGeom>
          <a:noFill/>
          <a:ln w="9525">
            <a:noFill/>
            <a:miter lim="800000"/>
            <a:headEnd/>
            <a:tailEnd/>
          </a:ln>
        </p:spPr>
        <p:txBody>
          <a:bodyPr wrap="square" lIns="355908" tIns="177954" rIns="355908" bIns="177954">
            <a:spAutoFit/>
          </a:bodyPr>
          <a:lstStyle/>
          <a:p>
            <a:r>
              <a:rPr lang="en-US" sz="4000" dirty="0">
                <a:solidFill>
                  <a:srgbClr val="000000"/>
                </a:solidFill>
                <a:latin typeface="Times New Roman" panose="02020603050405020304" pitchFamily="18" charset="0"/>
              </a:rPr>
              <a:t>Primary sternal osteomyelitis (PSO) is a rare but life-threatening condition.</a:t>
            </a:r>
            <a:r>
              <a:rPr lang="en-US" sz="4000" b="1" dirty="0">
                <a:solidFill>
                  <a:srgbClr val="000000"/>
                </a:solidFill>
                <a:latin typeface="Times New Roman" panose="02020603050405020304" pitchFamily="18" charset="0"/>
              </a:rPr>
              <a:t> </a:t>
            </a:r>
            <a:r>
              <a:rPr lang="en-US" sz="4000" dirty="0">
                <a:solidFill>
                  <a:srgbClr val="000000"/>
                </a:solidFill>
                <a:latin typeface="Times New Roman" panose="02020603050405020304" pitchFamily="18" charset="0"/>
              </a:rPr>
              <a:t>This case underscores the diagnostic challenges of PSO, highlighting the significance of early culture-based pathogen identification and the potential success of conservative management when patients respond well to antibiotics</a:t>
            </a:r>
            <a:r>
              <a:rPr lang="en-US" sz="4014" dirty="0">
                <a:solidFill>
                  <a:srgbClr val="000000"/>
                </a:solidFill>
                <a:latin typeface="Times New Roman" panose="02020603050405020304" pitchFamily="18" charset="0"/>
              </a:rPr>
              <a:t>.</a:t>
            </a:r>
            <a:endParaRPr lang="en-US" sz="4014" dirty="0"/>
          </a:p>
        </p:txBody>
      </p:sp>
      <p:sp>
        <p:nvSpPr>
          <p:cNvPr id="33" name="Rectangle 32"/>
          <p:cNvSpPr/>
          <p:nvPr/>
        </p:nvSpPr>
        <p:spPr>
          <a:xfrm>
            <a:off x="-408120" y="16762942"/>
            <a:ext cx="303384" cy="769883"/>
          </a:xfrm>
          <a:prstGeom prst="rect">
            <a:avLst/>
          </a:prstGeom>
          <a:noFill/>
        </p:spPr>
        <p:txBody>
          <a:bodyPr wrap="square" lIns="63555" tIns="31778" rIns="63555" bIns="31778">
            <a:spAutoFit/>
          </a:bodyPr>
          <a:lstStyle/>
          <a:p>
            <a:pPr algn="ctr"/>
            <a:r>
              <a:rPr lang="en-US" sz="4586" b="1" dirty="0">
                <a:ln w="0"/>
                <a:solidFill>
                  <a:schemeClr val="bg1"/>
                </a:solidFill>
                <a:effectLst>
                  <a:outerShdw blurRad="38100" dist="19050" dir="2700000" algn="tl" rotWithShape="0">
                    <a:schemeClr val="dk1">
                      <a:alpha val="40000"/>
                    </a:schemeClr>
                  </a:outerShdw>
                </a:effectLst>
              </a:rPr>
              <a:t>A</a:t>
            </a:r>
            <a:endParaRPr lang="en-US" sz="3752" b="1" dirty="0">
              <a:ln w="0"/>
              <a:solidFill>
                <a:schemeClr val="bg1"/>
              </a:solidFill>
              <a:effectLst>
                <a:outerShdw blurRad="38100" dist="19050" dir="2700000" algn="tl" rotWithShape="0">
                  <a:schemeClr val="dk1">
                    <a:alpha val="40000"/>
                  </a:schemeClr>
                </a:outerShdw>
              </a:effectLst>
            </a:endParaRPr>
          </a:p>
        </p:txBody>
      </p:sp>
      <p:sp>
        <p:nvSpPr>
          <p:cNvPr id="2058" name="Rectangle 13"/>
          <p:cNvSpPr>
            <a:spLocks/>
          </p:cNvSpPr>
          <p:nvPr/>
        </p:nvSpPr>
        <p:spPr bwMode="auto">
          <a:xfrm>
            <a:off x="24998463" y="11370792"/>
            <a:ext cx="10293512" cy="834203"/>
          </a:xfrm>
          <a:prstGeom prst="rect">
            <a:avLst/>
          </a:prstGeom>
          <a:noFill/>
          <a:ln w="12700">
            <a:noFill/>
            <a:miter lim="800000"/>
            <a:headEnd/>
            <a:tailEnd/>
          </a:ln>
        </p:spPr>
        <p:txBody>
          <a:bodyPr wrap="square" lIns="0" tIns="0" rIns="158178" bIns="0" anchor="ctr">
            <a:spAutoFit/>
          </a:bodyPr>
          <a:lstStyle/>
          <a:p>
            <a:pPr marL="154450" algn="ctr"/>
            <a:r>
              <a:rPr lang="en-US" sz="5421" b="1" dirty="0">
                <a:solidFill>
                  <a:schemeClr val="bg1"/>
                </a:solidFill>
                <a:latin typeface="Arial" charset="0"/>
              </a:rPr>
              <a:t>Discussion</a:t>
            </a:r>
          </a:p>
        </p:txBody>
      </p:sp>
      <p:sp>
        <p:nvSpPr>
          <p:cNvPr id="23" name="Rectangle 13">
            <a:extLst>
              <a:ext uri="{FF2B5EF4-FFF2-40B4-BE49-F238E27FC236}">
                <a16:creationId xmlns:a16="http://schemas.microsoft.com/office/drawing/2014/main" id="{2BD91F2F-440B-DC40-C133-CDEB3AC80879}"/>
              </a:ext>
            </a:extLst>
          </p:cNvPr>
          <p:cNvSpPr>
            <a:spLocks/>
          </p:cNvSpPr>
          <p:nvPr/>
        </p:nvSpPr>
        <p:spPr bwMode="auto">
          <a:xfrm>
            <a:off x="14896511" y="18668961"/>
            <a:ext cx="10293513" cy="834203"/>
          </a:xfrm>
          <a:prstGeom prst="rect">
            <a:avLst/>
          </a:prstGeom>
          <a:noFill/>
          <a:ln w="12700">
            <a:noFill/>
            <a:miter lim="800000"/>
            <a:headEnd/>
            <a:tailEnd/>
          </a:ln>
        </p:spPr>
        <p:txBody>
          <a:bodyPr wrap="square" lIns="0" tIns="0" rIns="158178" bIns="0" anchor="ctr">
            <a:spAutoFit/>
          </a:bodyPr>
          <a:lstStyle/>
          <a:p>
            <a:pPr marL="154450" algn="ctr"/>
            <a:r>
              <a:rPr lang="en-US" sz="5421" b="1" dirty="0">
                <a:solidFill>
                  <a:schemeClr val="bg1"/>
                </a:solidFill>
                <a:latin typeface="Arial" charset="0"/>
              </a:rPr>
              <a:t>Imaging</a:t>
            </a:r>
          </a:p>
        </p:txBody>
      </p:sp>
      <p:sp>
        <p:nvSpPr>
          <p:cNvPr id="30" name="Rectangle 29">
            <a:extLst>
              <a:ext uri="{FF2B5EF4-FFF2-40B4-BE49-F238E27FC236}">
                <a16:creationId xmlns:a16="http://schemas.microsoft.com/office/drawing/2014/main" id="{9B5F427F-A4EF-C16C-4F19-CE689D9DB197}"/>
              </a:ext>
            </a:extLst>
          </p:cNvPr>
          <p:cNvSpPr/>
          <p:nvPr/>
        </p:nvSpPr>
        <p:spPr>
          <a:xfrm>
            <a:off x="25027803" y="24123896"/>
            <a:ext cx="10293512" cy="1009842"/>
          </a:xfrm>
          <a:prstGeom prst="rect">
            <a:avLst/>
          </a:prstGeom>
          <a:solidFill>
            <a:srgbClr val="250F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13"/>
          <p:cNvSpPr>
            <a:spLocks/>
          </p:cNvSpPr>
          <p:nvPr/>
        </p:nvSpPr>
        <p:spPr bwMode="auto">
          <a:xfrm>
            <a:off x="24984240" y="24211718"/>
            <a:ext cx="10293512" cy="834203"/>
          </a:xfrm>
          <a:prstGeom prst="rect">
            <a:avLst/>
          </a:prstGeom>
          <a:noFill/>
          <a:ln w="12700">
            <a:noFill/>
            <a:miter lim="800000"/>
            <a:headEnd/>
            <a:tailEnd/>
          </a:ln>
        </p:spPr>
        <p:txBody>
          <a:bodyPr wrap="square" lIns="0" tIns="0" rIns="158178" bIns="0" anchor="ctr">
            <a:spAutoFit/>
          </a:bodyPr>
          <a:lstStyle/>
          <a:p>
            <a:pPr marL="154450" algn="ctr"/>
            <a:r>
              <a:rPr lang="en-US" sz="5421" b="1" dirty="0">
                <a:solidFill>
                  <a:schemeClr val="bg1"/>
                </a:solidFill>
                <a:latin typeface="Arial" charset="0"/>
              </a:rPr>
              <a:t>References</a:t>
            </a:r>
          </a:p>
        </p:txBody>
      </p:sp>
      <p:pic>
        <p:nvPicPr>
          <p:cNvPr id="1030" name="Picture 6">
            <a:extLst>
              <a:ext uri="{FF2B5EF4-FFF2-40B4-BE49-F238E27FC236}">
                <a16:creationId xmlns:a16="http://schemas.microsoft.com/office/drawing/2014/main" id="{6276CFF9-A903-EDB1-46BB-DFD1589E77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4691" y="2672736"/>
            <a:ext cx="2470439" cy="4634625"/>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a:extLst>
              <a:ext uri="{FF2B5EF4-FFF2-40B4-BE49-F238E27FC236}">
                <a16:creationId xmlns:a16="http://schemas.microsoft.com/office/drawing/2014/main" id="{7C66D1D6-6448-CAE4-1499-53343AC1E8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50877" y="2672736"/>
            <a:ext cx="2470439" cy="46346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29D55E0-B91E-F615-EBAC-E6F3CD3B67E0}"/>
              </a:ext>
            </a:extLst>
          </p:cNvPr>
          <p:cNvSpPr txBox="1"/>
          <p:nvPr/>
        </p:nvSpPr>
        <p:spPr>
          <a:xfrm>
            <a:off x="25190025" y="25427581"/>
            <a:ext cx="10278066" cy="4563301"/>
          </a:xfrm>
          <a:prstGeom prst="rect">
            <a:avLst/>
          </a:prstGeom>
          <a:noFill/>
        </p:spPr>
        <p:txBody>
          <a:bodyPr wrap="square" rtlCol="0">
            <a:spAutoFit/>
          </a:bodyPr>
          <a:lstStyle/>
          <a:p>
            <a:pPr>
              <a:lnSpc>
                <a:spcPct val="107000"/>
              </a:lnSpc>
              <a:spcBef>
                <a:spcPts val="0"/>
              </a:spcBef>
              <a:spcAft>
                <a:spcPts val="0"/>
              </a:spcAft>
            </a:pPr>
            <a:r>
              <a:rPr lang="en-US" sz="2233" dirty="0">
                <a:latin typeface="Times New Roman" panose="02020603050405020304" pitchFamily="18" charset="0"/>
                <a:ea typeface="Arial" panose="020B0604020202020204" pitchFamily="34" charset="0"/>
                <a:cs typeface="Times New Roman" panose="02020603050405020304" pitchFamily="18" charset="0"/>
              </a:rPr>
              <a:t>1. Al Ani A, </a:t>
            </a:r>
            <a:r>
              <a:rPr lang="en-US" sz="2233" dirty="0" err="1">
                <a:latin typeface="Times New Roman" panose="02020603050405020304" pitchFamily="18" charset="0"/>
                <a:ea typeface="Arial" panose="020B0604020202020204" pitchFamily="34" charset="0"/>
                <a:cs typeface="Times New Roman" panose="02020603050405020304" pitchFamily="18" charset="0"/>
              </a:rPr>
              <a:t>Abdelmonem</a:t>
            </a:r>
            <a:r>
              <a:rPr lang="en-US" sz="2233" dirty="0">
                <a:latin typeface="Times New Roman" panose="02020603050405020304" pitchFamily="18" charset="0"/>
                <a:ea typeface="Arial" panose="020B0604020202020204" pitchFamily="34" charset="0"/>
                <a:cs typeface="Times New Roman" panose="02020603050405020304" pitchFamily="18" charset="0"/>
              </a:rPr>
              <a:t> K, </a:t>
            </a:r>
            <a:r>
              <a:rPr lang="en-US" sz="2233" dirty="0" err="1">
                <a:latin typeface="Times New Roman" panose="02020603050405020304" pitchFamily="18" charset="0"/>
                <a:ea typeface="Arial" panose="020B0604020202020204" pitchFamily="34" charset="0"/>
                <a:cs typeface="Times New Roman" panose="02020603050405020304" pitchFamily="18" charset="0"/>
              </a:rPr>
              <a:t>Forsat</a:t>
            </a:r>
            <a:r>
              <a:rPr lang="en-US" sz="2233" dirty="0">
                <a:latin typeface="Times New Roman" panose="02020603050405020304" pitchFamily="18" charset="0"/>
                <a:ea typeface="Arial" panose="020B0604020202020204" pitchFamily="34" charset="0"/>
                <a:cs typeface="Times New Roman" panose="02020603050405020304" pitchFamily="18" charset="0"/>
              </a:rPr>
              <a:t> K, </a:t>
            </a:r>
            <a:r>
              <a:rPr lang="en-US" sz="2233" dirty="0" err="1">
                <a:latin typeface="Times New Roman" panose="02020603050405020304" pitchFamily="18" charset="0"/>
                <a:ea typeface="Arial" panose="020B0604020202020204" pitchFamily="34" charset="0"/>
                <a:cs typeface="Times New Roman" panose="02020603050405020304" pitchFamily="18" charset="0"/>
              </a:rPr>
              <a:t>Alqaderi</a:t>
            </a:r>
            <a:r>
              <a:rPr lang="en-US" sz="2233" dirty="0">
                <a:latin typeface="Times New Roman" panose="02020603050405020304" pitchFamily="18" charset="0"/>
                <a:ea typeface="Arial" panose="020B0604020202020204" pitchFamily="34" charset="0"/>
                <a:cs typeface="Times New Roman" panose="02020603050405020304" pitchFamily="18" charset="0"/>
              </a:rPr>
              <a:t> N, </a:t>
            </a:r>
            <a:r>
              <a:rPr lang="en-US" sz="2233" dirty="0" err="1">
                <a:latin typeface="Times New Roman" panose="02020603050405020304" pitchFamily="18" charset="0"/>
                <a:ea typeface="Arial" panose="020B0604020202020204" pitchFamily="34" charset="0"/>
                <a:cs typeface="Times New Roman" panose="02020603050405020304" pitchFamily="18" charset="0"/>
              </a:rPr>
              <a:t>Teir</a:t>
            </a:r>
            <a:r>
              <a:rPr lang="en-US" sz="2233" dirty="0">
                <a:latin typeface="Times New Roman" panose="02020603050405020304" pitchFamily="18" charset="0"/>
                <a:ea typeface="Arial" panose="020B0604020202020204" pitchFamily="34" charset="0"/>
                <a:cs typeface="Times New Roman" panose="02020603050405020304" pitchFamily="18" charset="0"/>
              </a:rPr>
              <a:t> H. Primary sternal osteomyelitis: A case report. Int J Surg Case Rep. 2023 Sep;110:108654. </a:t>
            </a:r>
            <a:r>
              <a:rPr lang="en-US" sz="2233" dirty="0" err="1">
                <a:latin typeface="Times New Roman" panose="02020603050405020304" pitchFamily="18" charset="0"/>
                <a:ea typeface="Arial" panose="020B0604020202020204" pitchFamily="34" charset="0"/>
                <a:cs typeface="Times New Roman" panose="02020603050405020304" pitchFamily="18" charset="0"/>
              </a:rPr>
              <a:t>doi</a:t>
            </a:r>
            <a:r>
              <a:rPr lang="en-US" sz="2233" dirty="0">
                <a:latin typeface="Times New Roman" panose="02020603050405020304" pitchFamily="18" charset="0"/>
                <a:ea typeface="Arial" panose="020B0604020202020204" pitchFamily="34" charset="0"/>
                <a:cs typeface="Times New Roman" panose="02020603050405020304" pitchFamily="18" charset="0"/>
              </a:rPr>
              <a:t>: 10.1016/j.ijscr.2023.108654. </a:t>
            </a:r>
            <a:r>
              <a:rPr lang="en-US" sz="2233" dirty="0" err="1">
                <a:latin typeface="Times New Roman" panose="02020603050405020304" pitchFamily="18" charset="0"/>
                <a:ea typeface="Arial" panose="020B0604020202020204" pitchFamily="34" charset="0"/>
                <a:cs typeface="Times New Roman" panose="02020603050405020304" pitchFamily="18" charset="0"/>
              </a:rPr>
              <a:t>Epub</a:t>
            </a:r>
            <a:r>
              <a:rPr lang="en-US" sz="2233" dirty="0">
                <a:latin typeface="Times New Roman" panose="02020603050405020304" pitchFamily="18" charset="0"/>
                <a:ea typeface="Arial" panose="020B0604020202020204" pitchFamily="34" charset="0"/>
                <a:cs typeface="Times New Roman" panose="02020603050405020304" pitchFamily="18" charset="0"/>
              </a:rPr>
              <a:t> 2023 Aug 13. PMID: 37591189; PMCID: PMC10457543.</a:t>
            </a:r>
          </a:p>
          <a:p>
            <a:pPr>
              <a:lnSpc>
                <a:spcPct val="107000"/>
              </a:lnSpc>
              <a:spcBef>
                <a:spcPts val="0"/>
              </a:spcBef>
              <a:spcAft>
                <a:spcPts val="0"/>
              </a:spcAft>
            </a:pPr>
            <a:r>
              <a:rPr lang="en-US" sz="2233" dirty="0">
                <a:latin typeface="Times New Roman" panose="02020603050405020304" pitchFamily="18" charset="0"/>
                <a:ea typeface="Arial" panose="020B0604020202020204" pitchFamily="34" charset="0"/>
                <a:cs typeface="Times New Roman" panose="02020603050405020304" pitchFamily="18" charset="0"/>
              </a:rPr>
              <a:t>2. Lopez CD, Hill JB, Stavropoulos C, </a:t>
            </a:r>
            <a:r>
              <a:rPr lang="en-US" sz="2233" dirty="0" err="1">
                <a:latin typeface="Times New Roman" panose="02020603050405020304" pitchFamily="18" charset="0"/>
                <a:ea typeface="Arial" panose="020B0604020202020204" pitchFamily="34" charset="0"/>
                <a:cs typeface="Times New Roman" panose="02020603050405020304" pitchFamily="18" charset="0"/>
              </a:rPr>
              <a:t>Lerman</a:t>
            </a:r>
            <a:r>
              <a:rPr lang="en-US" sz="2233" dirty="0">
                <a:latin typeface="Times New Roman" panose="02020603050405020304" pitchFamily="18" charset="0"/>
                <a:ea typeface="Arial" panose="020B0604020202020204" pitchFamily="34" charset="0"/>
                <a:cs typeface="Times New Roman" panose="02020603050405020304" pitchFamily="18" charset="0"/>
              </a:rPr>
              <a:t> OZ. Primary Sternal Osteomyelitis: A Case Report and Review. </a:t>
            </a:r>
            <a:r>
              <a:rPr lang="en-US" sz="2233" dirty="0" err="1">
                <a:latin typeface="Times New Roman" panose="02020603050405020304" pitchFamily="18" charset="0"/>
                <a:ea typeface="Arial" panose="020B0604020202020204" pitchFamily="34" charset="0"/>
                <a:cs typeface="Times New Roman" panose="02020603050405020304" pitchFamily="18" charset="0"/>
              </a:rPr>
              <a:t>Plast</a:t>
            </a:r>
            <a:r>
              <a:rPr lang="en-US" sz="2233" dirty="0">
                <a:latin typeface="Times New Roman" panose="02020603050405020304" pitchFamily="18" charset="0"/>
                <a:ea typeface="Arial" panose="020B0604020202020204" pitchFamily="34" charset="0"/>
                <a:cs typeface="Times New Roman" panose="02020603050405020304" pitchFamily="18" charset="0"/>
              </a:rPr>
              <a:t> </a:t>
            </a:r>
            <a:r>
              <a:rPr lang="en-US" sz="2233" dirty="0" err="1">
                <a:latin typeface="Times New Roman" panose="02020603050405020304" pitchFamily="18" charset="0"/>
                <a:ea typeface="Arial" panose="020B0604020202020204" pitchFamily="34" charset="0"/>
                <a:cs typeface="Times New Roman" panose="02020603050405020304" pitchFamily="18" charset="0"/>
              </a:rPr>
              <a:t>Reconstr</a:t>
            </a:r>
            <a:r>
              <a:rPr lang="en-US" sz="2233" dirty="0">
                <a:latin typeface="Times New Roman" panose="02020603050405020304" pitchFamily="18" charset="0"/>
                <a:ea typeface="Arial" panose="020B0604020202020204" pitchFamily="34" charset="0"/>
                <a:cs typeface="Times New Roman" panose="02020603050405020304" pitchFamily="18" charset="0"/>
              </a:rPr>
              <a:t> Surg Glob Open. 2019 Jun 12;7(6):e2120. </a:t>
            </a:r>
            <a:r>
              <a:rPr lang="en-US" sz="2233" dirty="0" err="1">
                <a:latin typeface="Times New Roman" panose="02020603050405020304" pitchFamily="18" charset="0"/>
                <a:ea typeface="Arial" panose="020B0604020202020204" pitchFamily="34" charset="0"/>
                <a:cs typeface="Times New Roman" panose="02020603050405020304" pitchFamily="18" charset="0"/>
              </a:rPr>
              <a:t>doi</a:t>
            </a:r>
            <a:r>
              <a:rPr lang="en-US" sz="2233" dirty="0">
                <a:latin typeface="Times New Roman" panose="02020603050405020304" pitchFamily="18" charset="0"/>
                <a:ea typeface="Arial" panose="020B0604020202020204" pitchFamily="34" charset="0"/>
                <a:cs typeface="Times New Roman" panose="02020603050405020304" pitchFamily="18" charset="0"/>
              </a:rPr>
              <a:t>:  10.1097/GOX.0000000000002120. </a:t>
            </a:r>
          </a:p>
          <a:p>
            <a:pPr>
              <a:lnSpc>
                <a:spcPct val="107000"/>
              </a:lnSpc>
              <a:spcBef>
                <a:spcPts val="0"/>
              </a:spcBef>
              <a:spcAft>
                <a:spcPts val="0"/>
              </a:spcAft>
            </a:pPr>
            <a:r>
              <a:rPr lang="en-US" sz="2233" dirty="0">
                <a:latin typeface="Times New Roman" panose="02020603050405020304" pitchFamily="18" charset="0"/>
                <a:ea typeface="Arial" panose="020B0604020202020204" pitchFamily="34" charset="0"/>
                <a:cs typeface="Times New Roman" panose="02020603050405020304" pitchFamily="18" charset="0"/>
              </a:rPr>
              <a:t>3</a:t>
            </a:r>
            <a:r>
              <a:rPr lang="en-US" sz="2233" dirty="0">
                <a:latin typeface="Times New Roman" panose="02020603050405020304" pitchFamily="18" charset="0"/>
                <a:ea typeface="Arial Nova" panose="020B0504020202020204" pitchFamily="34" charset="0"/>
                <a:cs typeface="Times New Roman" panose="02020603050405020304" pitchFamily="18" charset="0"/>
              </a:rPr>
              <a:t>. Mir-</a:t>
            </a:r>
            <a:r>
              <a:rPr lang="en-US" sz="2233" dirty="0" err="1">
                <a:latin typeface="Times New Roman" panose="02020603050405020304" pitchFamily="18" charset="0"/>
                <a:ea typeface="Arial Nova" panose="020B0504020202020204" pitchFamily="34" charset="0"/>
                <a:cs typeface="Times New Roman" panose="02020603050405020304" pitchFamily="18" charset="0"/>
              </a:rPr>
              <a:t>Sepasi</a:t>
            </a:r>
            <a:r>
              <a:rPr lang="en-US" sz="2233" dirty="0">
                <a:latin typeface="Times New Roman" panose="02020603050405020304" pitchFamily="18" charset="0"/>
                <a:ea typeface="Arial Nova" panose="020B0504020202020204" pitchFamily="34" charset="0"/>
                <a:cs typeface="Times New Roman" panose="02020603050405020304" pitchFamily="18" charset="0"/>
              </a:rPr>
              <a:t> MH, Gazzaniga AB, Bartlett RH. Surgical treatment of primary sternal osteomyelitis. Ann </a:t>
            </a:r>
            <a:r>
              <a:rPr lang="en-US" sz="2233" dirty="0" err="1">
                <a:latin typeface="Times New Roman" panose="02020603050405020304" pitchFamily="18" charset="0"/>
                <a:ea typeface="Arial Nova" panose="020B0504020202020204" pitchFamily="34" charset="0"/>
                <a:cs typeface="Times New Roman" panose="02020603050405020304" pitchFamily="18" charset="0"/>
              </a:rPr>
              <a:t>Thorac</a:t>
            </a:r>
            <a:r>
              <a:rPr lang="en-US" sz="2233" dirty="0">
                <a:latin typeface="Times New Roman" panose="02020603050405020304" pitchFamily="18" charset="0"/>
                <a:ea typeface="Arial Nova" panose="020B0504020202020204" pitchFamily="34" charset="0"/>
                <a:cs typeface="Times New Roman" panose="02020603050405020304" pitchFamily="18" charset="0"/>
              </a:rPr>
              <a:t> Surg. 1975;19:698–703. </a:t>
            </a:r>
            <a:endParaRPr lang="en-US" sz="2233"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spcAft>
                <a:spcPts val="688"/>
              </a:spcAft>
            </a:pPr>
            <a:r>
              <a:rPr lang="en-US" sz="2233" dirty="0">
                <a:latin typeface="Times New Roman" panose="02020603050405020304" pitchFamily="18" charset="0"/>
                <a:ea typeface="Arial Nova" panose="020B0504020202020204" pitchFamily="34" charset="0"/>
                <a:cs typeface="Times New Roman" panose="02020603050405020304" pitchFamily="18" charset="0"/>
              </a:rPr>
              <a:t>4. Zacharias A, Habib RH. Delayed primary closure of deep sternal wound infections. </a:t>
            </a:r>
            <a:r>
              <a:rPr lang="en-US" sz="2233" dirty="0" err="1">
                <a:latin typeface="Times New Roman" panose="02020603050405020304" pitchFamily="18" charset="0"/>
                <a:ea typeface="Arial Nova" panose="020B0504020202020204" pitchFamily="34" charset="0"/>
                <a:cs typeface="Times New Roman" panose="02020603050405020304" pitchFamily="18" charset="0"/>
              </a:rPr>
              <a:t>Tex</a:t>
            </a:r>
            <a:r>
              <a:rPr lang="en-US" sz="2233" dirty="0">
                <a:latin typeface="Times New Roman" panose="02020603050405020304" pitchFamily="18" charset="0"/>
                <a:ea typeface="Arial Nova" panose="020B0504020202020204" pitchFamily="34" charset="0"/>
                <a:cs typeface="Times New Roman" panose="02020603050405020304" pitchFamily="18" charset="0"/>
              </a:rPr>
              <a:t> Heart Inst J. 1996;23:211–216</a:t>
            </a:r>
            <a:endParaRPr lang="en-US" sz="2233" dirty="0">
              <a:latin typeface="Times New Roman" panose="02020603050405020304" pitchFamily="18" charset="0"/>
              <a:ea typeface="Calibri" panose="020F0502020204030204" pitchFamily="34" charset="0"/>
              <a:cs typeface="Times New Roman" panose="02020603050405020304" pitchFamily="18" charset="0"/>
            </a:endParaRPr>
          </a:p>
          <a:p>
            <a:endParaRPr lang="en-US" sz="2189" dirty="0"/>
          </a:p>
        </p:txBody>
      </p:sp>
      <p:pic>
        <p:nvPicPr>
          <p:cNvPr id="1026" name="Picture 2">
            <a:extLst>
              <a:ext uri="{FF2B5EF4-FFF2-40B4-BE49-F238E27FC236}">
                <a16:creationId xmlns:a16="http://schemas.microsoft.com/office/drawing/2014/main" id="{2C8505B0-1EFE-2FD4-8E18-A7CC662B4E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32539" y="12592464"/>
            <a:ext cx="10027230" cy="745428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CA98453-E2A2-6462-58D5-89B106D08CE5}"/>
              </a:ext>
            </a:extLst>
          </p:cNvPr>
          <p:cNvSpPr txBox="1"/>
          <p:nvPr/>
        </p:nvSpPr>
        <p:spPr>
          <a:xfrm>
            <a:off x="14629428" y="20046744"/>
            <a:ext cx="9481330" cy="1440331"/>
          </a:xfrm>
          <a:prstGeom prst="rect">
            <a:avLst/>
          </a:prstGeom>
          <a:noFill/>
        </p:spPr>
        <p:txBody>
          <a:bodyPr wrap="square" rtlCol="0">
            <a:spAutoFit/>
          </a:bodyPr>
          <a:lstStyle/>
          <a:p>
            <a:r>
              <a:rPr lang="en-US" sz="2233" b="1" dirty="0"/>
              <a:t>Fig 1: MRI chest showing markedly increased T2  signal within the medial aspect of the left clavicle and the manubrium at and around the left sternoclavicular joint.</a:t>
            </a:r>
          </a:p>
          <a:p>
            <a:endParaRPr lang="en-US" sz="2061" b="1" dirty="0"/>
          </a:p>
        </p:txBody>
      </p:sp>
      <p:sp>
        <p:nvSpPr>
          <p:cNvPr id="9" name="TextBox 8">
            <a:extLst>
              <a:ext uri="{FF2B5EF4-FFF2-40B4-BE49-F238E27FC236}">
                <a16:creationId xmlns:a16="http://schemas.microsoft.com/office/drawing/2014/main" id="{BC04EAE3-E88C-02DE-B663-4712A48631FD}"/>
              </a:ext>
            </a:extLst>
          </p:cNvPr>
          <p:cNvSpPr txBox="1"/>
          <p:nvPr/>
        </p:nvSpPr>
        <p:spPr>
          <a:xfrm>
            <a:off x="14629428" y="29207077"/>
            <a:ext cx="7631833" cy="435953"/>
          </a:xfrm>
          <a:prstGeom prst="rect">
            <a:avLst/>
          </a:prstGeom>
          <a:noFill/>
        </p:spPr>
        <p:txBody>
          <a:bodyPr wrap="square" rtlCol="0">
            <a:spAutoFit/>
          </a:bodyPr>
          <a:lstStyle/>
          <a:p>
            <a:r>
              <a:rPr lang="en-US" sz="2233" b="1" dirty="0"/>
              <a:t>Fig 2: MRI chest showing osteomyelitis of sternum </a:t>
            </a:r>
          </a:p>
        </p:txBody>
      </p:sp>
      <p:pic>
        <p:nvPicPr>
          <p:cNvPr id="12" name="Picture 11" descr="A close-up of a radiograph&#10;&#10;Description automatically generated">
            <a:extLst>
              <a:ext uri="{FF2B5EF4-FFF2-40B4-BE49-F238E27FC236}">
                <a16:creationId xmlns:a16="http://schemas.microsoft.com/office/drawing/2014/main" id="{7BD04FE4-7A29-1157-FF8A-3FD399B18F3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532539" y="21619936"/>
            <a:ext cx="10027230" cy="745428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E77AC671-F21B-4055-BE5E-50EB86A67F3B}"/>
</file>

<file path=customXml/itemProps2.xml><?xml version="1.0" encoding="utf-8"?>
<ds:datastoreItem xmlns:ds="http://schemas.openxmlformats.org/officeDocument/2006/customXml" ds:itemID="{A84F9DCB-9C85-4373-8323-18A9547012A6}"/>
</file>

<file path=customXml/itemProps3.xml><?xml version="1.0" encoding="utf-8"?>
<ds:datastoreItem xmlns:ds="http://schemas.openxmlformats.org/officeDocument/2006/customXml" ds:itemID="{580C49E0-9EC1-4CDC-A7AF-891E242CD78B}"/>
</file>

<file path=docProps/app.xml><?xml version="1.0" encoding="utf-8"?>
<Properties xmlns="http://schemas.openxmlformats.org/officeDocument/2006/extended-properties" xmlns:vt="http://schemas.openxmlformats.org/officeDocument/2006/docPropsVTypes">
  <TotalTime>32685</TotalTime>
  <Words>675</Words>
  <Application>Microsoft Macintosh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Helvetica Neue</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Graduate</dc:creator>
  <cp:lastModifiedBy>Arceneaux, Nikki L. (New Orleans)</cp:lastModifiedBy>
  <cp:revision>208</cp:revision>
  <cp:lastPrinted>2024-01-02T19:35:04Z</cp:lastPrinted>
  <dcterms:created xsi:type="dcterms:W3CDTF">2012-09-11T19:00:53Z</dcterms:created>
  <dcterms:modified xsi:type="dcterms:W3CDTF">2024-04-04T23:34:19Z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