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</p:sldIdLst>
  <p:sldSz cx="38404800" cy="29260800"/>
  <p:notesSz cx="6858000" cy="9144000"/>
  <p:embeddedFontLst>
    <p:embeddedFont>
      <p:font typeface="Arial Bold" panose="020B0802020202020204" pitchFamily="34" charset="77"/>
      <p:regular r:id="rId3"/>
      <p:bold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Open Sans Bold" panose="020B08060305040202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4" autoAdjust="0"/>
    <p:restoredTop sz="94622" autoAdjust="0"/>
  </p:normalViewPr>
  <p:slideViewPr>
    <p:cSldViewPr>
      <p:cViewPr>
        <p:scale>
          <a:sx n="33" d="100"/>
          <a:sy n="33" d="100"/>
        </p:scale>
        <p:origin x="1848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32D4CD1E-F321-56B2-C2A1-9F82BD62C29E}"/>
              </a:ext>
            </a:extLst>
          </p:cNvPr>
          <p:cNvSpPr/>
          <p:nvPr userDrawn="1"/>
        </p:nvSpPr>
        <p:spPr>
          <a:xfrm>
            <a:off x="267479" y="17997715"/>
            <a:ext cx="19341369" cy="1038702"/>
          </a:xfrm>
          <a:custGeom>
            <a:avLst/>
            <a:gdLst/>
            <a:ahLst/>
            <a:cxnLst/>
            <a:rect l="l" t="t" r="r" b="b"/>
            <a:pathLst>
              <a:path w="25788493" h="1384935">
                <a:moveTo>
                  <a:pt x="0" y="0"/>
                </a:moveTo>
                <a:lnTo>
                  <a:pt x="25788493" y="0"/>
                </a:lnTo>
                <a:lnTo>
                  <a:pt x="25788493" y="1384935"/>
                </a:lnTo>
                <a:lnTo>
                  <a:pt x="0" y="1384935"/>
                </a:lnTo>
                <a:close/>
              </a:path>
            </a:pathLst>
          </a:custGeom>
          <a:solidFill>
            <a:srgbClr val="FFE88E">
              <a:alpha val="6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A024DEB-74D9-52C2-A343-2FFEAE3DD94B}"/>
              </a:ext>
            </a:extLst>
          </p:cNvPr>
          <p:cNvSpPr/>
          <p:nvPr userDrawn="1"/>
        </p:nvSpPr>
        <p:spPr>
          <a:xfrm>
            <a:off x="16578140" y="10425008"/>
            <a:ext cx="20655502" cy="983297"/>
          </a:xfrm>
          <a:custGeom>
            <a:avLst/>
            <a:gdLst/>
            <a:ahLst/>
            <a:cxnLst/>
            <a:rect l="l" t="t" r="r" b="b"/>
            <a:pathLst>
              <a:path w="28847033" h="1373251">
                <a:moveTo>
                  <a:pt x="0" y="0"/>
                </a:moveTo>
                <a:lnTo>
                  <a:pt x="28847033" y="0"/>
                </a:lnTo>
                <a:lnTo>
                  <a:pt x="28847033" y="1373251"/>
                </a:lnTo>
                <a:lnTo>
                  <a:pt x="0" y="1373251"/>
                </a:lnTo>
                <a:close/>
              </a:path>
            </a:pathLst>
          </a:custGeom>
          <a:solidFill>
            <a:srgbClr val="FFE88E">
              <a:alpha val="60000"/>
            </a:srgb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8EAA2B77-EE07-1EFD-AEEE-CEA062EC077A}"/>
              </a:ext>
            </a:extLst>
          </p:cNvPr>
          <p:cNvGrpSpPr/>
          <p:nvPr userDrawn="1"/>
        </p:nvGrpSpPr>
        <p:grpSpPr>
          <a:xfrm>
            <a:off x="16565441" y="6378964"/>
            <a:ext cx="20668160" cy="1074244"/>
            <a:chOff x="0" y="0"/>
            <a:chExt cx="28850537" cy="1499529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DDBC7EB-65A4-101B-0ABC-7BFD2774A0BD}"/>
                </a:ext>
              </a:extLst>
            </p:cNvPr>
            <p:cNvSpPr/>
            <p:nvPr/>
          </p:nvSpPr>
          <p:spPr>
            <a:xfrm>
              <a:off x="0" y="0"/>
              <a:ext cx="28850589" cy="1499489"/>
            </a:xfrm>
            <a:custGeom>
              <a:avLst/>
              <a:gdLst/>
              <a:ahLst/>
              <a:cxnLst/>
              <a:rect l="l" t="t" r="r" b="b"/>
              <a:pathLst>
                <a:path w="28850589" h="1499489">
                  <a:moveTo>
                    <a:pt x="0" y="0"/>
                  </a:moveTo>
                  <a:lnTo>
                    <a:pt x="28850589" y="0"/>
                  </a:lnTo>
                  <a:lnTo>
                    <a:pt x="28850589" y="1499489"/>
                  </a:lnTo>
                  <a:lnTo>
                    <a:pt x="0" y="1499489"/>
                  </a:lnTo>
                  <a:close/>
                </a:path>
              </a:pathLst>
            </a:custGeom>
            <a:solidFill>
              <a:srgbClr val="FFE88E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2">
            <a:extLst>
              <a:ext uri="{FF2B5EF4-FFF2-40B4-BE49-F238E27FC236}">
                <a16:creationId xmlns:a16="http://schemas.microsoft.com/office/drawing/2014/main" id="{626B5A78-CDAE-1163-9FFE-715080043A98}"/>
              </a:ext>
            </a:extLst>
          </p:cNvPr>
          <p:cNvSpPr/>
          <p:nvPr userDrawn="1"/>
        </p:nvSpPr>
        <p:spPr>
          <a:xfrm flipV="1">
            <a:off x="-402057" y="0"/>
            <a:ext cx="9383873" cy="9348683"/>
          </a:xfrm>
          <a:custGeom>
            <a:avLst/>
            <a:gdLst/>
            <a:ahLst/>
            <a:cxnLst/>
            <a:rect l="l" t="t" r="r" b="b"/>
            <a:pathLst>
              <a:path w="9383873" h="9348683">
                <a:moveTo>
                  <a:pt x="0" y="9348683"/>
                </a:moveTo>
                <a:lnTo>
                  <a:pt x="9383873" y="9348683"/>
                </a:lnTo>
                <a:lnTo>
                  <a:pt x="9383873" y="0"/>
                </a:lnTo>
                <a:lnTo>
                  <a:pt x="0" y="0"/>
                </a:lnTo>
                <a:lnTo>
                  <a:pt x="0" y="93486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42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51B2AD35-6F84-742C-1531-3C2FCFBCE581}"/>
              </a:ext>
            </a:extLst>
          </p:cNvPr>
          <p:cNvSpPr/>
          <p:nvPr userDrawn="1"/>
        </p:nvSpPr>
        <p:spPr>
          <a:xfrm flipH="1" flipV="1">
            <a:off x="29313623" y="0"/>
            <a:ext cx="9440598" cy="9831120"/>
          </a:xfrm>
          <a:custGeom>
            <a:avLst/>
            <a:gdLst/>
            <a:ahLst/>
            <a:cxnLst/>
            <a:rect l="l" t="t" r="r" b="b"/>
            <a:pathLst>
              <a:path w="9868126" h="9831120">
                <a:moveTo>
                  <a:pt x="9868126" y="9831120"/>
                </a:moveTo>
                <a:lnTo>
                  <a:pt x="0" y="9831120"/>
                </a:lnTo>
                <a:lnTo>
                  <a:pt x="0" y="0"/>
                </a:lnTo>
                <a:lnTo>
                  <a:pt x="9868126" y="0"/>
                </a:lnTo>
                <a:lnTo>
                  <a:pt x="9868126" y="98311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856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CC89B21-1936-4D20-B0D9-0FD91D8C4B1E}"/>
              </a:ext>
            </a:extLst>
          </p:cNvPr>
          <p:cNvSpPr/>
          <p:nvPr userDrawn="1"/>
        </p:nvSpPr>
        <p:spPr>
          <a:xfrm>
            <a:off x="267479" y="261537"/>
            <a:ext cx="3143379" cy="1368606"/>
          </a:xfrm>
          <a:custGeom>
            <a:avLst/>
            <a:gdLst/>
            <a:ahLst/>
            <a:cxnLst/>
            <a:rect l="l" t="t" r="r" b="b"/>
            <a:pathLst>
              <a:path w="3143379" h="1368606">
                <a:moveTo>
                  <a:pt x="0" y="0"/>
                </a:moveTo>
                <a:lnTo>
                  <a:pt x="3143379" y="0"/>
                </a:lnTo>
                <a:lnTo>
                  <a:pt x="3143379" y="1368606"/>
                </a:lnTo>
                <a:lnTo>
                  <a:pt x="0" y="136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579CFFC0-9A4C-2773-FF71-5C9166E2A375}"/>
              </a:ext>
            </a:extLst>
          </p:cNvPr>
          <p:cNvSpPr/>
          <p:nvPr userDrawn="1"/>
        </p:nvSpPr>
        <p:spPr>
          <a:xfrm>
            <a:off x="35243492" y="261537"/>
            <a:ext cx="3143379" cy="1368606"/>
          </a:xfrm>
          <a:custGeom>
            <a:avLst/>
            <a:gdLst/>
            <a:ahLst/>
            <a:cxnLst/>
            <a:rect l="l" t="t" r="r" b="b"/>
            <a:pathLst>
              <a:path w="3143379" h="1368606">
                <a:moveTo>
                  <a:pt x="0" y="0"/>
                </a:moveTo>
                <a:lnTo>
                  <a:pt x="3143379" y="0"/>
                </a:lnTo>
                <a:lnTo>
                  <a:pt x="3143379" y="1368606"/>
                </a:lnTo>
                <a:lnTo>
                  <a:pt x="0" y="136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C812626C-6D6C-A7CA-3CD9-EF757B7A515E}"/>
              </a:ext>
            </a:extLst>
          </p:cNvPr>
          <p:cNvSpPr txBox="1"/>
          <p:nvPr userDrawn="1"/>
        </p:nvSpPr>
        <p:spPr>
          <a:xfrm>
            <a:off x="751842" y="15991025"/>
            <a:ext cx="193230" cy="78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3"/>
              </a:lnSpc>
            </a:pPr>
            <a:r>
              <a:rPr lang="en-US" sz="5027" spc="-200">
                <a:solidFill>
                  <a:srgbClr val="FFFFFF"/>
                </a:solidFill>
                <a:latin typeface="Open Sans Bold"/>
              </a:rPr>
              <a:t>A</a:t>
            </a:r>
          </a:p>
        </p:txBody>
      </p:sp>
      <p:grpSp>
        <p:nvGrpSpPr>
          <p:cNvPr id="31" name="Group 26">
            <a:extLst>
              <a:ext uri="{FF2B5EF4-FFF2-40B4-BE49-F238E27FC236}">
                <a16:creationId xmlns:a16="http://schemas.microsoft.com/office/drawing/2014/main" id="{CCC2C60D-8B93-637D-3A5A-4603F48D0C93}"/>
              </a:ext>
            </a:extLst>
          </p:cNvPr>
          <p:cNvGrpSpPr/>
          <p:nvPr userDrawn="1"/>
        </p:nvGrpSpPr>
        <p:grpSpPr>
          <a:xfrm>
            <a:off x="369715" y="25109419"/>
            <a:ext cx="19341369" cy="933927"/>
            <a:chOff x="146021" y="-189"/>
            <a:chExt cx="25788492" cy="1245236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D22DDBD-3344-C978-AA44-54F84ADDB155}"/>
                </a:ext>
              </a:extLst>
            </p:cNvPr>
            <p:cNvSpPr/>
            <p:nvPr/>
          </p:nvSpPr>
          <p:spPr>
            <a:xfrm>
              <a:off x="146021" y="-189"/>
              <a:ext cx="25788492" cy="1245236"/>
            </a:xfrm>
            <a:custGeom>
              <a:avLst/>
              <a:gdLst/>
              <a:ahLst/>
              <a:cxnLst/>
              <a:rect l="l" t="t" r="r" b="b"/>
              <a:pathLst>
                <a:path w="25788493" h="1245235">
                  <a:moveTo>
                    <a:pt x="0" y="0"/>
                  </a:moveTo>
                  <a:lnTo>
                    <a:pt x="25788493" y="0"/>
                  </a:lnTo>
                  <a:lnTo>
                    <a:pt x="25788493" y="1245235"/>
                  </a:lnTo>
                  <a:lnTo>
                    <a:pt x="0" y="1245235"/>
                  </a:lnTo>
                  <a:close/>
                </a:path>
              </a:pathLst>
            </a:custGeom>
            <a:solidFill>
              <a:srgbClr val="FFE88E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DCA284D-30B2-347B-593C-ED349CBA2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95374" y="18046692"/>
            <a:ext cx="12255884" cy="109525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2333C4B-378E-2C00-EF0F-2B93978A1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1159" y="6375399"/>
            <a:ext cx="14613468" cy="9949271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7F8525E-2E33-ABD7-AC51-222ED08333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185" y="1684420"/>
            <a:ext cx="25679400" cy="1716717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E5492A0-97ED-169C-34D2-8BA0DC533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2373" y="3725193"/>
            <a:ext cx="30941663" cy="2383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427D6C7-05EA-EDF4-CC8E-E4D8966564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1159" y="16703992"/>
            <a:ext cx="14613468" cy="10387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C9E97E5-8BDB-9B1F-824C-92F14B4D0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00488" y="7653338"/>
            <a:ext cx="20633112" cy="26202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BA5E76F-30CB-D760-1157-B2B1EDA246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06539" y="6539043"/>
            <a:ext cx="14833553" cy="876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08FC27-3E64-4DAB-85E3-9F8F50E8EA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06540" y="10376615"/>
            <a:ext cx="14833552" cy="10800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36AD-2750-5059-6795-2C71F1D422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65563" y="11407774"/>
            <a:ext cx="20655502" cy="64537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A8F7F-44D9-F6EB-8560-38A7E3AA87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90799" y="18046700"/>
            <a:ext cx="14899203" cy="797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016859-EB5D-845C-34E0-090E4505F2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7479" y="19211949"/>
            <a:ext cx="18965380" cy="556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9D748B-333E-6199-F8E5-BEE8F1D9D7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6699" y="25985787"/>
            <a:ext cx="18966159" cy="3013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A4D8BB-5ABF-E5F7-67E7-C827278A5B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994600" y="18046700"/>
            <a:ext cx="4648200" cy="10952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27D5395-344E-027B-0348-5AE27FF0F1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56815" y="25074259"/>
            <a:ext cx="14899203" cy="797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5DC1EFF-7DD9-4832-99E8-E4B95308F7A2}"/>
              </a:ext>
            </a:extLst>
          </p:cNvPr>
          <p:cNvGrpSpPr/>
          <p:nvPr userDrawn="1"/>
        </p:nvGrpSpPr>
        <p:grpSpPr>
          <a:xfrm>
            <a:off x="1183572" y="18278615"/>
            <a:ext cx="22673954" cy="883934"/>
            <a:chOff x="0" y="0"/>
            <a:chExt cx="30231939" cy="117857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9AB33EF-659F-057A-C833-57973E93E4E7}"/>
                </a:ext>
              </a:extLst>
            </p:cNvPr>
            <p:cNvSpPr/>
            <p:nvPr/>
          </p:nvSpPr>
          <p:spPr>
            <a:xfrm>
              <a:off x="0" y="0"/>
              <a:ext cx="30231969" cy="1178560"/>
            </a:xfrm>
            <a:custGeom>
              <a:avLst/>
              <a:gdLst/>
              <a:ahLst/>
              <a:cxnLst/>
              <a:rect l="l" t="t" r="r" b="b"/>
              <a:pathLst>
                <a:path w="30231969" h="1178560">
                  <a:moveTo>
                    <a:pt x="0" y="0"/>
                  </a:moveTo>
                  <a:lnTo>
                    <a:pt x="30231969" y="0"/>
                  </a:lnTo>
                  <a:lnTo>
                    <a:pt x="30231969" y="1178560"/>
                  </a:lnTo>
                  <a:lnTo>
                    <a:pt x="0" y="1178560"/>
                  </a:lnTo>
                  <a:close/>
                </a:path>
              </a:pathLst>
            </a:custGeom>
            <a:solidFill>
              <a:srgbClr val="D6C3E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EB887F18-F42B-862D-DDE4-4D054AD4BCF0}"/>
              </a:ext>
            </a:extLst>
          </p:cNvPr>
          <p:cNvGrpSpPr/>
          <p:nvPr userDrawn="1"/>
        </p:nvGrpSpPr>
        <p:grpSpPr>
          <a:xfrm>
            <a:off x="1183572" y="24705884"/>
            <a:ext cx="22673953" cy="879487"/>
            <a:chOff x="0" y="0"/>
            <a:chExt cx="30231937" cy="117264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9E2825F-7BF7-18C4-3C4D-580F84BE509D}"/>
                </a:ext>
              </a:extLst>
            </p:cNvPr>
            <p:cNvSpPr/>
            <p:nvPr/>
          </p:nvSpPr>
          <p:spPr>
            <a:xfrm>
              <a:off x="0" y="0"/>
              <a:ext cx="30231969" cy="1172591"/>
            </a:xfrm>
            <a:custGeom>
              <a:avLst/>
              <a:gdLst/>
              <a:ahLst/>
              <a:cxnLst/>
              <a:rect l="l" t="t" r="r" b="b"/>
              <a:pathLst>
                <a:path w="30231969" h="1172591">
                  <a:moveTo>
                    <a:pt x="0" y="0"/>
                  </a:moveTo>
                  <a:lnTo>
                    <a:pt x="30231969" y="0"/>
                  </a:lnTo>
                  <a:lnTo>
                    <a:pt x="30231969" y="1172591"/>
                  </a:lnTo>
                  <a:lnTo>
                    <a:pt x="0" y="1172591"/>
                  </a:lnTo>
                  <a:close/>
                </a:path>
              </a:pathLst>
            </a:custGeom>
            <a:solidFill>
              <a:srgbClr val="D6C3E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D77210FA-F7EC-2F4A-6A5B-1CF0336543FF}"/>
              </a:ext>
            </a:extLst>
          </p:cNvPr>
          <p:cNvGrpSpPr/>
          <p:nvPr userDrawn="1"/>
        </p:nvGrpSpPr>
        <p:grpSpPr>
          <a:xfrm>
            <a:off x="1183572" y="7811585"/>
            <a:ext cx="22673954" cy="887442"/>
            <a:chOff x="0" y="0"/>
            <a:chExt cx="30231939" cy="1183256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E8D03B8-0537-D869-0A4E-2B62BE322C06}"/>
                </a:ext>
              </a:extLst>
            </p:cNvPr>
            <p:cNvSpPr/>
            <p:nvPr/>
          </p:nvSpPr>
          <p:spPr>
            <a:xfrm>
              <a:off x="0" y="0"/>
              <a:ext cx="30231969" cy="1183259"/>
            </a:xfrm>
            <a:custGeom>
              <a:avLst/>
              <a:gdLst/>
              <a:ahLst/>
              <a:cxnLst/>
              <a:rect l="l" t="t" r="r" b="b"/>
              <a:pathLst>
                <a:path w="30231969" h="1183259">
                  <a:moveTo>
                    <a:pt x="0" y="0"/>
                  </a:moveTo>
                  <a:lnTo>
                    <a:pt x="30231969" y="0"/>
                  </a:lnTo>
                  <a:lnTo>
                    <a:pt x="30231969" y="1183259"/>
                  </a:lnTo>
                  <a:lnTo>
                    <a:pt x="0" y="1183259"/>
                  </a:lnTo>
                  <a:close/>
                </a:path>
              </a:pathLst>
            </a:custGeom>
            <a:solidFill>
              <a:srgbClr val="D6C3E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098BD2B0-D355-51EB-9383-D2DE71C0A1B2}"/>
              </a:ext>
            </a:extLst>
          </p:cNvPr>
          <p:cNvSpPr/>
          <p:nvPr userDrawn="1"/>
        </p:nvSpPr>
        <p:spPr>
          <a:xfrm>
            <a:off x="1" y="-41449"/>
            <a:ext cx="38404800" cy="5412782"/>
          </a:xfrm>
          <a:custGeom>
            <a:avLst/>
            <a:gdLst/>
            <a:ahLst/>
            <a:cxnLst/>
            <a:rect l="l" t="t" r="r" b="b"/>
            <a:pathLst>
              <a:path w="38980027" h="7211305">
                <a:moveTo>
                  <a:pt x="0" y="0"/>
                </a:moveTo>
                <a:lnTo>
                  <a:pt x="38980028" y="0"/>
                </a:lnTo>
                <a:lnTo>
                  <a:pt x="38980028" y="7211305"/>
                </a:lnTo>
                <a:lnTo>
                  <a:pt x="0" y="721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33" t="-33228" r="-65" b="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D74C293E-A0DF-FE3F-22E4-ECDE4DD2CDC4}"/>
              </a:ext>
            </a:extLst>
          </p:cNvPr>
          <p:cNvSpPr/>
          <p:nvPr userDrawn="1"/>
        </p:nvSpPr>
        <p:spPr>
          <a:xfrm>
            <a:off x="526862" y="403647"/>
            <a:ext cx="3928988" cy="1710655"/>
          </a:xfrm>
          <a:custGeom>
            <a:avLst/>
            <a:gdLst/>
            <a:ahLst/>
            <a:cxnLst/>
            <a:rect l="l" t="t" r="r" b="b"/>
            <a:pathLst>
              <a:path w="3928988" h="1710655">
                <a:moveTo>
                  <a:pt x="0" y="0"/>
                </a:moveTo>
                <a:lnTo>
                  <a:pt x="3928988" y="0"/>
                </a:lnTo>
                <a:lnTo>
                  <a:pt x="3928988" y="1710655"/>
                </a:lnTo>
                <a:lnTo>
                  <a:pt x="0" y="1710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0EC06451-6BD8-DA1A-6AE8-7B95AE721354}"/>
              </a:ext>
            </a:extLst>
          </p:cNvPr>
          <p:cNvSpPr txBox="1"/>
          <p:nvPr userDrawn="1"/>
        </p:nvSpPr>
        <p:spPr>
          <a:xfrm>
            <a:off x="24437374" y="12057612"/>
            <a:ext cx="1219859" cy="105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6"/>
              </a:lnSpc>
            </a:pPr>
            <a:r>
              <a:rPr lang="en-US" sz="6872" spc="-273" dirty="0">
                <a:solidFill>
                  <a:srgbClr val="FFFFFF"/>
                </a:solidFill>
                <a:latin typeface="Open Sans"/>
              </a:rPr>
              <a:t>A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9A95D1A2-D2B9-11B7-D9C5-4225AF36A12F}"/>
              </a:ext>
            </a:extLst>
          </p:cNvPr>
          <p:cNvSpPr txBox="1"/>
          <p:nvPr userDrawn="1"/>
        </p:nvSpPr>
        <p:spPr>
          <a:xfrm>
            <a:off x="31589029" y="12057612"/>
            <a:ext cx="832686" cy="105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6"/>
              </a:lnSpc>
            </a:pPr>
            <a:r>
              <a:rPr lang="en-US" sz="6872" spc="-273">
                <a:solidFill>
                  <a:srgbClr val="FFFFFF"/>
                </a:solidFill>
                <a:latin typeface="Open Sans"/>
              </a:rPr>
              <a:t>B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4CE78D7-0106-C80A-A7EB-460B16DBF7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25262" y="20432713"/>
            <a:ext cx="6861053" cy="74564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097512A3-0247-6128-93C6-D2C80D2FB8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223653" y="13469938"/>
            <a:ext cx="7504994" cy="64990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A159318-72AA-EE73-CF8B-65C6D50984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210313" y="13469938"/>
            <a:ext cx="5593555" cy="64990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DA34D332-EDC4-43DD-10E7-E4420E031C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6156" y="8685564"/>
            <a:ext cx="5946918" cy="43071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E0F49E7A-50C0-84E4-1641-D35BE1DE44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741587" y="8685564"/>
            <a:ext cx="6987060" cy="44165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B8C1715-70F8-3D59-37A3-389307C05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89029" y="20432712"/>
            <a:ext cx="6139617" cy="7456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B17BB67-59A2-F290-F185-853C00CF8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8685" y="7838308"/>
            <a:ext cx="15203750" cy="824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DD615006-ECA2-4584-95D1-D9358B28A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822" y="18306414"/>
            <a:ext cx="15203750" cy="824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5239CBBA-37C0-BEF4-B36D-5355184E85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7822" y="24723161"/>
            <a:ext cx="15203750" cy="8621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A0B3FFF-007D-A067-28C8-329AD11A44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3573" y="8989343"/>
            <a:ext cx="22532798" cy="9131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7EB475F-2D8E-C9A9-9795-611C9F3508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9153" y="19477178"/>
            <a:ext cx="22257216" cy="5191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C0EE36C-DFE7-A905-93BC-8B78BCD719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8913" y="26026135"/>
            <a:ext cx="22257456" cy="27159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16C5DAA8-62EE-5953-3199-BE1848129B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8400" y="5604079"/>
            <a:ext cx="33375600" cy="19698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4B360C5-86AC-E2A4-485E-A51A7845D3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10943" y="3405854"/>
            <a:ext cx="26782914" cy="16808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B6B83D91-BD52-C8C7-D28E-B99F6302892D}"/>
              </a:ext>
            </a:extLst>
          </p:cNvPr>
          <p:cNvGrpSpPr/>
          <p:nvPr userDrawn="1"/>
        </p:nvGrpSpPr>
        <p:grpSpPr>
          <a:xfrm>
            <a:off x="1150144" y="7303096"/>
            <a:ext cx="8253809" cy="1025128"/>
            <a:chOff x="0" y="0"/>
            <a:chExt cx="11005079" cy="136683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1E6DADA-8DCB-9072-1C53-D062DBE7BDA3}"/>
                </a:ext>
              </a:extLst>
            </p:cNvPr>
            <p:cNvSpPr/>
            <p:nvPr/>
          </p:nvSpPr>
          <p:spPr>
            <a:xfrm>
              <a:off x="0" y="0"/>
              <a:ext cx="11005058" cy="1366774"/>
            </a:xfrm>
            <a:custGeom>
              <a:avLst/>
              <a:gdLst/>
              <a:ahLst/>
              <a:cxnLst/>
              <a:rect l="l" t="t" r="r" b="b"/>
              <a:pathLst>
                <a:path w="11005058" h="1366774">
                  <a:moveTo>
                    <a:pt x="0" y="0"/>
                  </a:moveTo>
                  <a:lnTo>
                    <a:pt x="11005058" y="0"/>
                  </a:lnTo>
                  <a:lnTo>
                    <a:pt x="11005058" y="1366774"/>
                  </a:lnTo>
                  <a:lnTo>
                    <a:pt x="0" y="1366774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EDCAED34-5489-4FC6-59A8-28F315066FD9}"/>
              </a:ext>
            </a:extLst>
          </p:cNvPr>
          <p:cNvGrpSpPr/>
          <p:nvPr userDrawn="1"/>
        </p:nvGrpSpPr>
        <p:grpSpPr>
          <a:xfrm>
            <a:off x="29135587" y="21666003"/>
            <a:ext cx="8253809" cy="1025128"/>
            <a:chOff x="0" y="0"/>
            <a:chExt cx="11005079" cy="1366837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5653846-25E1-FB2E-ACF4-AF18E5D670A6}"/>
                </a:ext>
              </a:extLst>
            </p:cNvPr>
            <p:cNvSpPr/>
            <p:nvPr/>
          </p:nvSpPr>
          <p:spPr>
            <a:xfrm>
              <a:off x="0" y="0"/>
              <a:ext cx="11005058" cy="1366774"/>
            </a:xfrm>
            <a:custGeom>
              <a:avLst/>
              <a:gdLst/>
              <a:ahLst/>
              <a:cxnLst/>
              <a:rect l="l" t="t" r="r" b="b"/>
              <a:pathLst>
                <a:path w="11005058" h="1366774">
                  <a:moveTo>
                    <a:pt x="0" y="0"/>
                  </a:moveTo>
                  <a:lnTo>
                    <a:pt x="11005058" y="0"/>
                  </a:lnTo>
                  <a:lnTo>
                    <a:pt x="11005058" y="1366774"/>
                  </a:lnTo>
                  <a:lnTo>
                    <a:pt x="0" y="1366774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E77CFA03-DE2E-32D8-C444-CAD931F0DF79}"/>
              </a:ext>
            </a:extLst>
          </p:cNvPr>
          <p:cNvGrpSpPr/>
          <p:nvPr userDrawn="1"/>
        </p:nvGrpSpPr>
        <p:grpSpPr>
          <a:xfrm>
            <a:off x="10955537" y="7300318"/>
            <a:ext cx="16838492" cy="999771"/>
            <a:chOff x="0" y="0"/>
            <a:chExt cx="22451322" cy="1333028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A8A040F-1E44-4B5B-A3AA-8DD041CED61A}"/>
                </a:ext>
              </a:extLst>
            </p:cNvPr>
            <p:cNvSpPr/>
            <p:nvPr/>
          </p:nvSpPr>
          <p:spPr>
            <a:xfrm>
              <a:off x="0" y="0"/>
              <a:ext cx="22451313" cy="1332992"/>
            </a:xfrm>
            <a:custGeom>
              <a:avLst/>
              <a:gdLst/>
              <a:ahLst/>
              <a:cxnLst/>
              <a:rect l="l" t="t" r="r" b="b"/>
              <a:pathLst>
                <a:path w="22451313" h="1332992">
                  <a:moveTo>
                    <a:pt x="0" y="0"/>
                  </a:moveTo>
                  <a:lnTo>
                    <a:pt x="22451313" y="0"/>
                  </a:lnTo>
                  <a:lnTo>
                    <a:pt x="22451313" y="1332992"/>
                  </a:lnTo>
                  <a:lnTo>
                    <a:pt x="0" y="1332992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21E7BC6F-532D-5118-CD20-5AEA24A6276F}"/>
                </a:ext>
              </a:extLst>
            </p:cNvPr>
            <p:cNvSpPr txBox="1"/>
            <p:nvPr/>
          </p:nvSpPr>
          <p:spPr>
            <a:xfrm>
              <a:off x="0" y="-76200"/>
              <a:ext cx="22451322" cy="1409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91"/>
                </a:lnSpc>
              </a:pPr>
              <a:endParaRPr lang="en-US" sz="4409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grpSp>
        <p:nvGrpSpPr>
          <p:cNvPr id="98" name="Group 93">
            <a:extLst>
              <a:ext uri="{FF2B5EF4-FFF2-40B4-BE49-F238E27FC236}">
                <a16:creationId xmlns:a16="http://schemas.microsoft.com/office/drawing/2014/main" id="{56B87507-BFBE-3A2B-A39B-D0D92983E6EB}"/>
              </a:ext>
            </a:extLst>
          </p:cNvPr>
          <p:cNvGrpSpPr/>
          <p:nvPr userDrawn="1"/>
        </p:nvGrpSpPr>
        <p:grpSpPr>
          <a:xfrm>
            <a:off x="1150144" y="13530262"/>
            <a:ext cx="8253809" cy="1023740"/>
            <a:chOff x="0" y="0"/>
            <a:chExt cx="11005079" cy="1364987"/>
          </a:xfrm>
        </p:grpSpPr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9606CFFB-01E2-1B7B-C8C2-0D165DB79313}"/>
                </a:ext>
              </a:extLst>
            </p:cNvPr>
            <p:cNvSpPr/>
            <p:nvPr/>
          </p:nvSpPr>
          <p:spPr>
            <a:xfrm>
              <a:off x="0" y="0"/>
              <a:ext cx="11005058" cy="1364996"/>
            </a:xfrm>
            <a:custGeom>
              <a:avLst/>
              <a:gdLst/>
              <a:ahLst/>
              <a:cxnLst/>
              <a:rect l="l" t="t" r="r" b="b"/>
              <a:pathLst>
                <a:path w="11005058" h="1364996">
                  <a:moveTo>
                    <a:pt x="0" y="0"/>
                  </a:moveTo>
                  <a:lnTo>
                    <a:pt x="11005058" y="0"/>
                  </a:lnTo>
                  <a:lnTo>
                    <a:pt x="11005058" y="1364996"/>
                  </a:lnTo>
                  <a:lnTo>
                    <a:pt x="0" y="1364996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95">
            <a:extLst>
              <a:ext uri="{FF2B5EF4-FFF2-40B4-BE49-F238E27FC236}">
                <a16:creationId xmlns:a16="http://schemas.microsoft.com/office/drawing/2014/main" id="{7CB96F29-C46E-D412-5AE5-949B563C03E1}"/>
              </a:ext>
            </a:extLst>
          </p:cNvPr>
          <p:cNvGrpSpPr/>
          <p:nvPr userDrawn="1"/>
        </p:nvGrpSpPr>
        <p:grpSpPr>
          <a:xfrm>
            <a:off x="1150144" y="17896087"/>
            <a:ext cx="8253809" cy="1025128"/>
            <a:chOff x="0" y="0"/>
            <a:chExt cx="11005079" cy="1366837"/>
          </a:xfrm>
        </p:grpSpPr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BB16EA88-9A1F-7A13-245C-213A2B8FFD41}"/>
                </a:ext>
              </a:extLst>
            </p:cNvPr>
            <p:cNvSpPr/>
            <p:nvPr/>
          </p:nvSpPr>
          <p:spPr>
            <a:xfrm>
              <a:off x="0" y="0"/>
              <a:ext cx="11005058" cy="1366774"/>
            </a:xfrm>
            <a:custGeom>
              <a:avLst/>
              <a:gdLst/>
              <a:ahLst/>
              <a:cxnLst/>
              <a:rect l="l" t="t" r="r" b="b"/>
              <a:pathLst>
                <a:path w="11005058" h="1366774">
                  <a:moveTo>
                    <a:pt x="0" y="0"/>
                  </a:moveTo>
                  <a:lnTo>
                    <a:pt x="11005058" y="0"/>
                  </a:lnTo>
                  <a:lnTo>
                    <a:pt x="11005058" y="1366774"/>
                  </a:lnTo>
                  <a:lnTo>
                    <a:pt x="0" y="1366774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97">
            <a:extLst>
              <a:ext uri="{FF2B5EF4-FFF2-40B4-BE49-F238E27FC236}">
                <a16:creationId xmlns:a16="http://schemas.microsoft.com/office/drawing/2014/main" id="{A6D62A65-981C-4A84-EC3A-988EF540383A}"/>
              </a:ext>
            </a:extLst>
          </p:cNvPr>
          <p:cNvGrpSpPr/>
          <p:nvPr userDrawn="1"/>
        </p:nvGrpSpPr>
        <p:grpSpPr>
          <a:xfrm>
            <a:off x="29100860" y="7303096"/>
            <a:ext cx="8253809" cy="1025128"/>
            <a:chOff x="0" y="0"/>
            <a:chExt cx="11005079" cy="1366837"/>
          </a:xfrm>
        </p:grpSpPr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895F1C68-116B-EDFC-8326-CDB0C951322E}"/>
                </a:ext>
              </a:extLst>
            </p:cNvPr>
            <p:cNvSpPr/>
            <p:nvPr/>
          </p:nvSpPr>
          <p:spPr>
            <a:xfrm>
              <a:off x="0" y="0"/>
              <a:ext cx="11005058" cy="1366774"/>
            </a:xfrm>
            <a:custGeom>
              <a:avLst/>
              <a:gdLst/>
              <a:ahLst/>
              <a:cxnLst/>
              <a:rect l="l" t="t" r="r" b="b"/>
              <a:pathLst>
                <a:path w="11005058" h="1366774">
                  <a:moveTo>
                    <a:pt x="0" y="0"/>
                  </a:moveTo>
                  <a:lnTo>
                    <a:pt x="11005058" y="0"/>
                  </a:lnTo>
                  <a:lnTo>
                    <a:pt x="11005058" y="1366774"/>
                  </a:lnTo>
                  <a:lnTo>
                    <a:pt x="0" y="1366774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Freeform 99">
            <a:extLst>
              <a:ext uri="{FF2B5EF4-FFF2-40B4-BE49-F238E27FC236}">
                <a16:creationId xmlns:a16="http://schemas.microsoft.com/office/drawing/2014/main" id="{91FF5B0D-15D4-28C1-4B91-01EBF3B11AD1}"/>
              </a:ext>
            </a:extLst>
          </p:cNvPr>
          <p:cNvSpPr/>
          <p:nvPr userDrawn="1"/>
        </p:nvSpPr>
        <p:spPr>
          <a:xfrm flipV="1">
            <a:off x="-1451530" y="-218468"/>
            <a:ext cx="39852600" cy="6834670"/>
          </a:xfrm>
          <a:custGeom>
            <a:avLst/>
            <a:gdLst/>
            <a:ahLst/>
            <a:cxnLst/>
            <a:rect l="l" t="t" r="r" b="b"/>
            <a:pathLst>
              <a:path w="38917139" h="11172462">
                <a:moveTo>
                  <a:pt x="0" y="11172462"/>
                </a:moveTo>
                <a:lnTo>
                  <a:pt x="38917139" y="11172462"/>
                </a:lnTo>
                <a:lnTo>
                  <a:pt x="38917139" y="0"/>
                </a:lnTo>
                <a:lnTo>
                  <a:pt x="0" y="0"/>
                </a:lnTo>
                <a:lnTo>
                  <a:pt x="0" y="111724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3540" t="-28509" r="-316" b="-572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5" name="Freeform 100">
            <a:extLst>
              <a:ext uri="{FF2B5EF4-FFF2-40B4-BE49-F238E27FC236}">
                <a16:creationId xmlns:a16="http://schemas.microsoft.com/office/drawing/2014/main" id="{F477A67A-7FF6-706D-6FC1-10C0F46116B2}"/>
              </a:ext>
            </a:extLst>
          </p:cNvPr>
          <p:cNvSpPr/>
          <p:nvPr userDrawn="1"/>
        </p:nvSpPr>
        <p:spPr>
          <a:xfrm>
            <a:off x="487435" y="362365"/>
            <a:ext cx="3734052" cy="1625781"/>
          </a:xfrm>
          <a:custGeom>
            <a:avLst/>
            <a:gdLst/>
            <a:ahLst/>
            <a:cxnLst/>
            <a:rect l="l" t="t" r="r" b="b"/>
            <a:pathLst>
              <a:path w="3734052" h="1625781">
                <a:moveTo>
                  <a:pt x="0" y="0"/>
                </a:moveTo>
                <a:lnTo>
                  <a:pt x="3734052" y="0"/>
                </a:lnTo>
                <a:lnTo>
                  <a:pt x="3734052" y="1625781"/>
                </a:lnTo>
                <a:lnTo>
                  <a:pt x="0" y="162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9" name="Freeform 124">
            <a:extLst>
              <a:ext uri="{FF2B5EF4-FFF2-40B4-BE49-F238E27FC236}">
                <a16:creationId xmlns:a16="http://schemas.microsoft.com/office/drawing/2014/main" id="{AE9E6FEB-DBCE-5892-F85A-0DE5CED538B7}"/>
              </a:ext>
            </a:extLst>
          </p:cNvPr>
          <p:cNvSpPr/>
          <p:nvPr userDrawn="1"/>
        </p:nvSpPr>
        <p:spPr>
          <a:xfrm>
            <a:off x="34144567" y="362365"/>
            <a:ext cx="3734052" cy="1583955"/>
          </a:xfrm>
          <a:custGeom>
            <a:avLst/>
            <a:gdLst/>
            <a:ahLst/>
            <a:cxnLst/>
            <a:rect l="l" t="t" r="r" b="b"/>
            <a:pathLst>
              <a:path w="3734052" h="1583955">
                <a:moveTo>
                  <a:pt x="0" y="0"/>
                </a:moveTo>
                <a:lnTo>
                  <a:pt x="3734052" y="0"/>
                </a:lnTo>
                <a:lnTo>
                  <a:pt x="3734052" y="1583955"/>
                </a:lnTo>
                <a:lnTo>
                  <a:pt x="0" y="158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66B3A510-3C20-2DF8-D1F4-8A51BEABE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2811" y="3838273"/>
            <a:ext cx="22937589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33B505DF-AECB-9DEA-6C46-85BEB32989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9499" y="5039868"/>
            <a:ext cx="28450541" cy="18774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D7FD4DE5-51EB-E62A-81A5-6DABB73A2B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2664" y="7337484"/>
            <a:ext cx="7107936" cy="8894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6" name="Text Placeholder 134">
            <a:extLst>
              <a:ext uri="{FF2B5EF4-FFF2-40B4-BE49-F238E27FC236}">
                <a16:creationId xmlns:a16="http://schemas.microsoft.com/office/drawing/2014/main" id="{DE863357-0FF0-EF2C-BA8C-6BEDA7CE7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54200" y="7303096"/>
            <a:ext cx="9753600" cy="96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7" name="Text Placeholder 134">
            <a:extLst>
              <a:ext uri="{FF2B5EF4-FFF2-40B4-BE49-F238E27FC236}">
                <a16:creationId xmlns:a16="http://schemas.microsoft.com/office/drawing/2014/main" id="{E6D042A7-0C26-93C2-2743-393F6F2C6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8800" y="13522148"/>
            <a:ext cx="6781800" cy="96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91693D75-525F-9947-0C5C-70B408426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2664" y="8431047"/>
            <a:ext cx="7676695" cy="18283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A0694791-19BF-2F83-583E-D0BC9FC92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280" y="10455298"/>
            <a:ext cx="7675996" cy="2870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2" name="Text Placeholder 134">
            <a:extLst>
              <a:ext uri="{FF2B5EF4-FFF2-40B4-BE49-F238E27FC236}">
                <a16:creationId xmlns:a16="http://schemas.microsoft.com/office/drawing/2014/main" id="{F7073B35-5813-6131-5214-BE7E6031C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70400" y="7303096"/>
            <a:ext cx="6553200" cy="96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3" name="Text Placeholder 134">
            <a:extLst>
              <a:ext uri="{FF2B5EF4-FFF2-40B4-BE49-F238E27FC236}">
                <a16:creationId xmlns:a16="http://schemas.microsoft.com/office/drawing/2014/main" id="{ABAA6E35-FAFC-F4DD-6F3B-CD735AA836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28800" y="17884664"/>
            <a:ext cx="6781800" cy="96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5" name="Content Placeholder 144">
            <a:extLst>
              <a:ext uri="{FF2B5EF4-FFF2-40B4-BE49-F238E27FC236}">
                <a16:creationId xmlns:a16="http://schemas.microsoft.com/office/drawing/2014/main" id="{7053B840-FCD3-3545-C008-218A447EDA0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705269" y="8625955"/>
            <a:ext cx="17041816" cy="18786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C432303B-AA26-AA8F-A9B8-983FDC3188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0938" y="14758040"/>
            <a:ext cx="8003338" cy="3000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AE1D0D73-24E7-1AB3-C1EC-44B9141B82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39804" y="19058251"/>
            <a:ext cx="8983662" cy="8354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AAC6FCAF-D056-77D8-E43F-3100F9224B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606228" y="8543134"/>
            <a:ext cx="9227419" cy="125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57539226-F21C-093D-2A39-F7DE1C5DD9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651199" y="22984127"/>
            <a:ext cx="9227419" cy="44282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4" name="Text Placeholder 134">
            <a:extLst>
              <a:ext uri="{FF2B5EF4-FFF2-40B4-BE49-F238E27FC236}">
                <a16:creationId xmlns:a16="http://schemas.microsoft.com/office/drawing/2014/main" id="{342EE2EB-7CF6-8646-F3DB-78E291DE48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55114" y="21695555"/>
            <a:ext cx="6553200" cy="96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4BA4B810-8BCE-61AE-3A96-660C26061A4F}"/>
              </a:ext>
            </a:extLst>
          </p:cNvPr>
          <p:cNvGrpSpPr/>
          <p:nvPr userDrawn="1"/>
        </p:nvGrpSpPr>
        <p:grpSpPr>
          <a:xfrm>
            <a:off x="213840" y="5914440"/>
            <a:ext cx="12246120" cy="946080"/>
            <a:chOff x="0" y="0"/>
            <a:chExt cx="16328160" cy="126144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4847FF8A-1B9C-6D0F-63BD-758BA7F345F7}"/>
                </a:ext>
              </a:extLst>
            </p:cNvPr>
            <p:cNvSpPr/>
            <p:nvPr/>
          </p:nvSpPr>
          <p:spPr>
            <a:xfrm>
              <a:off x="0" y="0"/>
              <a:ext cx="16328137" cy="1261491"/>
            </a:xfrm>
            <a:custGeom>
              <a:avLst/>
              <a:gdLst/>
              <a:ahLst/>
              <a:cxnLst/>
              <a:rect l="l" t="t" r="r" b="b"/>
              <a:pathLst>
                <a:path w="16328137" h="1261491">
                  <a:moveTo>
                    <a:pt x="0" y="0"/>
                  </a:moveTo>
                  <a:lnTo>
                    <a:pt x="16328137" y="0"/>
                  </a:lnTo>
                  <a:lnTo>
                    <a:pt x="16328137" y="1261491"/>
                  </a:lnTo>
                  <a:lnTo>
                    <a:pt x="0" y="1261491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847F1778-5772-E307-D83D-CEF56A9AFC61}"/>
              </a:ext>
            </a:extLst>
          </p:cNvPr>
          <p:cNvGrpSpPr/>
          <p:nvPr userDrawn="1"/>
        </p:nvGrpSpPr>
        <p:grpSpPr>
          <a:xfrm>
            <a:off x="4983120" y="26231760"/>
            <a:ext cx="28375920" cy="889200"/>
            <a:chOff x="0" y="0"/>
            <a:chExt cx="37834560" cy="11856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6A0955A-BCC8-C265-2D0C-4F75BB7E3195}"/>
                </a:ext>
              </a:extLst>
            </p:cNvPr>
            <p:cNvSpPr/>
            <p:nvPr/>
          </p:nvSpPr>
          <p:spPr>
            <a:xfrm>
              <a:off x="0" y="0"/>
              <a:ext cx="37834571" cy="1185545"/>
            </a:xfrm>
            <a:custGeom>
              <a:avLst/>
              <a:gdLst/>
              <a:ahLst/>
              <a:cxnLst/>
              <a:rect l="l" t="t" r="r" b="b"/>
              <a:pathLst>
                <a:path w="37834571" h="1185545">
                  <a:moveTo>
                    <a:pt x="0" y="0"/>
                  </a:moveTo>
                  <a:lnTo>
                    <a:pt x="37834571" y="0"/>
                  </a:lnTo>
                  <a:lnTo>
                    <a:pt x="37834571" y="1185545"/>
                  </a:lnTo>
                  <a:lnTo>
                    <a:pt x="0" y="1185545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EDC035FC-DF95-3EAB-C0DF-57832D465832}"/>
              </a:ext>
            </a:extLst>
          </p:cNvPr>
          <p:cNvGrpSpPr/>
          <p:nvPr userDrawn="1"/>
        </p:nvGrpSpPr>
        <p:grpSpPr>
          <a:xfrm>
            <a:off x="123840" y="16016400"/>
            <a:ext cx="12246120" cy="1052280"/>
            <a:chOff x="0" y="0"/>
            <a:chExt cx="16328160" cy="140304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4D5F6E2-1D1E-A6A4-F412-58248260AD0B}"/>
                </a:ext>
              </a:extLst>
            </p:cNvPr>
            <p:cNvSpPr/>
            <p:nvPr/>
          </p:nvSpPr>
          <p:spPr>
            <a:xfrm>
              <a:off x="0" y="0"/>
              <a:ext cx="16328137" cy="1403096"/>
            </a:xfrm>
            <a:custGeom>
              <a:avLst/>
              <a:gdLst/>
              <a:ahLst/>
              <a:cxnLst/>
              <a:rect l="l" t="t" r="r" b="b"/>
              <a:pathLst>
                <a:path w="16328137" h="1403096">
                  <a:moveTo>
                    <a:pt x="0" y="0"/>
                  </a:moveTo>
                  <a:lnTo>
                    <a:pt x="16328137" y="0"/>
                  </a:lnTo>
                  <a:lnTo>
                    <a:pt x="16328137" y="1403096"/>
                  </a:lnTo>
                  <a:lnTo>
                    <a:pt x="0" y="1403096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DC189450-1AA3-2700-8794-0EE4BA71A29C}"/>
              </a:ext>
            </a:extLst>
          </p:cNvPr>
          <p:cNvGrpSpPr/>
          <p:nvPr userDrawn="1"/>
        </p:nvGrpSpPr>
        <p:grpSpPr>
          <a:xfrm>
            <a:off x="123840" y="9344160"/>
            <a:ext cx="12246120" cy="976320"/>
            <a:chOff x="0" y="0"/>
            <a:chExt cx="16328160" cy="130176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9C01B6A-D710-A964-E467-C8524EE89DE3}"/>
                </a:ext>
              </a:extLst>
            </p:cNvPr>
            <p:cNvSpPr/>
            <p:nvPr/>
          </p:nvSpPr>
          <p:spPr>
            <a:xfrm>
              <a:off x="0" y="0"/>
              <a:ext cx="16328137" cy="1301750"/>
            </a:xfrm>
            <a:custGeom>
              <a:avLst/>
              <a:gdLst/>
              <a:ahLst/>
              <a:cxnLst/>
              <a:rect l="l" t="t" r="r" b="b"/>
              <a:pathLst>
                <a:path w="16328137" h="1301750">
                  <a:moveTo>
                    <a:pt x="0" y="0"/>
                  </a:moveTo>
                  <a:lnTo>
                    <a:pt x="16328137" y="0"/>
                  </a:lnTo>
                  <a:lnTo>
                    <a:pt x="16328137" y="1301750"/>
                  </a:lnTo>
                  <a:lnTo>
                    <a:pt x="0" y="1301750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3">
            <a:extLst>
              <a:ext uri="{FF2B5EF4-FFF2-40B4-BE49-F238E27FC236}">
                <a16:creationId xmlns:a16="http://schemas.microsoft.com/office/drawing/2014/main" id="{0B47A222-8E40-522D-C1FB-2341C1404D14}"/>
              </a:ext>
            </a:extLst>
          </p:cNvPr>
          <p:cNvSpPr/>
          <p:nvPr/>
        </p:nvSpPr>
        <p:spPr>
          <a:xfrm>
            <a:off x="26050680" y="6099120"/>
            <a:ext cx="12252197" cy="997553"/>
          </a:xfrm>
          <a:custGeom>
            <a:avLst/>
            <a:gdLst/>
            <a:ahLst/>
            <a:cxnLst/>
            <a:rect l="l" t="t" r="r" b="b"/>
            <a:pathLst>
              <a:path w="16336263" h="1330071">
                <a:moveTo>
                  <a:pt x="0" y="0"/>
                </a:moveTo>
                <a:lnTo>
                  <a:pt x="16336263" y="0"/>
                </a:lnTo>
                <a:lnTo>
                  <a:pt x="16336263" y="1330071"/>
                </a:lnTo>
                <a:lnTo>
                  <a:pt x="0" y="1330071"/>
                </a:lnTo>
                <a:close/>
              </a:path>
            </a:pathLst>
          </a:custGeom>
          <a:solidFill>
            <a:srgbClr val="D6C3EF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AD0D422-1EA8-59ED-A2D8-9C07F7826722}"/>
              </a:ext>
            </a:extLst>
          </p:cNvPr>
          <p:cNvGrpSpPr/>
          <p:nvPr userDrawn="1"/>
        </p:nvGrpSpPr>
        <p:grpSpPr>
          <a:xfrm>
            <a:off x="37247580" y="18121500"/>
            <a:ext cx="1062000" cy="1211040"/>
            <a:chOff x="0" y="0"/>
            <a:chExt cx="1416000" cy="1614720"/>
          </a:xfrm>
        </p:grpSpPr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28CCE7F-0941-AD04-5F6D-540556435201}"/>
                </a:ext>
              </a:extLst>
            </p:cNvPr>
            <p:cNvSpPr/>
            <p:nvPr/>
          </p:nvSpPr>
          <p:spPr>
            <a:xfrm>
              <a:off x="8382" y="8382"/>
              <a:ext cx="1399159" cy="1597914"/>
            </a:xfrm>
            <a:custGeom>
              <a:avLst/>
              <a:gdLst/>
              <a:ahLst/>
              <a:cxnLst/>
              <a:rect l="l" t="t" r="r" b="b"/>
              <a:pathLst>
                <a:path w="1399159" h="1597914">
                  <a:moveTo>
                    <a:pt x="0" y="0"/>
                  </a:moveTo>
                  <a:lnTo>
                    <a:pt x="1399159" y="0"/>
                  </a:lnTo>
                  <a:lnTo>
                    <a:pt x="1399159" y="1597914"/>
                  </a:lnTo>
                  <a:lnTo>
                    <a:pt x="0" y="1597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F5E4BAC-0FBE-E164-22F4-307AF69FE74F}"/>
                </a:ext>
              </a:extLst>
            </p:cNvPr>
            <p:cNvSpPr/>
            <p:nvPr/>
          </p:nvSpPr>
          <p:spPr>
            <a:xfrm>
              <a:off x="0" y="0"/>
              <a:ext cx="1415923" cy="1614678"/>
            </a:xfrm>
            <a:custGeom>
              <a:avLst/>
              <a:gdLst/>
              <a:ahLst/>
              <a:cxnLst/>
              <a:rect l="l" t="t" r="r" b="b"/>
              <a:pathLst>
                <a:path w="1415923" h="1614678">
                  <a:moveTo>
                    <a:pt x="8382" y="0"/>
                  </a:moveTo>
                  <a:lnTo>
                    <a:pt x="1407541" y="0"/>
                  </a:lnTo>
                  <a:cubicBezTo>
                    <a:pt x="1412240" y="0"/>
                    <a:pt x="1415923" y="3810"/>
                    <a:pt x="1415923" y="8382"/>
                  </a:cubicBezTo>
                  <a:lnTo>
                    <a:pt x="1415923" y="1606296"/>
                  </a:lnTo>
                  <a:cubicBezTo>
                    <a:pt x="1415923" y="1610995"/>
                    <a:pt x="1412113" y="1614678"/>
                    <a:pt x="1407541" y="1614678"/>
                  </a:cubicBezTo>
                  <a:lnTo>
                    <a:pt x="8382" y="1614678"/>
                  </a:lnTo>
                  <a:cubicBezTo>
                    <a:pt x="3683" y="1614678"/>
                    <a:pt x="0" y="1610868"/>
                    <a:pt x="0" y="1606296"/>
                  </a:cubicBezTo>
                  <a:lnTo>
                    <a:pt x="0" y="8382"/>
                  </a:lnTo>
                  <a:cubicBezTo>
                    <a:pt x="0" y="3810"/>
                    <a:pt x="3810" y="0"/>
                    <a:pt x="8382" y="0"/>
                  </a:cubicBezTo>
                  <a:moveTo>
                    <a:pt x="8382" y="16764"/>
                  </a:moveTo>
                  <a:lnTo>
                    <a:pt x="8382" y="8382"/>
                  </a:lnTo>
                  <a:lnTo>
                    <a:pt x="16764" y="8382"/>
                  </a:lnTo>
                  <a:lnTo>
                    <a:pt x="16764" y="1606296"/>
                  </a:lnTo>
                  <a:lnTo>
                    <a:pt x="8382" y="1606296"/>
                  </a:lnTo>
                  <a:lnTo>
                    <a:pt x="8382" y="1597914"/>
                  </a:lnTo>
                  <a:lnTo>
                    <a:pt x="1407541" y="1597914"/>
                  </a:lnTo>
                  <a:lnTo>
                    <a:pt x="1407541" y="1606296"/>
                  </a:lnTo>
                  <a:lnTo>
                    <a:pt x="1399159" y="1606296"/>
                  </a:lnTo>
                  <a:lnTo>
                    <a:pt x="1399159" y="8382"/>
                  </a:lnTo>
                  <a:lnTo>
                    <a:pt x="1407541" y="8382"/>
                  </a:lnTo>
                  <a:lnTo>
                    <a:pt x="1407541" y="16764"/>
                  </a:lnTo>
                  <a:lnTo>
                    <a:pt x="838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9EA8070F-42D0-4A7A-3939-A6014971F07A}"/>
              </a:ext>
            </a:extLst>
          </p:cNvPr>
          <p:cNvGrpSpPr/>
          <p:nvPr userDrawn="1"/>
        </p:nvGrpSpPr>
        <p:grpSpPr>
          <a:xfrm>
            <a:off x="32615100" y="14117580"/>
            <a:ext cx="3433680" cy="237960"/>
            <a:chOff x="0" y="0"/>
            <a:chExt cx="4578240" cy="317280"/>
          </a:xfrm>
        </p:grpSpPr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6E38ACC-4310-C738-4A69-C3D2059B184C}"/>
                </a:ext>
              </a:extLst>
            </p:cNvPr>
            <p:cNvSpPr/>
            <p:nvPr/>
          </p:nvSpPr>
          <p:spPr>
            <a:xfrm>
              <a:off x="8382" y="8382"/>
              <a:ext cx="4561459" cy="300482"/>
            </a:xfrm>
            <a:custGeom>
              <a:avLst/>
              <a:gdLst/>
              <a:ahLst/>
              <a:cxnLst/>
              <a:rect l="l" t="t" r="r" b="b"/>
              <a:pathLst>
                <a:path w="4561459" h="300482">
                  <a:moveTo>
                    <a:pt x="0" y="0"/>
                  </a:moveTo>
                  <a:lnTo>
                    <a:pt x="4561459" y="0"/>
                  </a:lnTo>
                  <a:lnTo>
                    <a:pt x="4561459" y="300482"/>
                  </a:lnTo>
                  <a:lnTo>
                    <a:pt x="0" y="300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CE1E2234-4D73-33A9-F426-220C1179FEE2}"/>
                </a:ext>
              </a:extLst>
            </p:cNvPr>
            <p:cNvSpPr/>
            <p:nvPr/>
          </p:nvSpPr>
          <p:spPr>
            <a:xfrm>
              <a:off x="0" y="0"/>
              <a:ext cx="4578223" cy="317246"/>
            </a:xfrm>
            <a:custGeom>
              <a:avLst/>
              <a:gdLst/>
              <a:ahLst/>
              <a:cxnLst/>
              <a:rect l="l" t="t" r="r" b="b"/>
              <a:pathLst>
                <a:path w="4578223" h="317246">
                  <a:moveTo>
                    <a:pt x="8382" y="0"/>
                  </a:moveTo>
                  <a:lnTo>
                    <a:pt x="4569841" y="0"/>
                  </a:lnTo>
                  <a:cubicBezTo>
                    <a:pt x="4574540" y="0"/>
                    <a:pt x="4578223" y="3810"/>
                    <a:pt x="4578223" y="8382"/>
                  </a:cubicBezTo>
                  <a:lnTo>
                    <a:pt x="4578223" y="308864"/>
                  </a:lnTo>
                  <a:cubicBezTo>
                    <a:pt x="4578223" y="313563"/>
                    <a:pt x="4574413" y="317246"/>
                    <a:pt x="4569841" y="317246"/>
                  </a:cubicBezTo>
                  <a:lnTo>
                    <a:pt x="8382" y="317246"/>
                  </a:lnTo>
                  <a:cubicBezTo>
                    <a:pt x="3683" y="317246"/>
                    <a:pt x="0" y="313436"/>
                    <a:pt x="0" y="308864"/>
                  </a:cubicBezTo>
                  <a:lnTo>
                    <a:pt x="0" y="8382"/>
                  </a:lnTo>
                  <a:cubicBezTo>
                    <a:pt x="0" y="3810"/>
                    <a:pt x="3810" y="0"/>
                    <a:pt x="8382" y="0"/>
                  </a:cubicBezTo>
                  <a:moveTo>
                    <a:pt x="8382" y="16764"/>
                  </a:moveTo>
                  <a:lnTo>
                    <a:pt x="8382" y="8382"/>
                  </a:lnTo>
                  <a:lnTo>
                    <a:pt x="16764" y="8382"/>
                  </a:lnTo>
                  <a:lnTo>
                    <a:pt x="16764" y="308864"/>
                  </a:lnTo>
                  <a:lnTo>
                    <a:pt x="8382" y="308864"/>
                  </a:lnTo>
                  <a:lnTo>
                    <a:pt x="8382" y="300482"/>
                  </a:lnTo>
                  <a:lnTo>
                    <a:pt x="4569841" y="300482"/>
                  </a:lnTo>
                  <a:lnTo>
                    <a:pt x="4569841" y="308864"/>
                  </a:lnTo>
                  <a:lnTo>
                    <a:pt x="4561459" y="308864"/>
                  </a:lnTo>
                  <a:lnTo>
                    <a:pt x="4561459" y="8382"/>
                  </a:lnTo>
                  <a:lnTo>
                    <a:pt x="4569841" y="8382"/>
                  </a:lnTo>
                  <a:lnTo>
                    <a:pt x="4569841" y="16764"/>
                  </a:lnTo>
                  <a:lnTo>
                    <a:pt x="838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99">
            <a:extLst>
              <a:ext uri="{FF2B5EF4-FFF2-40B4-BE49-F238E27FC236}">
                <a16:creationId xmlns:a16="http://schemas.microsoft.com/office/drawing/2014/main" id="{E5EEDF9A-C3E4-63D2-BB54-BE2ACC24EDFC}"/>
              </a:ext>
            </a:extLst>
          </p:cNvPr>
          <p:cNvSpPr/>
          <p:nvPr userDrawn="1"/>
        </p:nvSpPr>
        <p:spPr>
          <a:xfrm flipV="1">
            <a:off x="-1379502" y="-1722"/>
            <a:ext cx="39863470" cy="5983878"/>
          </a:xfrm>
          <a:custGeom>
            <a:avLst/>
            <a:gdLst/>
            <a:ahLst/>
            <a:cxnLst/>
            <a:rect l="l" t="t" r="r" b="b"/>
            <a:pathLst>
              <a:path w="38917139" h="11172462">
                <a:moveTo>
                  <a:pt x="0" y="11172462"/>
                </a:moveTo>
                <a:lnTo>
                  <a:pt x="38917139" y="11172462"/>
                </a:lnTo>
                <a:lnTo>
                  <a:pt x="38917139" y="0"/>
                </a:lnTo>
                <a:lnTo>
                  <a:pt x="0" y="0"/>
                </a:lnTo>
                <a:lnTo>
                  <a:pt x="0" y="111724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3541" t="-467" r="-316" b="-4474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2" name="Freeform 39">
            <a:extLst>
              <a:ext uri="{FF2B5EF4-FFF2-40B4-BE49-F238E27FC236}">
                <a16:creationId xmlns:a16="http://schemas.microsoft.com/office/drawing/2014/main" id="{68E468BB-CE01-15F5-DB29-2DFA02A9F748}"/>
              </a:ext>
            </a:extLst>
          </p:cNvPr>
          <p:cNvSpPr/>
          <p:nvPr userDrawn="1"/>
        </p:nvSpPr>
        <p:spPr>
          <a:xfrm>
            <a:off x="394049" y="218513"/>
            <a:ext cx="2997858" cy="1220439"/>
          </a:xfrm>
          <a:custGeom>
            <a:avLst/>
            <a:gdLst/>
            <a:ahLst/>
            <a:cxnLst/>
            <a:rect l="l" t="t" r="r" b="b"/>
            <a:pathLst>
              <a:path w="4444819" h="1840830">
                <a:moveTo>
                  <a:pt x="0" y="0"/>
                </a:moveTo>
                <a:lnTo>
                  <a:pt x="4444820" y="0"/>
                </a:lnTo>
                <a:lnTo>
                  <a:pt x="4444820" y="1840830"/>
                </a:lnTo>
                <a:lnTo>
                  <a:pt x="0" y="184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4" b="-2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149B99B6-45F2-C2B9-F989-72F22CF2AB3F}"/>
              </a:ext>
            </a:extLst>
          </p:cNvPr>
          <p:cNvSpPr/>
          <p:nvPr userDrawn="1"/>
        </p:nvSpPr>
        <p:spPr>
          <a:xfrm>
            <a:off x="34975800" y="715886"/>
            <a:ext cx="3034951" cy="1375456"/>
          </a:xfrm>
          <a:custGeom>
            <a:avLst/>
            <a:gdLst/>
            <a:ahLst/>
            <a:cxnLst/>
            <a:rect l="l" t="t" r="r" b="b"/>
            <a:pathLst>
              <a:path w="4444819" h="1840830">
                <a:moveTo>
                  <a:pt x="0" y="0"/>
                </a:moveTo>
                <a:lnTo>
                  <a:pt x="4444819" y="0"/>
                </a:lnTo>
                <a:lnTo>
                  <a:pt x="4444819" y="1840830"/>
                </a:lnTo>
                <a:lnTo>
                  <a:pt x="0" y="184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4" b="-2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D3A3FD26-9522-C856-9434-9925B6F8E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1865" y="1917119"/>
            <a:ext cx="20178600" cy="14925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6743C44-4068-0F6B-1E22-89FDD31F2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2773" y="3997268"/>
            <a:ext cx="30320653" cy="13874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A0D013C-46F3-13B7-B645-A3BDEB4F38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5791" y="6036704"/>
            <a:ext cx="9982200" cy="7403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2425DF46-3ECF-939C-9CF2-5F506411B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5791" y="9440245"/>
            <a:ext cx="9982200" cy="7403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764CB962-568D-FF36-617A-F4A882FC4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5791" y="16192961"/>
            <a:ext cx="9982200" cy="7403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3BE02629-EC7D-4F53-A904-864C0A7DA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0833" y="26233584"/>
            <a:ext cx="21140664" cy="750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95397340-7E2C-0126-4968-A8685E77E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989140" y="6120409"/>
            <a:ext cx="9982200" cy="7403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7ED5291-02E6-5957-6122-BD07C1491A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4313" y="6896099"/>
            <a:ext cx="12139808" cy="22739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8" name="Text Placeholder 66">
            <a:extLst>
              <a:ext uri="{FF2B5EF4-FFF2-40B4-BE49-F238E27FC236}">
                <a16:creationId xmlns:a16="http://schemas.microsoft.com/office/drawing/2014/main" id="{1E4BF1F6-7D8A-462A-41E4-1417F90C74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4313" y="10385109"/>
            <a:ext cx="12139808" cy="5491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id="{9934F891-30BD-3E90-F996-D07792ECEF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943" y="17259676"/>
            <a:ext cx="12139808" cy="88086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0" name="Text Placeholder 66">
            <a:extLst>
              <a:ext uri="{FF2B5EF4-FFF2-40B4-BE49-F238E27FC236}">
                <a16:creationId xmlns:a16="http://schemas.microsoft.com/office/drawing/2014/main" id="{AAD8AD4C-F1DA-D6DF-ADA9-06CC41FFB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910336" y="7303160"/>
            <a:ext cx="12139808" cy="67523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71">
            <a:extLst>
              <a:ext uri="{FF2B5EF4-FFF2-40B4-BE49-F238E27FC236}">
                <a16:creationId xmlns:a16="http://schemas.microsoft.com/office/drawing/2014/main" id="{26FFDCDA-FBE1-86A3-9958-12E881DDD9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5910337" y="14349413"/>
            <a:ext cx="12276520" cy="1158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F6B89E8E-6092-C12A-32A2-08B5120ABAF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767079" y="6278416"/>
            <a:ext cx="12761943" cy="48929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6" name="Content Placeholder 75">
            <a:extLst>
              <a:ext uri="{FF2B5EF4-FFF2-40B4-BE49-F238E27FC236}">
                <a16:creationId xmlns:a16="http://schemas.microsoft.com/office/drawing/2014/main" id="{4F2A4A19-4D88-381A-7679-43E3BD879CD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714189" y="12843132"/>
            <a:ext cx="12761943" cy="4892973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5FBDB515-A418-D2DE-2E01-AA23E826AE0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750800" y="19326224"/>
            <a:ext cx="12761942" cy="51435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9FA9598-6F48-61A7-6743-3182F26E7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66674" y="11582399"/>
            <a:ext cx="12746067" cy="1002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5C77567-6103-B7E1-4D19-0D299563DD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714189" y="18149459"/>
            <a:ext cx="12746066" cy="7347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19E8D316-C9C6-1BA9-4334-A0FD3FFD5D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766675" y="24780863"/>
            <a:ext cx="12761942" cy="9223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DE673F1-A359-E4DC-377E-68B194FD4E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91907" y="27120850"/>
            <a:ext cx="32650573" cy="19887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>
            <a:extLst>
              <a:ext uri="{FF2B5EF4-FFF2-40B4-BE49-F238E27FC236}">
                <a16:creationId xmlns:a16="http://schemas.microsoft.com/office/drawing/2014/main" id="{C1DB501D-5ADD-6DD4-A63A-2174B568FF8F}"/>
              </a:ext>
            </a:extLst>
          </p:cNvPr>
          <p:cNvGrpSpPr/>
          <p:nvPr userDrawn="1"/>
        </p:nvGrpSpPr>
        <p:grpSpPr>
          <a:xfrm>
            <a:off x="573120" y="11727000"/>
            <a:ext cx="9485280" cy="931320"/>
            <a:chOff x="0" y="0"/>
            <a:chExt cx="12647040" cy="124176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0216C4C7-86EC-1454-E728-AD1E6206FDBE}"/>
                </a:ext>
              </a:extLst>
            </p:cNvPr>
            <p:cNvSpPr/>
            <p:nvPr/>
          </p:nvSpPr>
          <p:spPr>
            <a:xfrm>
              <a:off x="0" y="0"/>
              <a:ext cx="12647041" cy="1241806"/>
            </a:xfrm>
            <a:custGeom>
              <a:avLst/>
              <a:gdLst/>
              <a:ahLst/>
              <a:cxnLst/>
              <a:rect l="l" t="t" r="r" b="b"/>
              <a:pathLst>
                <a:path w="12647041" h="1241806">
                  <a:moveTo>
                    <a:pt x="0" y="0"/>
                  </a:moveTo>
                  <a:lnTo>
                    <a:pt x="12647041" y="0"/>
                  </a:lnTo>
                  <a:lnTo>
                    <a:pt x="12647041" y="1241806"/>
                  </a:lnTo>
                  <a:lnTo>
                    <a:pt x="0" y="1241806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B2011167-452D-0A58-3958-76811A22BE3F}"/>
              </a:ext>
            </a:extLst>
          </p:cNvPr>
          <p:cNvGrpSpPr/>
          <p:nvPr userDrawn="1"/>
        </p:nvGrpSpPr>
        <p:grpSpPr>
          <a:xfrm>
            <a:off x="28246320" y="6504120"/>
            <a:ext cx="9485280" cy="927720"/>
            <a:chOff x="0" y="0"/>
            <a:chExt cx="12647040" cy="123696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229E85E-1A7D-F15C-BA04-FF300E2773D7}"/>
                </a:ext>
              </a:extLst>
            </p:cNvPr>
            <p:cNvSpPr/>
            <p:nvPr/>
          </p:nvSpPr>
          <p:spPr>
            <a:xfrm>
              <a:off x="0" y="0"/>
              <a:ext cx="12647041" cy="1236980"/>
            </a:xfrm>
            <a:custGeom>
              <a:avLst/>
              <a:gdLst/>
              <a:ahLst/>
              <a:cxnLst/>
              <a:rect l="l" t="t" r="r" b="b"/>
              <a:pathLst>
                <a:path w="12647041" h="1236980">
                  <a:moveTo>
                    <a:pt x="0" y="0"/>
                  </a:moveTo>
                  <a:lnTo>
                    <a:pt x="12647041" y="0"/>
                  </a:lnTo>
                  <a:lnTo>
                    <a:pt x="12647041" y="1236980"/>
                  </a:lnTo>
                  <a:lnTo>
                    <a:pt x="0" y="1236980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50C46E1D-90AC-58A2-6344-F14106A982FB}"/>
              </a:ext>
            </a:extLst>
          </p:cNvPr>
          <p:cNvGrpSpPr/>
          <p:nvPr userDrawn="1"/>
        </p:nvGrpSpPr>
        <p:grpSpPr>
          <a:xfrm>
            <a:off x="27861120" y="22841280"/>
            <a:ext cx="9698040" cy="931320"/>
            <a:chOff x="0" y="0"/>
            <a:chExt cx="12930720" cy="12417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69309C3-932A-DFA7-7855-94D21EA05230}"/>
                </a:ext>
              </a:extLst>
            </p:cNvPr>
            <p:cNvSpPr/>
            <p:nvPr/>
          </p:nvSpPr>
          <p:spPr>
            <a:xfrm>
              <a:off x="0" y="0"/>
              <a:ext cx="12930759" cy="1241806"/>
            </a:xfrm>
            <a:custGeom>
              <a:avLst/>
              <a:gdLst/>
              <a:ahLst/>
              <a:cxnLst/>
              <a:rect l="l" t="t" r="r" b="b"/>
              <a:pathLst>
                <a:path w="12930759" h="1241806">
                  <a:moveTo>
                    <a:pt x="0" y="0"/>
                  </a:moveTo>
                  <a:lnTo>
                    <a:pt x="12930759" y="0"/>
                  </a:lnTo>
                  <a:lnTo>
                    <a:pt x="12930759" y="1241806"/>
                  </a:lnTo>
                  <a:lnTo>
                    <a:pt x="0" y="1241806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6C53E7A-73B8-1046-1485-5A43AEB59F97}"/>
              </a:ext>
            </a:extLst>
          </p:cNvPr>
          <p:cNvGrpSpPr/>
          <p:nvPr userDrawn="1"/>
        </p:nvGrpSpPr>
        <p:grpSpPr>
          <a:xfrm>
            <a:off x="573120" y="6500880"/>
            <a:ext cx="9485280" cy="931680"/>
            <a:chOff x="0" y="0"/>
            <a:chExt cx="12647040" cy="124224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BF943-78E7-8ADC-B44D-53F2EF003A08}"/>
                </a:ext>
              </a:extLst>
            </p:cNvPr>
            <p:cNvSpPr/>
            <p:nvPr/>
          </p:nvSpPr>
          <p:spPr>
            <a:xfrm>
              <a:off x="0" y="0"/>
              <a:ext cx="12647041" cy="1242187"/>
            </a:xfrm>
            <a:custGeom>
              <a:avLst/>
              <a:gdLst/>
              <a:ahLst/>
              <a:cxnLst/>
              <a:rect l="l" t="t" r="r" b="b"/>
              <a:pathLst>
                <a:path w="12647041" h="1242187">
                  <a:moveTo>
                    <a:pt x="0" y="0"/>
                  </a:moveTo>
                  <a:lnTo>
                    <a:pt x="12647041" y="0"/>
                  </a:lnTo>
                  <a:lnTo>
                    <a:pt x="12647041" y="1242187"/>
                  </a:lnTo>
                  <a:lnTo>
                    <a:pt x="0" y="1242187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CD3F9E88-E396-9580-1FF4-960D58B8F7EF}"/>
              </a:ext>
            </a:extLst>
          </p:cNvPr>
          <p:cNvGrpSpPr/>
          <p:nvPr userDrawn="1"/>
        </p:nvGrpSpPr>
        <p:grpSpPr>
          <a:xfrm>
            <a:off x="14227200" y="6481800"/>
            <a:ext cx="9484920" cy="931680"/>
            <a:chOff x="0" y="0"/>
            <a:chExt cx="12646560" cy="1242240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E021B91-887F-4A5D-8F20-C4BA861F9AE6}"/>
                </a:ext>
              </a:extLst>
            </p:cNvPr>
            <p:cNvSpPr/>
            <p:nvPr/>
          </p:nvSpPr>
          <p:spPr>
            <a:xfrm>
              <a:off x="0" y="0"/>
              <a:ext cx="12646533" cy="1242187"/>
            </a:xfrm>
            <a:custGeom>
              <a:avLst/>
              <a:gdLst/>
              <a:ahLst/>
              <a:cxnLst/>
              <a:rect l="l" t="t" r="r" b="b"/>
              <a:pathLst>
                <a:path w="12646533" h="1242187">
                  <a:moveTo>
                    <a:pt x="0" y="0"/>
                  </a:moveTo>
                  <a:lnTo>
                    <a:pt x="12646533" y="0"/>
                  </a:lnTo>
                  <a:lnTo>
                    <a:pt x="12646533" y="1242187"/>
                  </a:lnTo>
                  <a:lnTo>
                    <a:pt x="0" y="1242187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605D2E31-54B0-5260-21E9-C5C7B4386CCA}"/>
              </a:ext>
            </a:extLst>
          </p:cNvPr>
          <p:cNvSpPr/>
          <p:nvPr userDrawn="1"/>
        </p:nvSpPr>
        <p:spPr>
          <a:xfrm>
            <a:off x="483910" y="472556"/>
            <a:ext cx="2442170" cy="1063304"/>
          </a:xfrm>
          <a:custGeom>
            <a:avLst/>
            <a:gdLst/>
            <a:ahLst/>
            <a:cxnLst/>
            <a:rect l="l" t="t" r="r" b="b"/>
            <a:pathLst>
              <a:path w="2442170" h="1063304">
                <a:moveTo>
                  <a:pt x="0" y="0"/>
                </a:moveTo>
                <a:lnTo>
                  <a:pt x="2442170" y="0"/>
                </a:lnTo>
                <a:lnTo>
                  <a:pt x="2442170" y="1063304"/>
                </a:lnTo>
                <a:lnTo>
                  <a:pt x="0" y="106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891CC44F-4727-AFE4-9880-6B18B9BEC76C}"/>
              </a:ext>
            </a:extLst>
          </p:cNvPr>
          <p:cNvSpPr/>
          <p:nvPr userDrawn="1"/>
        </p:nvSpPr>
        <p:spPr>
          <a:xfrm>
            <a:off x="35478720" y="472556"/>
            <a:ext cx="2442169" cy="1063304"/>
          </a:xfrm>
          <a:custGeom>
            <a:avLst/>
            <a:gdLst/>
            <a:ahLst/>
            <a:cxnLst/>
            <a:rect l="l" t="t" r="r" b="b"/>
            <a:pathLst>
              <a:path w="2442169" h="1063304">
                <a:moveTo>
                  <a:pt x="0" y="0"/>
                </a:moveTo>
                <a:lnTo>
                  <a:pt x="2442170" y="0"/>
                </a:lnTo>
                <a:lnTo>
                  <a:pt x="2442170" y="1063304"/>
                </a:lnTo>
                <a:lnTo>
                  <a:pt x="0" y="1063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8CB62680-8657-DDAD-0343-0B037B617420}"/>
              </a:ext>
            </a:extLst>
          </p:cNvPr>
          <p:cNvSpPr/>
          <p:nvPr userDrawn="1"/>
        </p:nvSpPr>
        <p:spPr>
          <a:xfrm>
            <a:off x="-50040" y="-60732"/>
            <a:ext cx="38454840" cy="4769740"/>
          </a:xfrm>
          <a:custGeom>
            <a:avLst/>
            <a:gdLst/>
            <a:ahLst/>
            <a:cxnLst/>
            <a:rect l="l" t="t" r="r" b="b"/>
            <a:pathLst>
              <a:path w="38980027" h="7211305">
                <a:moveTo>
                  <a:pt x="0" y="0"/>
                </a:moveTo>
                <a:lnTo>
                  <a:pt x="38980028" y="0"/>
                </a:lnTo>
                <a:lnTo>
                  <a:pt x="38980028" y="7211305"/>
                </a:lnTo>
                <a:lnTo>
                  <a:pt x="0" y="72113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433" t="-33228" r="-65" b="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752">
            <a:extLst>
              <a:ext uri="{FF2B5EF4-FFF2-40B4-BE49-F238E27FC236}">
                <a16:creationId xmlns:a16="http://schemas.microsoft.com/office/drawing/2014/main" id="{AE456EF7-6BED-8D17-951A-1B42DCB90532}"/>
              </a:ext>
            </a:extLst>
          </p:cNvPr>
          <p:cNvSpPr/>
          <p:nvPr userDrawn="1"/>
        </p:nvSpPr>
        <p:spPr>
          <a:xfrm>
            <a:off x="314881" y="569966"/>
            <a:ext cx="2484192" cy="1081601"/>
          </a:xfrm>
          <a:custGeom>
            <a:avLst/>
            <a:gdLst/>
            <a:ahLst/>
            <a:cxnLst/>
            <a:rect l="l" t="t" r="r" b="b"/>
            <a:pathLst>
              <a:path w="2484192" h="1081601">
                <a:moveTo>
                  <a:pt x="0" y="0"/>
                </a:moveTo>
                <a:lnTo>
                  <a:pt x="2484193" y="0"/>
                </a:lnTo>
                <a:lnTo>
                  <a:pt x="2484193" y="1081600"/>
                </a:lnTo>
                <a:lnTo>
                  <a:pt x="0" y="108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89606627-01B6-0C9C-FDF3-D08D7D718B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11000" y="17983200"/>
            <a:ext cx="13820400" cy="792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B6EACD6A-0002-FA51-BA81-C2E758D836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852560" y="7749285"/>
            <a:ext cx="7532640" cy="76176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EAC44EC-E2B7-80D0-47AD-06A9F2C2D6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39200" y="2590800"/>
            <a:ext cx="22551360" cy="11782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FB05A86-7EA6-5789-C1C1-BC6C18DA8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6080" y="4267200"/>
            <a:ext cx="31744920" cy="1677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8EC6A03A-DF20-64B3-BFF0-E0ED316CC9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202400" y="7748588"/>
            <a:ext cx="7532640" cy="7530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58B2A50-64F3-B6BF-0514-420045B31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2" y="6500812"/>
            <a:ext cx="9252437" cy="7949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41634220-14A0-6164-24BC-2A0738A26E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119" y="11707588"/>
            <a:ext cx="9252437" cy="931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17B9D3D8-289D-315E-F46C-499637A70F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17202" y="6550376"/>
            <a:ext cx="9252437" cy="8076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54">
            <a:extLst>
              <a:ext uri="{FF2B5EF4-FFF2-40B4-BE49-F238E27FC236}">
                <a16:creationId xmlns:a16="http://schemas.microsoft.com/office/drawing/2014/main" id="{9CF39E01-D703-F708-410B-CE30AAF902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306752" y="6443356"/>
            <a:ext cx="9252437" cy="939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9" name="Text Placeholder 54">
            <a:extLst>
              <a:ext uri="{FF2B5EF4-FFF2-40B4-BE49-F238E27FC236}">
                <a16:creationId xmlns:a16="http://schemas.microsoft.com/office/drawing/2014/main" id="{7486CD82-1BB7-377A-A3B5-849EB9776D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946800" y="22841280"/>
            <a:ext cx="9551957" cy="9313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9673869-DBEE-0496-6D3C-F81AFD098A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962" y="7423655"/>
            <a:ext cx="9109593" cy="382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54">
            <a:extLst>
              <a:ext uri="{FF2B5EF4-FFF2-40B4-BE49-F238E27FC236}">
                <a16:creationId xmlns:a16="http://schemas.microsoft.com/office/drawing/2014/main" id="{0890398F-E033-4BDF-416B-DB40D5CA73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428" y="12943740"/>
            <a:ext cx="9252437" cy="137262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4" name="Text Placeholder 54">
            <a:extLst>
              <a:ext uri="{FF2B5EF4-FFF2-40B4-BE49-F238E27FC236}">
                <a16:creationId xmlns:a16="http://schemas.microsoft.com/office/drawing/2014/main" id="{37FB03F5-853B-C984-25A4-172DE54668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306752" y="7941851"/>
            <a:ext cx="9252437" cy="143085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5" name="Text Placeholder 54">
            <a:extLst>
              <a:ext uri="{FF2B5EF4-FFF2-40B4-BE49-F238E27FC236}">
                <a16:creationId xmlns:a16="http://schemas.microsoft.com/office/drawing/2014/main" id="{78BEECEB-63E7-F159-938E-1F5B30EAE1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50802" y="24279011"/>
            <a:ext cx="9252437" cy="41626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A539EAD0-E48C-C1B9-089D-11FCF8BC26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852150" y="15925800"/>
            <a:ext cx="7532640" cy="1677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8" name="Text Placeholder 54">
            <a:extLst>
              <a:ext uri="{FF2B5EF4-FFF2-40B4-BE49-F238E27FC236}">
                <a16:creationId xmlns:a16="http://schemas.microsoft.com/office/drawing/2014/main" id="{BF913457-EB55-7A56-50EA-591FA156B7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376075" y="15925800"/>
            <a:ext cx="7358965" cy="1677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9" name="Text Placeholder 54">
            <a:extLst>
              <a:ext uri="{FF2B5EF4-FFF2-40B4-BE49-F238E27FC236}">
                <a16:creationId xmlns:a16="http://schemas.microsoft.com/office/drawing/2014/main" id="{5C392616-3328-CA9B-F0E1-22A41EA79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811000" y="26483073"/>
            <a:ext cx="13820400" cy="21293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03089F51-6D02-B74D-F226-336D96F38544}"/>
              </a:ext>
            </a:extLst>
          </p:cNvPr>
          <p:cNvGrpSpPr/>
          <p:nvPr userDrawn="1"/>
        </p:nvGrpSpPr>
        <p:grpSpPr>
          <a:xfrm>
            <a:off x="1009426" y="6444766"/>
            <a:ext cx="9434513" cy="880110"/>
            <a:chOff x="0" y="0"/>
            <a:chExt cx="12579351" cy="117348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1C017AF-3904-2672-3390-3B06DDC5AB2F}"/>
                </a:ext>
              </a:extLst>
            </p:cNvPr>
            <p:cNvSpPr/>
            <p:nvPr/>
          </p:nvSpPr>
          <p:spPr>
            <a:xfrm>
              <a:off x="0" y="0"/>
              <a:ext cx="12579350" cy="1173480"/>
            </a:xfrm>
            <a:custGeom>
              <a:avLst/>
              <a:gdLst/>
              <a:ahLst/>
              <a:cxnLst/>
              <a:rect l="l" t="t" r="r" b="b"/>
              <a:pathLst>
                <a:path w="12579350" h="1173480">
                  <a:moveTo>
                    <a:pt x="0" y="0"/>
                  </a:moveTo>
                  <a:lnTo>
                    <a:pt x="12579350" y="0"/>
                  </a:lnTo>
                  <a:lnTo>
                    <a:pt x="12579350" y="1173480"/>
                  </a:lnTo>
                  <a:lnTo>
                    <a:pt x="0" y="1173480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5">
            <a:extLst>
              <a:ext uri="{FF2B5EF4-FFF2-40B4-BE49-F238E27FC236}">
                <a16:creationId xmlns:a16="http://schemas.microsoft.com/office/drawing/2014/main" id="{16399132-B57C-A376-3666-BC6D7CF455BE}"/>
              </a:ext>
            </a:extLst>
          </p:cNvPr>
          <p:cNvSpPr/>
          <p:nvPr/>
        </p:nvSpPr>
        <p:spPr>
          <a:xfrm>
            <a:off x="27228012" y="26659984"/>
            <a:ext cx="10081260" cy="853440"/>
          </a:xfrm>
          <a:custGeom>
            <a:avLst/>
            <a:gdLst/>
            <a:ahLst/>
            <a:cxnLst/>
            <a:rect l="l" t="t" r="r" b="b"/>
            <a:pathLst>
              <a:path w="13441680" h="1137920">
                <a:moveTo>
                  <a:pt x="0" y="0"/>
                </a:moveTo>
                <a:lnTo>
                  <a:pt x="13441680" y="0"/>
                </a:lnTo>
                <a:lnTo>
                  <a:pt x="13441680" y="1137920"/>
                </a:lnTo>
                <a:lnTo>
                  <a:pt x="0" y="1137920"/>
                </a:lnTo>
                <a:close/>
              </a:path>
            </a:pathLst>
          </a:custGeom>
          <a:solidFill>
            <a:srgbClr val="FFE88E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33F6B66-F2D2-3BC0-B9D2-2EFB9F018A9E}"/>
              </a:ext>
            </a:extLst>
          </p:cNvPr>
          <p:cNvSpPr/>
          <p:nvPr userDrawn="1"/>
        </p:nvSpPr>
        <p:spPr>
          <a:xfrm>
            <a:off x="27234680" y="11909197"/>
            <a:ext cx="10081260" cy="881253"/>
          </a:xfrm>
          <a:custGeom>
            <a:avLst/>
            <a:gdLst/>
            <a:ahLst/>
            <a:cxnLst/>
            <a:rect l="l" t="t" r="r" b="b"/>
            <a:pathLst>
              <a:path w="13441680" h="1175004">
                <a:moveTo>
                  <a:pt x="0" y="0"/>
                </a:moveTo>
                <a:lnTo>
                  <a:pt x="13441680" y="0"/>
                </a:lnTo>
                <a:lnTo>
                  <a:pt x="13441680" y="1175004"/>
                </a:lnTo>
                <a:lnTo>
                  <a:pt x="0" y="1175004"/>
                </a:lnTo>
                <a:close/>
              </a:path>
            </a:pathLst>
          </a:custGeom>
          <a:solidFill>
            <a:srgbClr val="FFE88E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CDB171CD-9BCD-23F2-F05E-56B91C275404}"/>
              </a:ext>
            </a:extLst>
          </p:cNvPr>
          <p:cNvGrpSpPr/>
          <p:nvPr userDrawn="1"/>
        </p:nvGrpSpPr>
        <p:grpSpPr>
          <a:xfrm>
            <a:off x="921825" y="17314170"/>
            <a:ext cx="9452879" cy="853440"/>
            <a:chOff x="0" y="0"/>
            <a:chExt cx="12603839" cy="1137920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72791A2-E365-2D13-BDB9-BB8E1D45A2DD}"/>
                </a:ext>
              </a:extLst>
            </p:cNvPr>
            <p:cNvSpPr/>
            <p:nvPr/>
          </p:nvSpPr>
          <p:spPr>
            <a:xfrm>
              <a:off x="0" y="0"/>
              <a:ext cx="12603861" cy="1137920"/>
            </a:xfrm>
            <a:custGeom>
              <a:avLst/>
              <a:gdLst/>
              <a:ahLst/>
              <a:cxnLst/>
              <a:rect l="l" t="t" r="r" b="b"/>
              <a:pathLst>
                <a:path w="12603861" h="1137920">
                  <a:moveTo>
                    <a:pt x="0" y="0"/>
                  </a:moveTo>
                  <a:lnTo>
                    <a:pt x="12603861" y="0"/>
                  </a:lnTo>
                  <a:lnTo>
                    <a:pt x="12603861" y="1137920"/>
                  </a:lnTo>
                  <a:lnTo>
                    <a:pt x="0" y="1137920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3">
            <a:extLst>
              <a:ext uri="{FF2B5EF4-FFF2-40B4-BE49-F238E27FC236}">
                <a16:creationId xmlns:a16="http://schemas.microsoft.com/office/drawing/2014/main" id="{7E27CB42-B92A-3EBA-4C54-684520494FA7}"/>
              </a:ext>
            </a:extLst>
          </p:cNvPr>
          <p:cNvSpPr/>
          <p:nvPr/>
        </p:nvSpPr>
        <p:spPr>
          <a:xfrm>
            <a:off x="27241347" y="21134437"/>
            <a:ext cx="10081260" cy="853440"/>
          </a:xfrm>
          <a:custGeom>
            <a:avLst/>
            <a:gdLst/>
            <a:ahLst/>
            <a:cxnLst/>
            <a:rect l="l" t="t" r="r" b="b"/>
            <a:pathLst>
              <a:path w="13441680" h="1137920">
                <a:moveTo>
                  <a:pt x="0" y="0"/>
                </a:moveTo>
                <a:lnTo>
                  <a:pt x="13441680" y="0"/>
                </a:lnTo>
                <a:lnTo>
                  <a:pt x="13441680" y="1137920"/>
                </a:lnTo>
                <a:lnTo>
                  <a:pt x="0" y="1137920"/>
                </a:lnTo>
                <a:close/>
              </a:path>
            </a:pathLst>
          </a:custGeom>
          <a:solidFill>
            <a:srgbClr val="FFE88E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C0A95D41-F6EF-826D-E867-3121A00C3EA9}"/>
              </a:ext>
            </a:extLst>
          </p:cNvPr>
          <p:cNvSpPr/>
          <p:nvPr userDrawn="1"/>
        </p:nvSpPr>
        <p:spPr>
          <a:xfrm>
            <a:off x="13807185" y="6459733"/>
            <a:ext cx="10081260" cy="881253"/>
          </a:xfrm>
          <a:custGeom>
            <a:avLst/>
            <a:gdLst/>
            <a:ahLst/>
            <a:cxnLst/>
            <a:rect l="l" t="t" r="r" b="b"/>
            <a:pathLst>
              <a:path w="13441680" h="1175004">
                <a:moveTo>
                  <a:pt x="0" y="0"/>
                </a:moveTo>
                <a:lnTo>
                  <a:pt x="13441680" y="0"/>
                </a:lnTo>
                <a:lnTo>
                  <a:pt x="13441680" y="1175004"/>
                </a:lnTo>
                <a:lnTo>
                  <a:pt x="0" y="1175004"/>
                </a:lnTo>
                <a:close/>
              </a:path>
            </a:pathLst>
          </a:custGeom>
          <a:solidFill>
            <a:srgbClr val="FFE88E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4D267851-051B-4B91-1BB6-878B9EEFF660}"/>
              </a:ext>
            </a:extLst>
          </p:cNvPr>
          <p:cNvGrpSpPr/>
          <p:nvPr userDrawn="1"/>
        </p:nvGrpSpPr>
        <p:grpSpPr>
          <a:xfrm>
            <a:off x="983826" y="15445329"/>
            <a:ext cx="9434513" cy="880110"/>
            <a:chOff x="0" y="0"/>
            <a:chExt cx="12579351" cy="1173480"/>
          </a:xfrm>
        </p:grpSpPr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EB6DFB2E-C9A8-5DA3-2EFD-23958E4DC01B}"/>
                </a:ext>
              </a:extLst>
            </p:cNvPr>
            <p:cNvSpPr/>
            <p:nvPr/>
          </p:nvSpPr>
          <p:spPr>
            <a:xfrm>
              <a:off x="0" y="0"/>
              <a:ext cx="12579350" cy="1173480"/>
            </a:xfrm>
            <a:custGeom>
              <a:avLst/>
              <a:gdLst/>
              <a:ahLst/>
              <a:cxnLst/>
              <a:rect l="l" t="t" r="r" b="b"/>
              <a:pathLst>
                <a:path w="12579350" h="1173480">
                  <a:moveTo>
                    <a:pt x="0" y="0"/>
                  </a:moveTo>
                  <a:lnTo>
                    <a:pt x="12579350" y="0"/>
                  </a:lnTo>
                  <a:lnTo>
                    <a:pt x="12579350" y="1173480"/>
                  </a:lnTo>
                  <a:lnTo>
                    <a:pt x="0" y="1173480"/>
                  </a:lnTo>
                  <a:close/>
                </a:path>
              </a:pathLst>
            </a:custGeom>
            <a:solidFill>
              <a:srgbClr val="FFE88E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" name="Freeform 327">
            <a:extLst>
              <a:ext uri="{FF2B5EF4-FFF2-40B4-BE49-F238E27FC236}">
                <a16:creationId xmlns:a16="http://schemas.microsoft.com/office/drawing/2014/main" id="{715729FA-6B91-2391-DD3A-63FC989B7E4A}"/>
              </a:ext>
            </a:extLst>
          </p:cNvPr>
          <p:cNvSpPr/>
          <p:nvPr userDrawn="1"/>
        </p:nvSpPr>
        <p:spPr>
          <a:xfrm>
            <a:off x="909773" y="23151275"/>
            <a:ext cx="9495282" cy="853440"/>
          </a:xfrm>
          <a:custGeom>
            <a:avLst/>
            <a:gdLst/>
            <a:ahLst/>
            <a:cxnLst/>
            <a:rect l="l" t="t" r="r" b="b"/>
            <a:pathLst>
              <a:path w="12660376" h="1137920">
                <a:moveTo>
                  <a:pt x="0" y="0"/>
                </a:moveTo>
                <a:lnTo>
                  <a:pt x="12660376" y="0"/>
                </a:lnTo>
                <a:lnTo>
                  <a:pt x="12660376" y="1137920"/>
                </a:lnTo>
                <a:lnTo>
                  <a:pt x="0" y="1137920"/>
                </a:lnTo>
                <a:close/>
              </a:path>
            </a:pathLst>
          </a:custGeom>
          <a:solidFill>
            <a:srgbClr val="FFE88E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35" name="Freeform 331">
            <a:extLst>
              <a:ext uri="{FF2B5EF4-FFF2-40B4-BE49-F238E27FC236}">
                <a16:creationId xmlns:a16="http://schemas.microsoft.com/office/drawing/2014/main" id="{83982C75-FCA3-1625-72B2-00CFC9F2C28E}"/>
              </a:ext>
            </a:extLst>
          </p:cNvPr>
          <p:cNvSpPr/>
          <p:nvPr/>
        </p:nvSpPr>
        <p:spPr>
          <a:xfrm>
            <a:off x="27061988" y="6595127"/>
            <a:ext cx="10081260" cy="881253"/>
          </a:xfrm>
          <a:custGeom>
            <a:avLst/>
            <a:gdLst/>
            <a:ahLst/>
            <a:cxnLst/>
            <a:rect l="l" t="t" r="r" b="b"/>
            <a:pathLst>
              <a:path w="13441680" h="1175004">
                <a:moveTo>
                  <a:pt x="0" y="0"/>
                </a:moveTo>
                <a:lnTo>
                  <a:pt x="13441680" y="0"/>
                </a:lnTo>
                <a:lnTo>
                  <a:pt x="13441680" y="1175004"/>
                </a:lnTo>
                <a:lnTo>
                  <a:pt x="0" y="1175004"/>
                </a:lnTo>
                <a:close/>
              </a:path>
            </a:pathLst>
          </a:custGeom>
          <a:solidFill>
            <a:srgbClr val="FFE88E">
              <a:alpha val="49804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55" name="Freeform 651">
            <a:extLst>
              <a:ext uri="{FF2B5EF4-FFF2-40B4-BE49-F238E27FC236}">
                <a16:creationId xmlns:a16="http://schemas.microsoft.com/office/drawing/2014/main" id="{19A267D3-6C53-91BA-6AE9-889C112E1AC9}"/>
              </a:ext>
            </a:extLst>
          </p:cNvPr>
          <p:cNvSpPr/>
          <p:nvPr userDrawn="1"/>
        </p:nvSpPr>
        <p:spPr>
          <a:xfrm flipH="1" flipV="1">
            <a:off x="29701126" y="-183367"/>
            <a:ext cx="8703673" cy="8854175"/>
          </a:xfrm>
          <a:custGeom>
            <a:avLst/>
            <a:gdLst>
              <a:gd name="connsiteX0" fmla="*/ 9383873 w 9383873"/>
              <a:gd name="connsiteY0" fmla="*/ 9348682 h 9348682"/>
              <a:gd name="connsiteX1" fmla="*/ 0 w 9383873"/>
              <a:gd name="connsiteY1" fmla="*/ 9348682 h 9348682"/>
              <a:gd name="connsiteX2" fmla="*/ 0 w 9383873"/>
              <a:gd name="connsiteY2" fmla="*/ 0 h 9348682"/>
              <a:gd name="connsiteX3" fmla="*/ 3758666 w 9383873"/>
              <a:gd name="connsiteY3" fmla="*/ 6019986 h 9348682"/>
              <a:gd name="connsiteX4" fmla="*/ 9383873 w 9383873"/>
              <a:gd name="connsiteY4" fmla="*/ 9348682 h 934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873" h="9348682">
                <a:moveTo>
                  <a:pt x="9383873" y="9348682"/>
                </a:moveTo>
                <a:lnTo>
                  <a:pt x="0" y="9348682"/>
                </a:lnTo>
                <a:lnTo>
                  <a:pt x="0" y="0"/>
                </a:lnTo>
                <a:lnTo>
                  <a:pt x="3758666" y="6019986"/>
                </a:lnTo>
                <a:lnTo>
                  <a:pt x="9383873" y="93486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6" name="Freeform 652">
            <a:extLst>
              <a:ext uri="{FF2B5EF4-FFF2-40B4-BE49-F238E27FC236}">
                <a16:creationId xmlns:a16="http://schemas.microsoft.com/office/drawing/2014/main" id="{FCB84074-7A5F-2E9C-2D70-24DF4DFB9E70}"/>
              </a:ext>
            </a:extLst>
          </p:cNvPr>
          <p:cNvSpPr/>
          <p:nvPr userDrawn="1"/>
        </p:nvSpPr>
        <p:spPr>
          <a:xfrm>
            <a:off x="441888" y="426463"/>
            <a:ext cx="2484192" cy="1081601"/>
          </a:xfrm>
          <a:custGeom>
            <a:avLst/>
            <a:gdLst/>
            <a:ahLst/>
            <a:cxnLst/>
            <a:rect l="l" t="t" r="r" b="b"/>
            <a:pathLst>
              <a:path w="2484192" h="1081601">
                <a:moveTo>
                  <a:pt x="0" y="0"/>
                </a:moveTo>
                <a:lnTo>
                  <a:pt x="2484192" y="0"/>
                </a:lnTo>
                <a:lnTo>
                  <a:pt x="2484192" y="1081601"/>
                </a:lnTo>
                <a:lnTo>
                  <a:pt x="0" y="1081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4" name="Freeform 750">
            <a:extLst>
              <a:ext uri="{FF2B5EF4-FFF2-40B4-BE49-F238E27FC236}">
                <a16:creationId xmlns:a16="http://schemas.microsoft.com/office/drawing/2014/main" id="{1FF4F55B-84D0-4DCA-9DDE-B888F56DF672}"/>
              </a:ext>
            </a:extLst>
          </p:cNvPr>
          <p:cNvSpPr/>
          <p:nvPr userDrawn="1"/>
        </p:nvSpPr>
        <p:spPr>
          <a:xfrm>
            <a:off x="35478720" y="426463"/>
            <a:ext cx="2484192" cy="1081601"/>
          </a:xfrm>
          <a:custGeom>
            <a:avLst/>
            <a:gdLst/>
            <a:ahLst/>
            <a:cxnLst/>
            <a:rect l="l" t="t" r="r" b="b"/>
            <a:pathLst>
              <a:path w="2484192" h="1081601">
                <a:moveTo>
                  <a:pt x="0" y="0"/>
                </a:moveTo>
                <a:lnTo>
                  <a:pt x="2484193" y="0"/>
                </a:lnTo>
                <a:lnTo>
                  <a:pt x="2484193" y="1081601"/>
                </a:lnTo>
                <a:lnTo>
                  <a:pt x="0" y="1081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5" name="Freeform 751">
            <a:extLst>
              <a:ext uri="{FF2B5EF4-FFF2-40B4-BE49-F238E27FC236}">
                <a16:creationId xmlns:a16="http://schemas.microsoft.com/office/drawing/2014/main" id="{FFAA0CE3-199A-556B-0A00-71E1CB46E420}"/>
              </a:ext>
            </a:extLst>
          </p:cNvPr>
          <p:cNvSpPr/>
          <p:nvPr userDrawn="1"/>
        </p:nvSpPr>
        <p:spPr>
          <a:xfrm flipV="1">
            <a:off x="22182" y="-16302"/>
            <a:ext cx="8597438" cy="8992486"/>
          </a:xfrm>
          <a:custGeom>
            <a:avLst/>
            <a:gdLst>
              <a:gd name="connsiteX0" fmla="*/ 0 w 9383872"/>
              <a:gd name="connsiteY0" fmla="*/ 9348683 h 9348683"/>
              <a:gd name="connsiteX1" fmla="*/ 9383872 w 9383872"/>
              <a:gd name="connsiteY1" fmla="*/ 9348683 h 9348683"/>
              <a:gd name="connsiteX2" fmla="*/ 3571740 w 9383872"/>
              <a:gd name="connsiteY2" fmla="*/ 5927394 h 9348683"/>
              <a:gd name="connsiteX3" fmla="*/ 0 w 9383872"/>
              <a:gd name="connsiteY3" fmla="*/ 0 h 9348683"/>
              <a:gd name="connsiteX4" fmla="*/ 0 w 9383872"/>
              <a:gd name="connsiteY4" fmla="*/ 9348683 h 934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872" h="9348683">
                <a:moveTo>
                  <a:pt x="0" y="9348683"/>
                </a:moveTo>
                <a:lnTo>
                  <a:pt x="9383872" y="9348683"/>
                </a:lnTo>
                <a:lnTo>
                  <a:pt x="3571740" y="5927394"/>
                </a:lnTo>
                <a:lnTo>
                  <a:pt x="0" y="0"/>
                </a:lnTo>
                <a:lnTo>
                  <a:pt x="0" y="93486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576" r="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56" name="Freeform 752">
            <a:extLst>
              <a:ext uri="{FF2B5EF4-FFF2-40B4-BE49-F238E27FC236}">
                <a16:creationId xmlns:a16="http://schemas.microsoft.com/office/drawing/2014/main" id="{88A9A665-2A3A-6066-3A48-B8D87339A6DF}"/>
              </a:ext>
            </a:extLst>
          </p:cNvPr>
          <p:cNvSpPr/>
          <p:nvPr userDrawn="1"/>
        </p:nvSpPr>
        <p:spPr>
          <a:xfrm>
            <a:off x="314881" y="569966"/>
            <a:ext cx="2484192" cy="1081601"/>
          </a:xfrm>
          <a:custGeom>
            <a:avLst/>
            <a:gdLst/>
            <a:ahLst/>
            <a:cxnLst/>
            <a:rect l="l" t="t" r="r" b="b"/>
            <a:pathLst>
              <a:path w="2484192" h="1081601">
                <a:moveTo>
                  <a:pt x="0" y="0"/>
                </a:moveTo>
                <a:lnTo>
                  <a:pt x="2484193" y="0"/>
                </a:lnTo>
                <a:lnTo>
                  <a:pt x="2484193" y="1081600"/>
                </a:lnTo>
                <a:lnTo>
                  <a:pt x="0" y="1081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8" name="Content Placeholder 757">
            <a:extLst>
              <a:ext uri="{FF2B5EF4-FFF2-40B4-BE49-F238E27FC236}">
                <a16:creationId xmlns:a16="http://schemas.microsoft.com/office/drawing/2014/main" id="{147E6F32-D835-D48B-E204-A33A773F42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76932" y="23076499"/>
            <a:ext cx="5486381" cy="2818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60" name="Content Placeholder 759">
            <a:extLst>
              <a:ext uri="{FF2B5EF4-FFF2-40B4-BE49-F238E27FC236}">
                <a16:creationId xmlns:a16="http://schemas.microsoft.com/office/drawing/2014/main" id="{51D6469A-B303-312C-6ABF-2E4E64ED43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465020" y="23114599"/>
            <a:ext cx="5677926" cy="2789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62" name="Content Placeholder 761">
            <a:extLst>
              <a:ext uri="{FF2B5EF4-FFF2-40B4-BE49-F238E27FC236}">
                <a16:creationId xmlns:a16="http://schemas.microsoft.com/office/drawing/2014/main" id="{7FC69524-DA85-D2E0-D9CE-96CA30922B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79656" y="26200712"/>
            <a:ext cx="5517413" cy="28181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64" name="Content Placeholder 763">
            <a:extLst>
              <a:ext uri="{FF2B5EF4-FFF2-40B4-BE49-F238E27FC236}">
                <a16:creationId xmlns:a16="http://schemas.microsoft.com/office/drawing/2014/main" id="{A0691CAF-4AB9-3FF5-3FBC-4244B84615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76905" y="26267374"/>
            <a:ext cx="5932054" cy="2764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66" name="Text Placeholder 765">
            <a:extLst>
              <a:ext uri="{FF2B5EF4-FFF2-40B4-BE49-F238E27FC236}">
                <a16:creationId xmlns:a16="http://schemas.microsoft.com/office/drawing/2014/main" id="{5D7AE9EC-09CA-D794-AB80-43E894787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8998" y="1651000"/>
            <a:ext cx="26900802" cy="17938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68" name="Text Placeholder 767">
            <a:extLst>
              <a:ext uri="{FF2B5EF4-FFF2-40B4-BE49-F238E27FC236}">
                <a16:creationId xmlns:a16="http://schemas.microsoft.com/office/drawing/2014/main" id="{17D635A6-FEF8-E185-C283-048270D79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8470" y="4097023"/>
            <a:ext cx="33551802" cy="1818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70" name="Text Placeholder 769">
            <a:extLst>
              <a:ext uri="{FF2B5EF4-FFF2-40B4-BE49-F238E27FC236}">
                <a16:creationId xmlns:a16="http://schemas.microsoft.com/office/drawing/2014/main" id="{238B6895-E1C5-7725-A009-9EE4DE9768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4290" y="6503610"/>
            <a:ext cx="8722102" cy="6489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 dirty="0"/>
          </a:p>
        </p:txBody>
      </p:sp>
      <p:sp>
        <p:nvSpPr>
          <p:cNvPr id="771" name="Text Placeholder 769">
            <a:extLst>
              <a:ext uri="{FF2B5EF4-FFF2-40B4-BE49-F238E27FC236}">
                <a16:creationId xmlns:a16="http://schemas.microsoft.com/office/drawing/2014/main" id="{394DA1F2-D748-FC9A-AB9B-B2174E9A27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3195" y="7629115"/>
            <a:ext cx="8722102" cy="740693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 dirty="0"/>
          </a:p>
        </p:txBody>
      </p:sp>
      <p:sp>
        <p:nvSpPr>
          <p:cNvPr id="772" name="Text Placeholder 769">
            <a:extLst>
              <a:ext uri="{FF2B5EF4-FFF2-40B4-BE49-F238E27FC236}">
                <a16:creationId xmlns:a16="http://schemas.microsoft.com/office/drawing/2014/main" id="{869365CE-A440-1675-7086-51716A96F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3860" y="15598293"/>
            <a:ext cx="8722102" cy="6489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3" name="Text Placeholder 769">
            <a:extLst>
              <a:ext uri="{FF2B5EF4-FFF2-40B4-BE49-F238E27FC236}">
                <a16:creationId xmlns:a16="http://schemas.microsoft.com/office/drawing/2014/main" id="{270FB063-840A-F27B-F7F4-B35A74A62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3860" y="17418196"/>
            <a:ext cx="8722102" cy="6489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4" name="Text Placeholder 769">
            <a:extLst>
              <a:ext uri="{FF2B5EF4-FFF2-40B4-BE49-F238E27FC236}">
                <a16:creationId xmlns:a16="http://schemas.microsoft.com/office/drawing/2014/main" id="{412238A1-5A24-E6E4-654D-0AE8117961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5631" y="23253533"/>
            <a:ext cx="8722102" cy="6489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5" name="Text Placeholder 769">
            <a:extLst>
              <a:ext uri="{FF2B5EF4-FFF2-40B4-BE49-F238E27FC236}">
                <a16:creationId xmlns:a16="http://schemas.microsoft.com/office/drawing/2014/main" id="{9EED24C5-5D07-C06B-DC42-4E8CB840D9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3860" y="18396151"/>
            <a:ext cx="8722102" cy="458125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6" name="Text Placeholder 769">
            <a:extLst>
              <a:ext uri="{FF2B5EF4-FFF2-40B4-BE49-F238E27FC236}">
                <a16:creationId xmlns:a16="http://schemas.microsoft.com/office/drawing/2014/main" id="{994BF8CF-F1CD-8202-EE82-2FEFDCDDEA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3860" y="16499305"/>
            <a:ext cx="8722102" cy="606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7" name="Text Placeholder 769">
            <a:extLst>
              <a:ext uri="{FF2B5EF4-FFF2-40B4-BE49-F238E27FC236}">
                <a16:creationId xmlns:a16="http://schemas.microsoft.com/office/drawing/2014/main" id="{92D34B74-12A1-AA3E-C376-A1D4254B61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6363" y="24345760"/>
            <a:ext cx="8722102" cy="6489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8" name="Content Placeholder 757">
            <a:extLst>
              <a:ext uri="{FF2B5EF4-FFF2-40B4-BE49-F238E27FC236}">
                <a16:creationId xmlns:a16="http://schemas.microsoft.com/office/drawing/2014/main" id="{66568422-DCC9-3567-D545-41B2CE8BACA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95528" y="25464715"/>
            <a:ext cx="8922937" cy="2818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79" name="Content Placeholder 757">
            <a:extLst>
              <a:ext uri="{FF2B5EF4-FFF2-40B4-BE49-F238E27FC236}">
                <a16:creationId xmlns:a16="http://schemas.microsoft.com/office/drawing/2014/main" id="{ADE0D8D3-DA0A-5301-545A-8733300B6CD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317403" y="8724458"/>
            <a:ext cx="9825845" cy="2818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80" name="Text Placeholder 769">
            <a:extLst>
              <a:ext uri="{FF2B5EF4-FFF2-40B4-BE49-F238E27FC236}">
                <a16:creationId xmlns:a16="http://schemas.microsoft.com/office/drawing/2014/main" id="{9C44A23D-00E5-DA03-0423-5404CB9BF9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262021" y="7745146"/>
            <a:ext cx="9945809" cy="7264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81" name="Text Placeholder 769">
            <a:extLst>
              <a:ext uri="{FF2B5EF4-FFF2-40B4-BE49-F238E27FC236}">
                <a16:creationId xmlns:a16="http://schemas.microsoft.com/office/drawing/2014/main" id="{7FBE4F19-610D-F9E1-FF14-881B7C78BBD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251692" y="6662513"/>
            <a:ext cx="9945809" cy="7264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82" name="Text Placeholder 769">
            <a:extLst>
              <a:ext uri="{FF2B5EF4-FFF2-40B4-BE49-F238E27FC236}">
                <a16:creationId xmlns:a16="http://schemas.microsoft.com/office/drawing/2014/main" id="{92753483-38BB-C648-3637-9AB077A326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251692" y="11880784"/>
            <a:ext cx="9945809" cy="7264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83" name="Text Placeholder 769">
            <a:extLst>
              <a:ext uri="{FF2B5EF4-FFF2-40B4-BE49-F238E27FC236}">
                <a16:creationId xmlns:a16="http://schemas.microsoft.com/office/drawing/2014/main" id="{FE37926F-46ED-2134-3C43-4A13D48A16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257378" y="13163594"/>
            <a:ext cx="9945809" cy="76155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84" name="Text Placeholder 769">
            <a:extLst>
              <a:ext uri="{FF2B5EF4-FFF2-40B4-BE49-F238E27FC236}">
                <a16:creationId xmlns:a16="http://schemas.microsoft.com/office/drawing/2014/main" id="{9760E359-C8E1-6E9F-450A-842063C2FE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408431" y="21132408"/>
            <a:ext cx="9945809" cy="7264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 dirty="0"/>
          </a:p>
        </p:txBody>
      </p:sp>
      <p:sp>
        <p:nvSpPr>
          <p:cNvPr id="785" name="Text Placeholder 769">
            <a:extLst>
              <a:ext uri="{FF2B5EF4-FFF2-40B4-BE49-F238E27FC236}">
                <a16:creationId xmlns:a16="http://schemas.microsoft.com/office/drawing/2014/main" id="{EA6C89EA-063D-A312-287B-A8D4FF518C1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08431" y="26827287"/>
            <a:ext cx="9945809" cy="7264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86" name="Text Placeholder 769">
            <a:extLst>
              <a:ext uri="{FF2B5EF4-FFF2-40B4-BE49-F238E27FC236}">
                <a16:creationId xmlns:a16="http://schemas.microsoft.com/office/drawing/2014/main" id="{BA485CDA-FA18-766D-85AF-7712AD43DC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309072" y="22352665"/>
            <a:ext cx="9945809" cy="4124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88" name="Text Placeholder 787">
            <a:extLst>
              <a:ext uri="{FF2B5EF4-FFF2-40B4-BE49-F238E27FC236}">
                <a16:creationId xmlns:a16="http://schemas.microsoft.com/office/drawing/2014/main" id="{E6DE1952-51F8-0D09-8727-10C8C771CB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17699" y="27854412"/>
            <a:ext cx="10081259" cy="1406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89" name="Text Placeholder 769">
            <a:extLst>
              <a:ext uri="{FF2B5EF4-FFF2-40B4-BE49-F238E27FC236}">
                <a16:creationId xmlns:a16="http://schemas.microsoft.com/office/drawing/2014/main" id="{903690B4-E95E-583E-501E-CDA4C7A4DF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807185" y="22219328"/>
            <a:ext cx="9945809" cy="495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 dirty="0"/>
          </a:p>
        </p:txBody>
      </p:sp>
      <p:sp>
        <p:nvSpPr>
          <p:cNvPr id="790" name="Content Placeholder 757">
            <a:extLst>
              <a:ext uri="{FF2B5EF4-FFF2-40B4-BE49-F238E27FC236}">
                <a16:creationId xmlns:a16="http://schemas.microsoft.com/office/drawing/2014/main" id="{D6F9467E-4E76-5E84-7FC2-D2A1E0A86579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2728630" y="8672664"/>
            <a:ext cx="5486381" cy="2818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1" name="Content Placeholder 759">
            <a:extLst>
              <a:ext uri="{FF2B5EF4-FFF2-40B4-BE49-F238E27FC236}">
                <a16:creationId xmlns:a16="http://schemas.microsoft.com/office/drawing/2014/main" id="{979D1A33-BC62-B24F-28BE-E0282BE3E8F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19016718" y="8710764"/>
            <a:ext cx="5677926" cy="2789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2" name="Content Placeholder 761">
            <a:extLst>
              <a:ext uri="{FF2B5EF4-FFF2-40B4-BE49-F238E27FC236}">
                <a16:creationId xmlns:a16="http://schemas.microsoft.com/office/drawing/2014/main" id="{FA4FA9CF-F0F3-729A-902C-49CBCB0C2CDD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12699351" y="11863574"/>
            <a:ext cx="5517413" cy="28181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3" name="Content Placeholder 763">
            <a:extLst>
              <a:ext uri="{FF2B5EF4-FFF2-40B4-BE49-F238E27FC236}">
                <a16:creationId xmlns:a16="http://schemas.microsoft.com/office/drawing/2014/main" id="{1DD05753-B767-FA8A-14DB-BEB5EFCA5F7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18928603" y="11863539"/>
            <a:ext cx="5932054" cy="2764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4" name="Text Placeholder 769">
            <a:extLst>
              <a:ext uri="{FF2B5EF4-FFF2-40B4-BE49-F238E27FC236}">
                <a16:creationId xmlns:a16="http://schemas.microsoft.com/office/drawing/2014/main" id="{26DFF9B2-7B6A-8314-2A36-759D3BF3E2B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484145" y="7905760"/>
            <a:ext cx="9945809" cy="495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  <p:sp>
        <p:nvSpPr>
          <p:cNvPr id="795" name="Content Placeholder 757">
            <a:extLst>
              <a:ext uri="{FF2B5EF4-FFF2-40B4-BE49-F238E27FC236}">
                <a16:creationId xmlns:a16="http://schemas.microsoft.com/office/drawing/2014/main" id="{3308D8AD-B357-FA34-B9C2-7D6DE2F434AC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2830337" y="15716245"/>
            <a:ext cx="5486381" cy="2818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6" name="Content Placeholder 759">
            <a:extLst>
              <a:ext uri="{FF2B5EF4-FFF2-40B4-BE49-F238E27FC236}">
                <a16:creationId xmlns:a16="http://schemas.microsoft.com/office/drawing/2014/main" id="{85A0D10D-D848-B5B9-DB6A-F9FE9EC89E7D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19118425" y="15754345"/>
            <a:ext cx="5677926" cy="27890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7" name="Content Placeholder 761">
            <a:extLst>
              <a:ext uri="{FF2B5EF4-FFF2-40B4-BE49-F238E27FC236}">
                <a16:creationId xmlns:a16="http://schemas.microsoft.com/office/drawing/2014/main" id="{F511DA7A-D7A6-4C78-BCEB-B272E6F4573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12801058" y="18907155"/>
            <a:ext cx="5517413" cy="28181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8" name="Content Placeholder 763">
            <a:extLst>
              <a:ext uri="{FF2B5EF4-FFF2-40B4-BE49-F238E27FC236}">
                <a16:creationId xmlns:a16="http://schemas.microsoft.com/office/drawing/2014/main" id="{27F7A422-4676-5FA9-1E68-0C1ED7E42886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19030310" y="18907120"/>
            <a:ext cx="5932054" cy="2764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99" name="Text Placeholder 769">
            <a:extLst>
              <a:ext uri="{FF2B5EF4-FFF2-40B4-BE49-F238E27FC236}">
                <a16:creationId xmlns:a16="http://schemas.microsoft.com/office/drawing/2014/main" id="{7C4FC383-8623-95BB-D2A4-7222CCF50A5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585852" y="14949341"/>
            <a:ext cx="9945809" cy="495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840" y="5914440"/>
            <a:ext cx="12246120" cy="946080"/>
            <a:chOff x="0" y="0"/>
            <a:chExt cx="16328160" cy="1261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28137" cy="1261491"/>
            </a:xfrm>
            <a:custGeom>
              <a:avLst/>
              <a:gdLst/>
              <a:ahLst/>
              <a:cxnLst/>
              <a:rect l="l" t="t" r="r" b="b"/>
              <a:pathLst>
                <a:path w="16328137" h="1261491">
                  <a:moveTo>
                    <a:pt x="0" y="0"/>
                  </a:moveTo>
                  <a:lnTo>
                    <a:pt x="16328137" y="0"/>
                  </a:lnTo>
                  <a:lnTo>
                    <a:pt x="16328137" y="1261491"/>
                  </a:lnTo>
                  <a:lnTo>
                    <a:pt x="0" y="1261491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893325" y="26008596"/>
            <a:ext cx="12283432" cy="889200"/>
            <a:chOff x="0" y="0"/>
            <a:chExt cx="37834560" cy="118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834571" cy="1185545"/>
            </a:xfrm>
            <a:custGeom>
              <a:avLst/>
              <a:gdLst/>
              <a:ahLst/>
              <a:cxnLst/>
              <a:rect l="l" t="t" r="r" b="b"/>
              <a:pathLst>
                <a:path w="37834571" h="1185545">
                  <a:moveTo>
                    <a:pt x="0" y="0"/>
                  </a:moveTo>
                  <a:lnTo>
                    <a:pt x="37834571" y="0"/>
                  </a:lnTo>
                  <a:lnTo>
                    <a:pt x="37834571" y="1185545"/>
                  </a:lnTo>
                  <a:lnTo>
                    <a:pt x="0" y="1185545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3840" y="12970307"/>
            <a:ext cx="12246120" cy="976320"/>
            <a:chOff x="0" y="0"/>
            <a:chExt cx="16328160" cy="13017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28137" cy="1301750"/>
            </a:xfrm>
            <a:custGeom>
              <a:avLst/>
              <a:gdLst/>
              <a:ahLst/>
              <a:cxnLst/>
              <a:rect l="l" t="t" r="r" b="b"/>
              <a:pathLst>
                <a:path w="16328137" h="1301750">
                  <a:moveTo>
                    <a:pt x="0" y="0"/>
                  </a:moveTo>
                  <a:lnTo>
                    <a:pt x="16328137" y="0"/>
                  </a:lnTo>
                  <a:lnTo>
                    <a:pt x="16328137" y="1301750"/>
                  </a:lnTo>
                  <a:lnTo>
                    <a:pt x="0" y="1301750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374600" y="6008442"/>
            <a:ext cx="12928319" cy="997553"/>
            <a:chOff x="0" y="0"/>
            <a:chExt cx="16336320" cy="1330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36263" cy="1330071"/>
            </a:xfrm>
            <a:custGeom>
              <a:avLst/>
              <a:gdLst/>
              <a:ahLst/>
              <a:cxnLst/>
              <a:rect l="l" t="t" r="r" b="b"/>
              <a:pathLst>
                <a:path w="16336263" h="1330071">
                  <a:moveTo>
                    <a:pt x="0" y="0"/>
                  </a:moveTo>
                  <a:lnTo>
                    <a:pt x="16336263" y="0"/>
                  </a:lnTo>
                  <a:lnTo>
                    <a:pt x="16336263" y="1330071"/>
                  </a:lnTo>
                  <a:lnTo>
                    <a:pt x="0" y="1330071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6336320" cy="1434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359"/>
                </a:lnSpc>
              </a:pPr>
              <a:r>
                <a:rPr lang="en-US" sz="5400" b="1" spc="0" dirty="0">
                  <a:solidFill>
                    <a:srgbClr val="000000"/>
                  </a:solidFill>
                  <a:latin typeface="Helvetica" pitchFamily="2" charset="0"/>
                </a:rPr>
                <a:t>Hospital Course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7247580" y="18121500"/>
            <a:ext cx="1062000" cy="1211040"/>
            <a:chOff x="0" y="0"/>
            <a:chExt cx="1416000" cy="1614720"/>
          </a:xfrm>
        </p:grpSpPr>
        <p:sp>
          <p:nvSpPr>
            <p:cNvPr id="21" name="Freeform 21"/>
            <p:cNvSpPr/>
            <p:nvPr/>
          </p:nvSpPr>
          <p:spPr>
            <a:xfrm>
              <a:off x="8382" y="8382"/>
              <a:ext cx="1399159" cy="1597914"/>
            </a:xfrm>
            <a:custGeom>
              <a:avLst/>
              <a:gdLst/>
              <a:ahLst/>
              <a:cxnLst/>
              <a:rect l="l" t="t" r="r" b="b"/>
              <a:pathLst>
                <a:path w="1399159" h="1597914">
                  <a:moveTo>
                    <a:pt x="0" y="0"/>
                  </a:moveTo>
                  <a:lnTo>
                    <a:pt x="1399159" y="0"/>
                  </a:lnTo>
                  <a:lnTo>
                    <a:pt x="1399159" y="1597914"/>
                  </a:lnTo>
                  <a:lnTo>
                    <a:pt x="0" y="1597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415923" cy="1614678"/>
            </a:xfrm>
            <a:custGeom>
              <a:avLst/>
              <a:gdLst/>
              <a:ahLst/>
              <a:cxnLst/>
              <a:rect l="l" t="t" r="r" b="b"/>
              <a:pathLst>
                <a:path w="1415923" h="1614678">
                  <a:moveTo>
                    <a:pt x="8382" y="0"/>
                  </a:moveTo>
                  <a:lnTo>
                    <a:pt x="1407541" y="0"/>
                  </a:lnTo>
                  <a:cubicBezTo>
                    <a:pt x="1412240" y="0"/>
                    <a:pt x="1415923" y="3810"/>
                    <a:pt x="1415923" y="8382"/>
                  </a:cubicBezTo>
                  <a:lnTo>
                    <a:pt x="1415923" y="1606296"/>
                  </a:lnTo>
                  <a:cubicBezTo>
                    <a:pt x="1415923" y="1610995"/>
                    <a:pt x="1412113" y="1614678"/>
                    <a:pt x="1407541" y="1614678"/>
                  </a:cubicBezTo>
                  <a:lnTo>
                    <a:pt x="8382" y="1614678"/>
                  </a:lnTo>
                  <a:cubicBezTo>
                    <a:pt x="3683" y="1614678"/>
                    <a:pt x="0" y="1610868"/>
                    <a:pt x="0" y="1606296"/>
                  </a:cubicBezTo>
                  <a:lnTo>
                    <a:pt x="0" y="8382"/>
                  </a:lnTo>
                  <a:cubicBezTo>
                    <a:pt x="0" y="3810"/>
                    <a:pt x="3810" y="0"/>
                    <a:pt x="8382" y="0"/>
                  </a:cubicBezTo>
                  <a:moveTo>
                    <a:pt x="8382" y="16764"/>
                  </a:moveTo>
                  <a:lnTo>
                    <a:pt x="8382" y="8382"/>
                  </a:lnTo>
                  <a:lnTo>
                    <a:pt x="16764" y="8382"/>
                  </a:lnTo>
                  <a:lnTo>
                    <a:pt x="16764" y="1606296"/>
                  </a:lnTo>
                  <a:lnTo>
                    <a:pt x="8382" y="1606296"/>
                  </a:lnTo>
                  <a:lnTo>
                    <a:pt x="8382" y="1597914"/>
                  </a:lnTo>
                  <a:lnTo>
                    <a:pt x="1407541" y="1597914"/>
                  </a:lnTo>
                  <a:lnTo>
                    <a:pt x="1407541" y="1606296"/>
                  </a:lnTo>
                  <a:lnTo>
                    <a:pt x="1399159" y="1606296"/>
                  </a:lnTo>
                  <a:lnTo>
                    <a:pt x="1399159" y="8382"/>
                  </a:lnTo>
                  <a:lnTo>
                    <a:pt x="1407541" y="8382"/>
                  </a:lnTo>
                  <a:lnTo>
                    <a:pt x="1407541" y="16764"/>
                  </a:lnTo>
                  <a:lnTo>
                    <a:pt x="838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1783500" y="22633020"/>
            <a:ext cx="1110960" cy="1409760"/>
            <a:chOff x="0" y="0"/>
            <a:chExt cx="1481280" cy="1879680"/>
          </a:xfrm>
        </p:grpSpPr>
        <p:sp>
          <p:nvSpPr>
            <p:cNvPr id="26" name="Freeform 26"/>
            <p:cNvSpPr/>
            <p:nvPr/>
          </p:nvSpPr>
          <p:spPr>
            <a:xfrm>
              <a:off x="8382" y="8382"/>
              <a:ext cx="1464437" cy="1862836"/>
            </a:xfrm>
            <a:custGeom>
              <a:avLst/>
              <a:gdLst/>
              <a:ahLst/>
              <a:cxnLst/>
              <a:rect l="l" t="t" r="r" b="b"/>
              <a:pathLst>
                <a:path w="1464437" h="1862836">
                  <a:moveTo>
                    <a:pt x="0" y="0"/>
                  </a:moveTo>
                  <a:lnTo>
                    <a:pt x="1464437" y="0"/>
                  </a:lnTo>
                  <a:lnTo>
                    <a:pt x="1464437" y="1862836"/>
                  </a:lnTo>
                  <a:lnTo>
                    <a:pt x="0" y="1862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481201" cy="1879600"/>
            </a:xfrm>
            <a:custGeom>
              <a:avLst/>
              <a:gdLst/>
              <a:ahLst/>
              <a:cxnLst/>
              <a:rect l="l" t="t" r="r" b="b"/>
              <a:pathLst>
                <a:path w="1481201" h="1879600">
                  <a:moveTo>
                    <a:pt x="8382" y="0"/>
                  </a:moveTo>
                  <a:lnTo>
                    <a:pt x="1472819" y="0"/>
                  </a:lnTo>
                  <a:cubicBezTo>
                    <a:pt x="1477518" y="0"/>
                    <a:pt x="1481201" y="3810"/>
                    <a:pt x="1481201" y="8382"/>
                  </a:cubicBezTo>
                  <a:lnTo>
                    <a:pt x="1481201" y="1871218"/>
                  </a:lnTo>
                  <a:cubicBezTo>
                    <a:pt x="1481201" y="1875917"/>
                    <a:pt x="1477391" y="1879600"/>
                    <a:pt x="1472819" y="1879600"/>
                  </a:cubicBezTo>
                  <a:lnTo>
                    <a:pt x="8382" y="1879600"/>
                  </a:lnTo>
                  <a:cubicBezTo>
                    <a:pt x="3683" y="1879600"/>
                    <a:pt x="0" y="1875790"/>
                    <a:pt x="0" y="1871218"/>
                  </a:cubicBezTo>
                  <a:lnTo>
                    <a:pt x="0" y="8382"/>
                  </a:lnTo>
                  <a:cubicBezTo>
                    <a:pt x="0" y="3810"/>
                    <a:pt x="3810" y="0"/>
                    <a:pt x="8382" y="0"/>
                  </a:cubicBezTo>
                  <a:moveTo>
                    <a:pt x="8382" y="16764"/>
                  </a:moveTo>
                  <a:lnTo>
                    <a:pt x="8382" y="8382"/>
                  </a:lnTo>
                  <a:lnTo>
                    <a:pt x="16764" y="8382"/>
                  </a:lnTo>
                  <a:lnTo>
                    <a:pt x="16764" y="1871218"/>
                  </a:lnTo>
                  <a:lnTo>
                    <a:pt x="8382" y="1871218"/>
                  </a:lnTo>
                  <a:lnTo>
                    <a:pt x="8382" y="1862836"/>
                  </a:lnTo>
                  <a:lnTo>
                    <a:pt x="1472819" y="1862836"/>
                  </a:lnTo>
                  <a:lnTo>
                    <a:pt x="1472819" y="1871218"/>
                  </a:lnTo>
                  <a:lnTo>
                    <a:pt x="1464437" y="1871218"/>
                  </a:lnTo>
                  <a:lnTo>
                    <a:pt x="1464437" y="8382"/>
                  </a:lnTo>
                  <a:lnTo>
                    <a:pt x="1472819" y="8382"/>
                  </a:lnTo>
                  <a:lnTo>
                    <a:pt x="1472819" y="16764"/>
                  </a:lnTo>
                  <a:lnTo>
                    <a:pt x="838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462820" y="20226420"/>
            <a:ext cx="3433680" cy="509400"/>
            <a:chOff x="0" y="0"/>
            <a:chExt cx="4578240" cy="679200"/>
          </a:xfrm>
        </p:grpSpPr>
        <p:sp>
          <p:nvSpPr>
            <p:cNvPr id="29" name="Freeform 29"/>
            <p:cNvSpPr/>
            <p:nvPr/>
          </p:nvSpPr>
          <p:spPr>
            <a:xfrm>
              <a:off x="8382" y="8382"/>
              <a:ext cx="4561459" cy="662432"/>
            </a:xfrm>
            <a:custGeom>
              <a:avLst/>
              <a:gdLst/>
              <a:ahLst/>
              <a:cxnLst/>
              <a:rect l="l" t="t" r="r" b="b"/>
              <a:pathLst>
                <a:path w="4561459" h="662432">
                  <a:moveTo>
                    <a:pt x="0" y="0"/>
                  </a:moveTo>
                  <a:lnTo>
                    <a:pt x="4561459" y="0"/>
                  </a:lnTo>
                  <a:lnTo>
                    <a:pt x="4561459" y="662432"/>
                  </a:lnTo>
                  <a:lnTo>
                    <a:pt x="0" y="662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4578223" cy="679196"/>
            </a:xfrm>
            <a:custGeom>
              <a:avLst/>
              <a:gdLst/>
              <a:ahLst/>
              <a:cxnLst/>
              <a:rect l="l" t="t" r="r" b="b"/>
              <a:pathLst>
                <a:path w="4578223" h="679196">
                  <a:moveTo>
                    <a:pt x="8382" y="0"/>
                  </a:moveTo>
                  <a:lnTo>
                    <a:pt x="4569841" y="0"/>
                  </a:lnTo>
                  <a:cubicBezTo>
                    <a:pt x="4574540" y="0"/>
                    <a:pt x="4578223" y="3810"/>
                    <a:pt x="4578223" y="8382"/>
                  </a:cubicBezTo>
                  <a:lnTo>
                    <a:pt x="4578223" y="670814"/>
                  </a:lnTo>
                  <a:cubicBezTo>
                    <a:pt x="4578223" y="675513"/>
                    <a:pt x="4574413" y="679196"/>
                    <a:pt x="4569841" y="679196"/>
                  </a:cubicBezTo>
                  <a:lnTo>
                    <a:pt x="8382" y="679196"/>
                  </a:lnTo>
                  <a:cubicBezTo>
                    <a:pt x="3683" y="679196"/>
                    <a:pt x="0" y="675386"/>
                    <a:pt x="0" y="670814"/>
                  </a:cubicBezTo>
                  <a:lnTo>
                    <a:pt x="0" y="8382"/>
                  </a:lnTo>
                  <a:cubicBezTo>
                    <a:pt x="0" y="3810"/>
                    <a:pt x="3810" y="0"/>
                    <a:pt x="8382" y="0"/>
                  </a:cubicBezTo>
                  <a:moveTo>
                    <a:pt x="8382" y="16764"/>
                  </a:moveTo>
                  <a:lnTo>
                    <a:pt x="8382" y="8382"/>
                  </a:lnTo>
                  <a:lnTo>
                    <a:pt x="16764" y="8382"/>
                  </a:lnTo>
                  <a:lnTo>
                    <a:pt x="16764" y="670814"/>
                  </a:lnTo>
                  <a:lnTo>
                    <a:pt x="8382" y="670814"/>
                  </a:lnTo>
                  <a:lnTo>
                    <a:pt x="8382" y="662432"/>
                  </a:lnTo>
                  <a:lnTo>
                    <a:pt x="4569841" y="662432"/>
                  </a:lnTo>
                  <a:lnTo>
                    <a:pt x="4569841" y="670814"/>
                  </a:lnTo>
                  <a:lnTo>
                    <a:pt x="4561459" y="670814"/>
                  </a:lnTo>
                  <a:lnTo>
                    <a:pt x="4561459" y="8382"/>
                  </a:lnTo>
                  <a:lnTo>
                    <a:pt x="4569841" y="8382"/>
                  </a:lnTo>
                  <a:lnTo>
                    <a:pt x="4569841" y="16764"/>
                  </a:lnTo>
                  <a:lnTo>
                    <a:pt x="838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615100" y="14117580"/>
            <a:ext cx="3433680" cy="237960"/>
            <a:chOff x="0" y="0"/>
            <a:chExt cx="4578240" cy="317280"/>
          </a:xfrm>
        </p:grpSpPr>
        <p:sp>
          <p:nvSpPr>
            <p:cNvPr id="32" name="Freeform 32"/>
            <p:cNvSpPr/>
            <p:nvPr/>
          </p:nvSpPr>
          <p:spPr>
            <a:xfrm>
              <a:off x="8382" y="8382"/>
              <a:ext cx="4561459" cy="300482"/>
            </a:xfrm>
            <a:custGeom>
              <a:avLst/>
              <a:gdLst/>
              <a:ahLst/>
              <a:cxnLst/>
              <a:rect l="l" t="t" r="r" b="b"/>
              <a:pathLst>
                <a:path w="4561459" h="300482">
                  <a:moveTo>
                    <a:pt x="0" y="0"/>
                  </a:moveTo>
                  <a:lnTo>
                    <a:pt x="4561459" y="0"/>
                  </a:lnTo>
                  <a:lnTo>
                    <a:pt x="4561459" y="300482"/>
                  </a:lnTo>
                  <a:lnTo>
                    <a:pt x="0" y="300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4578223" cy="317246"/>
            </a:xfrm>
            <a:custGeom>
              <a:avLst/>
              <a:gdLst/>
              <a:ahLst/>
              <a:cxnLst/>
              <a:rect l="l" t="t" r="r" b="b"/>
              <a:pathLst>
                <a:path w="4578223" h="317246">
                  <a:moveTo>
                    <a:pt x="8382" y="0"/>
                  </a:moveTo>
                  <a:lnTo>
                    <a:pt x="4569841" y="0"/>
                  </a:lnTo>
                  <a:cubicBezTo>
                    <a:pt x="4574540" y="0"/>
                    <a:pt x="4578223" y="3810"/>
                    <a:pt x="4578223" y="8382"/>
                  </a:cubicBezTo>
                  <a:lnTo>
                    <a:pt x="4578223" y="308864"/>
                  </a:lnTo>
                  <a:cubicBezTo>
                    <a:pt x="4578223" y="313563"/>
                    <a:pt x="4574413" y="317246"/>
                    <a:pt x="4569841" y="317246"/>
                  </a:cubicBezTo>
                  <a:lnTo>
                    <a:pt x="8382" y="317246"/>
                  </a:lnTo>
                  <a:cubicBezTo>
                    <a:pt x="3683" y="317246"/>
                    <a:pt x="0" y="313436"/>
                    <a:pt x="0" y="308864"/>
                  </a:cubicBezTo>
                  <a:lnTo>
                    <a:pt x="0" y="8382"/>
                  </a:lnTo>
                  <a:cubicBezTo>
                    <a:pt x="0" y="3810"/>
                    <a:pt x="3810" y="0"/>
                    <a:pt x="8382" y="0"/>
                  </a:cubicBezTo>
                  <a:moveTo>
                    <a:pt x="8382" y="16764"/>
                  </a:moveTo>
                  <a:lnTo>
                    <a:pt x="8382" y="8382"/>
                  </a:lnTo>
                  <a:lnTo>
                    <a:pt x="16764" y="8382"/>
                  </a:lnTo>
                  <a:lnTo>
                    <a:pt x="16764" y="308864"/>
                  </a:lnTo>
                  <a:lnTo>
                    <a:pt x="8382" y="308864"/>
                  </a:lnTo>
                  <a:lnTo>
                    <a:pt x="8382" y="300482"/>
                  </a:lnTo>
                  <a:lnTo>
                    <a:pt x="4569841" y="300482"/>
                  </a:lnTo>
                  <a:lnTo>
                    <a:pt x="4569841" y="308864"/>
                  </a:lnTo>
                  <a:lnTo>
                    <a:pt x="4561459" y="308864"/>
                  </a:lnTo>
                  <a:lnTo>
                    <a:pt x="4561459" y="8382"/>
                  </a:lnTo>
                  <a:lnTo>
                    <a:pt x="4569841" y="8382"/>
                  </a:lnTo>
                  <a:lnTo>
                    <a:pt x="4569841" y="16764"/>
                  </a:lnTo>
                  <a:lnTo>
                    <a:pt x="8382" y="1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590920" y="6004065"/>
            <a:ext cx="633888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400" b="1" spc="-1" dirty="0">
                <a:solidFill>
                  <a:srgbClr val="000000"/>
                </a:solidFill>
                <a:latin typeface="Helvetica" pitchFamily="2" charset="0"/>
              </a:rPr>
              <a:t>Introduction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282385" y="26134885"/>
            <a:ext cx="184575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400" b="1" spc="-1" dirty="0">
                <a:solidFill>
                  <a:srgbClr val="000000"/>
                </a:solidFill>
                <a:latin typeface="Helvetica" pitchFamily="2" charset="0"/>
              </a:rPr>
              <a:t>References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107620" y="12970307"/>
            <a:ext cx="730548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400" b="1" spc="-1" dirty="0">
                <a:solidFill>
                  <a:srgbClr val="000000"/>
                </a:solidFill>
                <a:latin typeface="Helvetica" pitchFamily="2" charset="0"/>
              </a:rPr>
              <a:t>Case Presentation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55918" y="20613837"/>
            <a:ext cx="1090428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b="1" spc="0" dirty="0">
                <a:solidFill>
                  <a:srgbClr val="000000"/>
                </a:solidFill>
                <a:latin typeface="Helvetica" pitchFamily="2" charset="0"/>
              </a:rPr>
              <a:t>Fig</a:t>
            </a:r>
            <a:r>
              <a:rPr lang="en-US" sz="3000" b="1" dirty="0">
                <a:solidFill>
                  <a:srgbClr val="000000"/>
                </a:solidFill>
                <a:latin typeface="Helvetica" pitchFamily="2" charset="0"/>
              </a:rPr>
              <a:t>ure </a:t>
            </a:r>
            <a:r>
              <a:rPr lang="en-US" sz="3000" b="1" spc="0" dirty="0">
                <a:solidFill>
                  <a:srgbClr val="000000"/>
                </a:solidFill>
                <a:latin typeface="Helvetica" pitchFamily="2" charset="0"/>
              </a:rPr>
              <a:t>1: </a:t>
            </a:r>
            <a:r>
              <a:rPr lang="en-US" sz="3000" spc="0" dirty="0">
                <a:solidFill>
                  <a:srgbClr val="000000"/>
                </a:solidFill>
                <a:latin typeface="Helvetica" pitchFamily="2" charset="0"/>
              </a:rPr>
              <a:t>Distribution of West Nile Virus cases across the USA. Source: The </a:t>
            </a:r>
            <a:r>
              <a:rPr lang="en-US" sz="3000" dirty="0">
                <a:solidFill>
                  <a:srgbClr val="000000"/>
                </a:solidFill>
                <a:latin typeface="Helvetica" pitchFamily="2" charset="0"/>
              </a:rPr>
              <a:t>Centers for Disease Control and Prevention (</a:t>
            </a:r>
            <a:r>
              <a:rPr lang="en-US" sz="3000" spc="0" dirty="0">
                <a:solidFill>
                  <a:srgbClr val="000000"/>
                </a:solidFill>
                <a:latin typeface="Helvetica" pitchFamily="2" charset="0"/>
              </a:rPr>
              <a:t>CDC). https://</a:t>
            </a:r>
            <a:r>
              <a:rPr lang="en-US" sz="3000" spc="0" dirty="0" err="1">
                <a:solidFill>
                  <a:srgbClr val="000000"/>
                </a:solidFill>
                <a:latin typeface="Helvetica" pitchFamily="2" charset="0"/>
              </a:rPr>
              <a:t>www.cdc.gov</a:t>
            </a:r>
            <a:r>
              <a:rPr lang="en-US" sz="3000" spc="0" dirty="0">
                <a:solidFill>
                  <a:srgbClr val="000000"/>
                </a:solidFill>
                <a:latin typeface="Helvetica" pitchFamily="2" charset="0"/>
              </a:rPr>
              <a:t>/</a:t>
            </a:r>
            <a:r>
              <a:rPr lang="en-US" sz="3000" spc="0" dirty="0" err="1">
                <a:solidFill>
                  <a:srgbClr val="000000"/>
                </a:solidFill>
                <a:latin typeface="Helvetica" pitchFamily="2" charset="0"/>
              </a:rPr>
              <a:t>westnile</a:t>
            </a:r>
            <a:r>
              <a:rPr lang="en-US" sz="3000" spc="0" dirty="0">
                <a:solidFill>
                  <a:srgbClr val="000000"/>
                </a:solidFill>
                <a:latin typeface="Helvetica" pitchFamily="2" charset="0"/>
              </a:rPr>
              <a:t>/</a:t>
            </a:r>
            <a:r>
              <a:rPr lang="en-US" sz="3000" spc="0" dirty="0" err="1">
                <a:solidFill>
                  <a:srgbClr val="000000"/>
                </a:solidFill>
                <a:latin typeface="Helvetica" pitchFamily="2" charset="0"/>
              </a:rPr>
              <a:t>statsmaps</a:t>
            </a:r>
            <a:r>
              <a:rPr lang="en-US" sz="3000" spc="0" dirty="0">
                <a:solidFill>
                  <a:srgbClr val="000000"/>
                </a:solidFill>
                <a:latin typeface="Helvetica" pitchFamily="2" charset="0"/>
              </a:rPr>
              <a:t>/current-season-</a:t>
            </a:r>
            <a:r>
              <a:rPr lang="en-US" sz="3000" spc="0" dirty="0" err="1">
                <a:solidFill>
                  <a:srgbClr val="000000"/>
                </a:solidFill>
                <a:latin typeface="Helvetica" pitchFamily="2" charset="0"/>
              </a:rPr>
              <a:t>data.html</a:t>
            </a:r>
            <a:endParaRPr lang="en-US" sz="3000" spc="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51" name="Freeform 99">
            <a:extLst>
              <a:ext uri="{FF2B5EF4-FFF2-40B4-BE49-F238E27FC236}">
                <a16:creationId xmlns:a16="http://schemas.microsoft.com/office/drawing/2014/main" id="{17F1D104-AE3E-5E98-3D61-09A370485EE6}"/>
              </a:ext>
            </a:extLst>
          </p:cNvPr>
          <p:cNvSpPr/>
          <p:nvPr/>
        </p:nvSpPr>
        <p:spPr>
          <a:xfrm flipV="1">
            <a:off x="-1420570" y="0"/>
            <a:ext cx="39863470" cy="5983878"/>
          </a:xfrm>
          <a:custGeom>
            <a:avLst/>
            <a:gdLst/>
            <a:ahLst/>
            <a:cxnLst/>
            <a:rect l="l" t="t" r="r" b="b"/>
            <a:pathLst>
              <a:path w="38917139" h="11172462">
                <a:moveTo>
                  <a:pt x="0" y="11172462"/>
                </a:moveTo>
                <a:lnTo>
                  <a:pt x="38917139" y="11172462"/>
                </a:lnTo>
                <a:lnTo>
                  <a:pt x="38917139" y="0"/>
                </a:lnTo>
                <a:lnTo>
                  <a:pt x="0" y="0"/>
                </a:lnTo>
                <a:lnTo>
                  <a:pt x="0" y="111724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3541" t="-467" r="-316" b="-4474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9" name="Freeform 39"/>
          <p:cNvSpPr/>
          <p:nvPr/>
        </p:nvSpPr>
        <p:spPr>
          <a:xfrm>
            <a:off x="394049" y="218513"/>
            <a:ext cx="2997858" cy="1220439"/>
          </a:xfrm>
          <a:custGeom>
            <a:avLst/>
            <a:gdLst/>
            <a:ahLst/>
            <a:cxnLst/>
            <a:rect l="l" t="t" r="r" b="b"/>
            <a:pathLst>
              <a:path w="4444819" h="1840830">
                <a:moveTo>
                  <a:pt x="0" y="0"/>
                </a:moveTo>
                <a:lnTo>
                  <a:pt x="4444820" y="0"/>
                </a:lnTo>
                <a:lnTo>
                  <a:pt x="4444820" y="1840830"/>
                </a:lnTo>
                <a:lnTo>
                  <a:pt x="0" y="184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4" b="-2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34975800" y="715886"/>
            <a:ext cx="3034951" cy="1375456"/>
          </a:xfrm>
          <a:custGeom>
            <a:avLst/>
            <a:gdLst/>
            <a:ahLst/>
            <a:cxnLst/>
            <a:rect l="l" t="t" r="r" b="b"/>
            <a:pathLst>
              <a:path w="4444819" h="1840830">
                <a:moveTo>
                  <a:pt x="0" y="0"/>
                </a:moveTo>
                <a:lnTo>
                  <a:pt x="4444819" y="0"/>
                </a:lnTo>
                <a:lnTo>
                  <a:pt x="4444819" y="1840830"/>
                </a:lnTo>
                <a:lnTo>
                  <a:pt x="0" y="184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4" b="-2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4473041" y="2374157"/>
            <a:ext cx="2912400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CA" sz="4400" b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 Nile Virus Encephalitis: An Atypical </a:t>
            </a:r>
            <a:r>
              <a:rPr lang="en-CA" sz="4400" b="1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CA" sz="4400" b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ase </a:t>
            </a:r>
            <a:r>
              <a:rPr lang="en-CA" sz="4400" b="1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CA" sz="4400" b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resentation</a:t>
            </a:r>
            <a:br>
              <a:rPr lang="en-CA" sz="4400" b="1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4400" b="1" spc="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591302" y="3548476"/>
            <a:ext cx="31222195" cy="2124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Sepehr Sadeghi, DO</a:t>
            </a:r>
            <a:r>
              <a:rPr lang="en-US" sz="3200" b="1" spc="-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US" sz="3200" b="1" spc="-1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Gurtaj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Mahil</a:t>
            </a:r>
            <a:r>
              <a:rPr lang="en-US" sz="3200" b="1" spc="-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Oluwafemi </a:t>
            </a:r>
            <a:r>
              <a:rPr lang="en-US" sz="3200" b="1" spc="-1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Ajibola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MD</a:t>
            </a:r>
            <a:r>
              <a:rPr lang="en-US" sz="3200" b="1" spc="-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US" sz="3200" b="1" spc="-1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Amita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Krishnan, MD</a:t>
            </a:r>
            <a:r>
              <a:rPr lang="en-US" sz="3200" b="1" spc="-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 sz="3200" b="1" spc="-1" baseline="300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3200" b="1" spc="-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 of Internal Medicine, LSU Health Sciences Center, New Orleans, LA</a:t>
            </a:r>
          </a:p>
          <a:p>
            <a:pPr algn="ctr"/>
            <a:r>
              <a:rPr lang="en-US" sz="3200" b="1" spc="-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3200" b="1" spc="-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 of Pulmonary and Critical Care Medicine, LSU Health Sciences Center, New Orleans, LA</a:t>
            </a:r>
          </a:p>
          <a:p>
            <a:pPr algn="ctr">
              <a:lnSpc>
                <a:spcPts val="5759"/>
              </a:lnSpc>
            </a:pPr>
            <a:endParaRPr lang="en-US" sz="3200" b="1" spc="-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CCDC44-E49D-B980-5E4D-68843EC7E518}"/>
              </a:ext>
            </a:extLst>
          </p:cNvPr>
          <p:cNvSpPr txBox="1"/>
          <p:nvPr/>
        </p:nvSpPr>
        <p:spPr>
          <a:xfrm>
            <a:off x="216170" y="14220508"/>
            <a:ext cx="11897983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ID: 60-year-old man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CC: Found unconscious in his backyard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HPI: Unable to obtain due to altered mental status. Collateral from his brother revealed he lived independently.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PMH: CVA </a:t>
            </a:r>
            <a:r>
              <a:rPr lang="en-CA" sz="32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residual L-sided hemiparesis, seizure disorder, HTN, DM2, HLD, CAD s/p PCI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 on initial presentation: AAO x1 to person, fixed rightward gaze, left hemineglect, increased muscle tone, generalized tremors with diffuse maculopapular rash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BP 160s-200s/100s-140s, HR in the 110s, </a:t>
            </a:r>
            <a:r>
              <a:rPr lang="en-CA" sz="3200" kern="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Tmax</a:t>
            </a: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102.6, O</a:t>
            </a:r>
            <a:r>
              <a:rPr lang="en-CA" sz="3200" kern="1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sat 99% on room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Normoglycemic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TSH, T4 free, T3 free normal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Lactate slightly elevated at 2.4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CK 414 initially, increased to 743 over the next day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UDS positive for cocaine/THC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Ethanol level </a:t>
            </a:r>
            <a:r>
              <a:rPr lang="en-CA" sz="3200" kern="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wnl</a:t>
            </a:r>
            <a:endParaRPr lang="en-CA" sz="3200" kern="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COVID-negative</a:t>
            </a:r>
            <a:endParaRPr lang="en-CA" sz="3200" kern="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kern="1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HIV negative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Stroke activated in the setting of right-sided gaze, tremors, HTN, and 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CT without contrast: no acute intracranial abnormalities.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MRI head: 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acute findings but did show a large remote infarct with cystic encephalomalacia involving the posterior right MCA division and right PCA territory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200" kern="1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3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4F4C15-31D9-4F29-7C10-9D6FA45C7AA4}"/>
              </a:ext>
            </a:extLst>
          </p:cNvPr>
          <p:cNvSpPr txBox="1"/>
          <p:nvPr/>
        </p:nvSpPr>
        <p:spPr>
          <a:xfrm>
            <a:off x="192069" y="7005995"/>
            <a:ext cx="118979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kern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 Nile </a:t>
            </a:r>
            <a:r>
              <a:rPr lang="en-US" sz="320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en-US" sz="3200" kern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irus (WNV) is the most common arbovirus infection in the United States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3200" kern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linical presentation ranges from a mild fever,</a:t>
            </a:r>
            <a:r>
              <a:rPr lang="en-US" sz="320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kern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neuropathy, acute flaccid paralysis, and severe encephalitis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US" sz="3200" kern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ost important prognostic factor is 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kern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10% mortality rate is seen in neuroinvasive WNV infection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WNV meningoencephalitis is typically associated with cerebrospinal fluid (CSF) studies consistent with lymphocytic predominance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present a case of neuroinvasive WNV encephalitis with atypical CSF findings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F78A64-5385-6C7E-C819-4F6AA820495C}"/>
              </a:ext>
            </a:extLst>
          </p:cNvPr>
          <p:cNvSpPr txBox="1"/>
          <p:nvPr/>
        </p:nvSpPr>
        <p:spPr>
          <a:xfrm>
            <a:off x="25374600" y="7169007"/>
            <a:ext cx="12814030" cy="138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Due to concern for non-convulsive status epilepticus, he was given IV lorazepam and intubated for airway protection. Loaded with Keppra and valproate; started on propofol. Started on empiric antibiotics (vancomycin, ceftriaxone, acyclovir). Placed on doxycycline given concern for </a:t>
            </a:r>
            <a:r>
              <a:rPr lang="en-CA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rickettsial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disease (rash and fever). 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Spot EEG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demonstrated 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diffuse background slowing, consistent with widespread cerebral dysfunction and encephalopathy.</a:t>
            </a:r>
            <a:endParaRPr lang="en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 #1 (day 2): 528 WBC, 82% segmented neutrophils, 5% lymphocytes, 0 RBC, 165 protein, 83 glucose. 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Peripheral blood smear at the same time showed neutrophilia with lymphopenia and normal morphology without blasts. Initial CSF culture (-). CSF meningoencephalitis PCR panel (-). CSF arbovirus panel (-). While waiting for the pending culture results, the neurology team requested repeat LP due to concern for autoimmune encephalitis.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LP#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(day 5): 84 WBC,  5% neutrophils, 87% lymphocytes, 0 RBC, 183 protein, 46 glucose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Autoimmune and paraneoplastic evaluation was (-)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patient was transferred to OSH for continuous EEG, which did not show seizure activity.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Antibiotics were stopped given (-) bacterial infectious workup. </a:t>
            </a:r>
            <a:r>
              <a:rPr lang="en-CA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Serum IgM West Nile Virus specimen came back (+).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Patient was managed with supportive care. Patient underwent tracheostomy and PEG placement due to failure to liberate from the ventilator. Neuro exam improved over the following 2 weeks: 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pontaneous eye-opening, appropriate eye tracking, 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cessation of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gaze deviation, following simple commands, and improved strength against gravity</a:t>
            </a:r>
            <a:endPara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CA" sz="3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3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57" name="Group 12">
            <a:extLst>
              <a:ext uri="{FF2B5EF4-FFF2-40B4-BE49-F238E27FC236}">
                <a16:creationId xmlns:a16="http://schemas.microsoft.com/office/drawing/2014/main" id="{6C41EB59-F474-22DC-5072-F743B18C828D}"/>
              </a:ext>
            </a:extLst>
          </p:cNvPr>
          <p:cNvGrpSpPr/>
          <p:nvPr/>
        </p:nvGrpSpPr>
        <p:grpSpPr>
          <a:xfrm>
            <a:off x="25590202" y="19909190"/>
            <a:ext cx="12382826" cy="1076141"/>
            <a:chOff x="-174172" y="1767413"/>
            <a:chExt cx="16510435" cy="1434855"/>
          </a:xfrm>
        </p:grpSpPr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329E5DDF-DDA7-D2BD-4C30-19340294E616}"/>
                </a:ext>
              </a:extLst>
            </p:cNvPr>
            <p:cNvSpPr/>
            <p:nvPr/>
          </p:nvSpPr>
          <p:spPr>
            <a:xfrm>
              <a:off x="0" y="1818269"/>
              <a:ext cx="16336263" cy="1330071"/>
            </a:xfrm>
            <a:custGeom>
              <a:avLst/>
              <a:gdLst/>
              <a:ahLst/>
              <a:cxnLst/>
              <a:rect l="l" t="t" r="r" b="b"/>
              <a:pathLst>
                <a:path w="16336263" h="1330071">
                  <a:moveTo>
                    <a:pt x="0" y="0"/>
                  </a:moveTo>
                  <a:lnTo>
                    <a:pt x="16336263" y="0"/>
                  </a:lnTo>
                  <a:lnTo>
                    <a:pt x="16336263" y="1330071"/>
                  </a:lnTo>
                  <a:lnTo>
                    <a:pt x="0" y="1330071"/>
                  </a:lnTo>
                  <a:close/>
                </a:path>
              </a:pathLst>
            </a:custGeom>
            <a:solidFill>
              <a:srgbClr val="D6C3E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id="{0D80B5D3-00CA-DFB9-E72F-EB47B44AAAD7}"/>
                </a:ext>
              </a:extLst>
            </p:cNvPr>
            <p:cNvSpPr txBox="1"/>
            <p:nvPr/>
          </p:nvSpPr>
          <p:spPr>
            <a:xfrm>
              <a:off x="-174172" y="1767413"/>
              <a:ext cx="16336320" cy="1434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359"/>
                </a:lnSpc>
              </a:pPr>
              <a:r>
                <a:rPr lang="en-US" sz="5400" b="1" spc="0" dirty="0">
                  <a:solidFill>
                    <a:srgbClr val="000000"/>
                  </a:solidFill>
                  <a:latin typeface="Helvetica" pitchFamily="2" charset="0"/>
                </a:rPr>
                <a:t>Discussion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6F8F788-2888-0783-D19E-7076BD276620}"/>
              </a:ext>
            </a:extLst>
          </p:cNvPr>
          <p:cNvSpPr txBox="1"/>
          <p:nvPr/>
        </p:nvSpPr>
        <p:spPr>
          <a:xfrm>
            <a:off x="25720831" y="21087872"/>
            <a:ext cx="127544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case of WNV encephalitis was characterized by a biphasic pattern of leukocyte composition in the CSF with a transition from neutrophilic to lymphocytic predominance in 3 days. 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no approved first-line therapy, the mainstay is supportive treatment. This includes management of neurological sequelae, pain control for headaches, anti-emetics, monitoring ICP, airway support, and aggressive rehabilitation.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Bakos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2022 note that the majority of WNV encephalitis cases show lymphocytic predominance. However, Yu et al. 2020 revealed a case with initial neutrophilic predominance in CSF fluid. 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case demonstrated the 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mportance of considering WNV encephalitis, even when the initial CSF analysis reveals neutrophilic predominance, a finding 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typically correlated with </a:t>
            </a:r>
            <a:r>
              <a:rPr lang="en-CA" sz="3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bacterial infection</a:t>
            </a:r>
            <a:r>
              <a:rPr lang="en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3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10924-120B-07DF-4004-3E4D8DE3E9C1}"/>
              </a:ext>
            </a:extLst>
          </p:cNvPr>
          <p:cNvSpPr txBox="1"/>
          <p:nvPr/>
        </p:nvSpPr>
        <p:spPr>
          <a:xfrm>
            <a:off x="12796093" y="26983046"/>
            <a:ext cx="12636662" cy="209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Bakos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I, Mahdi M,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Kardos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L, Nagy A,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Várkonyi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I. Clinical Spectrum and CSF Findings in Patients with West-Nile Virus Infection, a Retrospective Cohort Review. Diagnostics (Basel). 2022 Mar 25;12(4):805.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10.3390/diagnostics12040805. PMID: 35453853; PMCID: PMC9032281.</a:t>
            </a:r>
          </a:p>
          <a:p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Ellul M, Solomon T. Acute encephalitis - diagnosis and management. Clin Med (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Lond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2018 Mar;18(2):155-159.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10.7861/clinmedicine.18-2-155. PMID: 29626021; PMCID: PMC6303463.</a:t>
            </a:r>
          </a:p>
          <a:p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Gnann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JW Jr, Agrawal A, Hart J, Buitrago M, Carson P,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Hanfelt-Goade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Tyler K,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Spotkov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Freifeld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Moore T,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Reyno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J, Masur H, Jester P, Dale I, Li Y,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Aban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Lakeman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FD, Whitley RJ. </a:t>
            </a:r>
            <a:r>
              <a:rPr lang="en-CA" sz="1000" kern="0" dirty="0">
                <a:solidFill>
                  <a:srgbClr val="232323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Efficacy of High-</a:t>
            </a:r>
            <a:r>
              <a:rPr lang="en-CA" sz="1000" kern="0" dirty="0" err="1">
                <a:solidFill>
                  <a:srgbClr val="232323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Titered</a:t>
            </a:r>
            <a:r>
              <a:rPr lang="en-CA" sz="1000" kern="0" dirty="0">
                <a:solidFill>
                  <a:srgbClr val="232323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Immunoglobulin in Patients with West Nile Virus Central Nervous System Disease. 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Institute of Allergy and Infectious Diseases Collaborative Antiviral Study Group.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Infect Dis. 2019;25(11):2064. </a:t>
            </a:r>
          </a:p>
          <a:p>
            <a:r>
              <a:rPr lang="en-CA" sz="10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3. </a:t>
            </a:r>
            <a:r>
              <a:rPr lang="en-CA" sz="10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Kal</a:t>
            </a:r>
            <a:r>
              <a:rPr lang="en-CA" sz="10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S, Beland A, Hasan M. West Nile Neuroinvasive Disease Treated With High-Dose Corticosteroids. </a:t>
            </a:r>
            <a:r>
              <a:rPr lang="en-CA" sz="10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Cureus</a:t>
            </a:r>
            <a:r>
              <a:rPr lang="en-CA" sz="10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. 2022 Nov 28;14(11):e31971. </a:t>
            </a:r>
            <a:r>
              <a:rPr lang="en-CA" sz="1000" b="0" i="0" u="none" strike="noStrike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doi</a:t>
            </a:r>
            <a:r>
              <a:rPr lang="en-CA" sz="10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: 10.7759/cureus.31971. PMID: 36589189; PMCID: PMC9795833.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4. 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Pyrgos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V, Younus </a:t>
            </a:r>
            <a:r>
              <a:rPr lang="en-CA" sz="1000" kern="0" dirty="0">
                <a:solidFill>
                  <a:srgbClr val="23232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F. High-dose steroids in the management of acute flaccid paralysis due to West Nile virus infection.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Scand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J Infect Dis. 2004;36(6-7):509. </a:t>
            </a:r>
            <a:r>
              <a:rPr lang="en-CA" sz="1000" dirty="0">
                <a:effectLst/>
                <a:latin typeface="Aptos" panose="020B0004020202020204" pitchFamily="34" charset="0"/>
              </a:rPr>
              <a:t> 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Saraya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AW.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Wacharapluesadee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S.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Petcharat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S, et al. Normocellular CSF in herpes simplex encephalitis. </a:t>
            </a:r>
            <a:r>
              <a:rPr lang="en-CA" sz="1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BMC Res Notes. 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2016;9:95.</a:t>
            </a:r>
          </a:p>
          <a:p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6. Srivastava R, Ramakrishna C,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Cantin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E. Anti-inflammatory activity of intravenous immunoglobulins protects against West Nile virus encephalitis. J Gen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Virol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2015;96(Pt 6):1347. </a:t>
            </a:r>
            <a:r>
              <a:rPr lang="en-CA" sz="1000" kern="0" dirty="0" err="1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Epub</a:t>
            </a:r>
            <a:r>
              <a:rPr lang="en-CA" sz="1000" kern="0" dirty="0">
                <a:solidFill>
                  <a:srgbClr val="23232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2015 Feb 9. </a:t>
            </a:r>
            <a:r>
              <a:rPr lang="en-CA" sz="1000" dirty="0">
                <a:effectLst/>
                <a:latin typeface="Aptos" panose="020B0004020202020204" pitchFamily="34" charset="0"/>
              </a:rPr>
              <a:t> </a:t>
            </a:r>
          </a:p>
          <a:p>
            <a:r>
              <a:rPr lang="en-CA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7. </a:t>
            </a:r>
            <a:r>
              <a:rPr lang="en-CA" sz="10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Stonedahl</a:t>
            </a:r>
            <a:r>
              <a:rPr lang="en-CA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S, </a:t>
            </a:r>
            <a:r>
              <a:rPr lang="en-CA" sz="10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Leser</a:t>
            </a:r>
            <a:r>
              <a:rPr lang="en-CA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JS, Clarke P, Potter H, Boyd TD, Tyler KL. Treatment with Granulocyte-Macrophage Colony-Stimulating Factor Reduces Viral Titers in the Brains of West Nile Virus-Infected Mice and Improves Survival. J </a:t>
            </a:r>
            <a:r>
              <a:rPr lang="en-CA" sz="10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Virol</a:t>
            </a:r>
            <a:r>
              <a:rPr lang="en-CA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. 2023 Mar 30;97(3):e0180522. </a:t>
            </a:r>
            <a:r>
              <a:rPr lang="en-CA" sz="10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doi</a:t>
            </a:r>
            <a:r>
              <a:rPr lang="en-CA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: 10.1128/jvi.01805-22. </a:t>
            </a:r>
            <a:r>
              <a:rPr lang="en-CA" sz="10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Epub</a:t>
            </a:r>
            <a:r>
              <a:rPr lang="en-CA" sz="10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2023 Feb 21. PMID: 36802227; PMCID: PMC10062152.</a:t>
            </a:r>
            <a:endParaRPr lang="en-CA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Yu A, Ferenczi E, Moussa K,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Eliott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D,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Matiello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M. Clinical Spectrum of West Nile Virus Neuroinvasive Disease. The </a:t>
            </a:r>
            <a:r>
              <a:rPr lang="en-CA" sz="1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Neurohospitalist</a:t>
            </a:r>
            <a:r>
              <a:rPr lang="en-CA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2020;10(1):43-47. doi:10.1177/1941874419868636</a:t>
            </a:r>
            <a:endParaRPr lang="en-US" sz="1000" dirty="0">
              <a:latin typeface="Aptos" panose="020B0004020202020204" pitchFamily="34" charset="0"/>
            </a:endParaRPr>
          </a:p>
          <a:p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6" name="Picture 15" descr="A map of the united states&#10;&#10;Description automatically generated">
            <a:extLst>
              <a:ext uri="{FF2B5EF4-FFF2-40B4-BE49-F238E27FC236}">
                <a16:creationId xmlns:a16="http://schemas.microsoft.com/office/drawing/2014/main" id="{10ED65C3-A5B2-D709-7AF9-68024E865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946" y="9272341"/>
            <a:ext cx="11713094" cy="1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etaBold"/>
        <a:ea typeface=""/>
        <a:cs typeface=""/>
      </a:majorFont>
      <a:minorFont>
        <a:latin typeface="MetaOT-Book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38AC8AF65FC44A5930A185282003F" ma:contentTypeVersion="16" ma:contentTypeDescription="Create a new document." ma:contentTypeScope="" ma:versionID="c72e11820eafd39577becae5fc2d582c">
  <xsd:schema xmlns:xsd="http://www.w3.org/2001/XMLSchema" xmlns:xs="http://www.w3.org/2001/XMLSchema" xmlns:p="http://schemas.microsoft.com/office/2006/metadata/properties" xmlns:ns2="298685dc-3108-4774-bcc7-e09e36048492" xmlns:ns3="ad1e1e7b-e6e3-4f67-b32e-9611d25e734e" targetNamespace="http://schemas.microsoft.com/office/2006/metadata/properties" ma:root="true" ma:fieldsID="72960a7444922a68309ca9d34688bb3b" ns2:_="" ns3:_="">
    <xsd:import namespace="298685dc-3108-4774-bcc7-e09e36048492"/>
    <xsd:import namespace="ad1e1e7b-e6e3-4f67-b32e-9611d25e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685dc-3108-4774-bcc7-e09e36048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5d7b13-30af-4d25-abfc-e38a113a1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e1e7b-e6e3-4f67-b32e-9611d25e73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6612f2-7025-46ff-94bc-ac828c41b3e8}" ma:internalName="TaxCatchAll" ma:showField="CatchAllData" ma:web="ad1e1e7b-e6e3-4f67-b32e-9611d25e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685dc-3108-4774-bcc7-e09e36048492">
      <Terms xmlns="http://schemas.microsoft.com/office/infopath/2007/PartnerControls"/>
    </lcf76f155ced4ddcb4097134ff3c332f>
    <TaxCatchAll xmlns="ad1e1e7b-e6e3-4f67-b32e-9611d25e734e" xsi:nil="true"/>
  </documentManagement>
</p:properties>
</file>

<file path=customXml/itemProps1.xml><?xml version="1.0" encoding="utf-8"?>
<ds:datastoreItem xmlns:ds="http://schemas.openxmlformats.org/officeDocument/2006/customXml" ds:itemID="{807B3095-D984-4089-A401-39A7FE579962}"/>
</file>

<file path=customXml/itemProps2.xml><?xml version="1.0" encoding="utf-8"?>
<ds:datastoreItem xmlns:ds="http://schemas.openxmlformats.org/officeDocument/2006/customXml" ds:itemID="{A8EAD4F6-D1D3-4614-B8EE-83A54524EA6E}"/>
</file>

<file path=customXml/itemProps3.xml><?xml version="1.0" encoding="utf-8"?>
<ds:datastoreItem xmlns:ds="http://schemas.openxmlformats.org/officeDocument/2006/customXml" ds:itemID="{42B68842-53B8-49E5-B858-D7321CA0CEB6}"/>
</file>

<file path=docProps/app.xml><?xml version="1.0" encoding="utf-8"?>
<Properties xmlns="http://schemas.openxmlformats.org/officeDocument/2006/extended-properties" xmlns:vt="http://schemas.openxmlformats.org/officeDocument/2006/docPropsVTypes">
  <TotalTime>12235</TotalTime>
  <Words>1210</Words>
  <Application>Microsoft Macintosh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Arial</vt:lpstr>
      <vt:lpstr>Arial Bold</vt:lpstr>
      <vt:lpstr>MetaOT-BookIta</vt:lpstr>
      <vt:lpstr>Helvetica</vt:lpstr>
      <vt:lpstr>MetaBold</vt:lpstr>
      <vt:lpstr>Helvetica Neue</vt:lpstr>
      <vt:lpstr>Open Sans 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1 </dc:title>
  <cp:lastModifiedBy>Sepehr Sadeghi</cp:lastModifiedBy>
  <cp:revision>65</cp:revision>
  <dcterms:created xsi:type="dcterms:W3CDTF">2006-08-16T00:00:00Z</dcterms:created>
  <dcterms:modified xsi:type="dcterms:W3CDTF">2024-04-03T02:02:20Z</dcterms:modified>
  <dc:identifier>DAFp15Y2v8g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0x0101007CD38AC8AF65FC44A5930A185282003F</vt:lpwstr>
  </property>
</Properties>
</file>