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44A71-4FA8-4CBC-8217-500FD13C644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A2B-CF0B-4CC9-A368-EA4BFE05C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_Coast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5184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381000"/>
            <a:ext cx="432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Gulf Coast Physiologic Society Meeting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ulf_Coast2011-2.JPG"/>
          <p:cNvPicPr>
            <a:picLocks noChangeAspect="1"/>
          </p:cNvPicPr>
          <p:nvPr/>
        </p:nvPicPr>
        <p:blipFill>
          <a:blip r:embed="rId2" cstate="print"/>
          <a:srcRect t="18924" r="13333"/>
          <a:stretch>
            <a:fillRect/>
          </a:stretch>
        </p:blipFill>
        <p:spPr>
          <a:xfrm>
            <a:off x="665922" y="430696"/>
            <a:ext cx="7924800" cy="55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lf_Coast2011-4.JPG"/>
          <p:cNvPicPr>
            <a:picLocks noChangeAspect="1"/>
          </p:cNvPicPr>
          <p:nvPr/>
        </p:nvPicPr>
        <p:blipFill>
          <a:blip r:embed="rId2" cstate="print"/>
          <a:srcRect l="3333" t="13333" r="2500"/>
          <a:stretch>
            <a:fillRect/>
          </a:stretch>
        </p:blipFill>
        <p:spPr>
          <a:xfrm>
            <a:off x="304800" y="228600"/>
            <a:ext cx="8610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lf_Coast2011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685800"/>
            <a:ext cx="3578087" cy="4770783"/>
          </a:xfrm>
        </p:spPr>
      </p:pic>
      <p:pic>
        <p:nvPicPr>
          <p:cNvPr id="5" name="Picture 4" descr="Gulf_Coast2011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85800"/>
            <a:ext cx="3600449" cy="48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lf_Coast2011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204" y="573158"/>
            <a:ext cx="7571869" cy="5678902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ulf_Coast2011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65" y="272332"/>
            <a:ext cx="8532864" cy="6399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LSU Health Sciences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mgiaim</dc:creator>
  <cp:lastModifiedBy>mgiaim</cp:lastModifiedBy>
  <cp:revision>3</cp:revision>
  <dcterms:created xsi:type="dcterms:W3CDTF">2011-06-27T17:35:27Z</dcterms:created>
  <dcterms:modified xsi:type="dcterms:W3CDTF">2011-06-27T17:48:28Z</dcterms:modified>
</cp:coreProperties>
</file>