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7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7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1372-6111-46FA-8D11-405016B64631}" type="datetimeFigureOut">
              <a:rPr lang="en-US" smtClean="0"/>
              <a:pPr/>
              <a:t>11/18/2009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8101E-D555-4B9F-A8EB-5F9AD168C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On-screen Show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lsuhsc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Johnny Porter</dc:creator>
  <cp:lastModifiedBy>mgiaim</cp:lastModifiedBy>
  <cp:revision>5</cp:revision>
  <dcterms:created xsi:type="dcterms:W3CDTF">2009-11-17T21:16:31Z</dcterms:created>
  <dcterms:modified xsi:type="dcterms:W3CDTF">2009-11-18T22:29:48Z</dcterms:modified>
</cp:coreProperties>
</file>