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8404800" cy="384048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13" userDrawn="1">
          <p15:clr>
            <a:srgbClr val="A4A3A4"/>
          </p15:clr>
        </p15:guide>
        <p15:guide id="2" pos="20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0"/>
    <a:srgbClr val="EDEDFA"/>
    <a:srgbClr val="E8E8FA"/>
    <a:srgbClr val="66FFFF"/>
    <a:srgbClr val="66FF33"/>
    <a:srgbClr val="FF3300"/>
    <a:srgbClr val="D8E0E0"/>
    <a:srgbClr val="AFE4FF"/>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1E622-2845-814A-BF79-49033EED7850}" v="10" dt="2024-03-12T20:31:09.201"/>
    <p1510:client id="{AD43FDA1-432B-46B6-9F92-599E18BFE01F}" v="1" dt="2024-03-12T21:23:04.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13"/>
        <p:guide pos="2045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Gavin" userId="S::gdenn1@lsuhsc.edu::8c410d71-a07f-49c1-bfc9-014e0f495b26" providerId="AD" clId="Web-{3EA61A62-6B3E-F1D2-858B-84BC7710F7F5}"/>
    <pc:docChg chg="modSld">
      <pc:chgData name="Dennis, Gavin" userId="S::gdenn1@lsuhsc.edu::8c410d71-a07f-49c1-bfc9-014e0f495b26" providerId="AD" clId="Web-{3EA61A62-6B3E-F1D2-858B-84BC7710F7F5}" dt="2024-01-24T19:19:11.165" v="1" actId="20577"/>
      <pc:docMkLst>
        <pc:docMk/>
      </pc:docMkLst>
      <pc:sldChg chg="modSp">
        <pc:chgData name="Dennis, Gavin" userId="S::gdenn1@lsuhsc.edu::8c410d71-a07f-49c1-bfc9-014e0f495b26" providerId="AD" clId="Web-{3EA61A62-6B3E-F1D2-858B-84BC7710F7F5}" dt="2024-01-24T19:19:11.165" v="1" actId="20577"/>
        <pc:sldMkLst>
          <pc:docMk/>
          <pc:sldMk cId="0" sldId="256"/>
        </pc:sldMkLst>
        <pc:spChg chg="mod">
          <ac:chgData name="Dennis, Gavin" userId="S::gdenn1@lsuhsc.edu::8c410d71-a07f-49c1-bfc9-014e0f495b26" providerId="AD" clId="Web-{3EA61A62-6B3E-F1D2-858B-84BC7710F7F5}" dt="2024-01-24T19:19:11.165" v="1" actId="20577"/>
          <ac:spMkLst>
            <pc:docMk/>
            <pc:sldMk cId="0" sldId="256"/>
            <ac:spMk id="16" creationId="{D6FA7EC1-518C-82A1-F259-AB64581D7E8A}"/>
          </ac:spMkLst>
        </pc:spChg>
      </pc:sldChg>
    </pc:docChg>
  </pc:docChgLst>
  <pc:docChgLst>
    <pc:chgData name="Dennis, Gavin" userId="S::gdenn1@lsuhsc.edu::8c410d71-a07f-49c1-bfc9-014e0f495b26" providerId="AD" clId="Web-{C3D164AC-6B85-E998-9E24-97B75C00AD06}"/>
    <pc:docChg chg="modSld">
      <pc:chgData name="Dennis, Gavin" userId="S::gdenn1@lsuhsc.edu::8c410d71-a07f-49c1-bfc9-014e0f495b26" providerId="AD" clId="Web-{C3D164AC-6B85-E998-9E24-97B75C00AD06}" dt="2024-01-18T20:54:14.867" v="1"/>
      <pc:docMkLst>
        <pc:docMk/>
      </pc:docMkLst>
      <pc:sldChg chg="modSp">
        <pc:chgData name="Dennis, Gavin" userId="S::gdenn1@lsuhsc.edu::8c410d71-a07f-49c1-bfc9-014e0f495b26" providerId="AD" clId="Web-{C3D164AC-6B85-E998-9E24-97B75C00AD06}" dt="2024-01-18T20:54:14.867" v="1"/>
        <pc:sldMkLst>
          <pc:docMk/>
          <pc:sldMk cId="0" sldId="256"/>
        </pc:sldMkLst>
        <pc:graphicFrameChg chg="modGraphic">
          <ac:chgData name="Dennis, Gavin" userId="S::gdenn1@lsuhsc.edu::8c410d71-a07f-49c1-bfc9-014e0f495b26" providerId="AD" clId="Web-{C3D164AC-6B85-E998-9E24-97B75C00AD06}" dt="2024-01-18T20:54:14.867" v="1"/>
          <ac:graphicFrameMkLst>
            <pc:docMk/>
            <pc:sldMk cId="0" sldId="256"/>
            <ac:graphicFrameMk id="18" creationId="{BCA210C5-2FCB-5743-EE48-74BEA4F373C4}"/>
          </ac:graphicFrameMkLst>
        </pc:graphicFrameChg>
      </pc:sldChg>
    </pc:docChg>
  </pc:docChgLst>
  <pc:docChgLst>
    <pc:chgData name="Dennis, Gavin" userId="S::gdenn1@lsuhsc.edu::8c410d71-a07f-49c1-bfc9-014e0f495b26" providerId="AD" clId="Web-{E9DE7E39-25E0-B92C-A223-3E6AC7B39A76}"/>
    <pc:docChg chg="modSld">
      <pc:chgData name="Dennis, Gavin" userId="S::gdenn1@lsuhsc.edu::8c410d71-a07f-49c1-bfc9-014e0f495b26" providerId="AD" clId="Web-{E9DE7E39-25E0-B92C-A223-3E6AC7B39A76}" dt="2024-01-22T17:18:53.626" v="1286" actId="20577"/>
      <pc:docMkLst>
        <pc:docMk/>
      </pc:docMkLst>
      <pc:sldChg chg="addSp delSp modSp mod setBg">
        <pc:chgData name="Dennis, Gavin" userId="S::gdenn1@lsuhsc.edu::8c410d71-a07f-49c1-bfc9-014e0f495b26" providerId="AD" clId="Web-{E9DE7E39-25E0-B92C-A223-3E6AC7B39A76}" dt="2024-01-22T17:18:53.626" v="1286" actId="20577"/>
        <pc:sldMkLst>
          <pc:docMk/>
          <pc:sldMk cId="0" sldId="256"/>
        </pc:sldMkLst>
        <pc:spChg chg="add del mod">
          <ac:chgData name="Dennis, Gavin" userId="S::gdenn1@lsuhsc.edu::8c410d71-a07f-49c1-bfc9-014e0f495b26" providerId="AD" clId="Web-{E9DE7E39-25E0-B92C-A223-3E6AC7B39A76}" dt="2024-01-22T15:24:34.883" v="173"/>
          <ac:spMkLst>
            <pc:docMk/>
            <pc:sldMk cId="0" sldId="256"/>
            <ac:spMk id="2" creationId="{A12A7A8A-5077-20FC-7A3A-D5D4E09490A4}"/>
          </ac:spMkLst>
        </pc:spChg>
        <pc:spChg chg="del mod">
          <ac:chgData name="Dennis, Gavin" userId="S::gdenn1@lsuhsc.edu::8c410d71-a07f-49c1-bfc9-014e0f495b26" providerId="AD" clId="Web-{E9DE7E39-25E0-B92C-A223-3E6AC7B39A76}" dt="2024-01-22T15:23:56.225" v="166"/>
          <ac:spMkLst>
            <pc:docMk/>
            <pc:sldMk cId="0" sldId="256"/>
            <ac:spMk id="3" creationId="{67203C7D-CC59-8397-4B83-EC23403AD51A}"/>
          </ac:spMkLst>
        </pc:spChg>
        <pc:spChg chg="add mod">
          <ac:chgData name="Dennis, Gavin" userId="S::gdenn1@lsuhsc.edu::8c410d71-a07f-49c1-bfc9-014e0f495b26" providerId="AD" clId="Web-{E9DE7E39-25E0-B92C-A223-3E6AC7B39A76}" dt="2024-01-22T17:16:19.010" v="1279"/>
          <ac:spMkLst>
            <pc:docMk/>
            <pc:sldMk cId="0" sldId="256"/>
            <ac:spMk id="5" creationId="{A1E15749-4110-FE96-7032-818CD412BD5C}"/>
          </ac:spMkLst>
        </pc:spChg>
        <pc:spChg chg="add del mod">
          <ac:chgData name="Dennis, Gavin" userId="S::gdenn1@lsuhsc.edu::8c410d71-a07f-49c1-bfc9-014e0f495b26" providerId="AD" clId="Web-{E9DE7E39-25E0-B92C-A223-3E6AC7B39A76}" dt="2024-01-22T16:28:26.277" v="735"/>
          <ac:spMkLst>
            <pc:docMk/>
            <pc:sldMk cId="0" sldId="256"/>
            <ac:spMk id="6" creationId="{5C91FD4E-E044-49E8-EF1A-4D488AC92DF3}"/>
          </ac:spMkLst>
        </pc:spChg>
        <pc:spChg chg="add mod">
          <ac:chgData name="Dennis, Gavin" userId="S::gdenn1@lsuhsc.edu::8c410d71-a07f-49c1-bfc9-014e0f495b26" providerId="AD" clId="Web-{E9DE7E39-25E0-B92C-A223-3E6AC7B39A76}" dt="2024-01-22T17:13:46.176" v="1253" actId="1076"/>
          <ac:spMkLst>
            <pc:docMk/>
            <pc:sldMk cId="0" sldId="256"/>
            <ac:spMk id="7" creationId="{0356424A-60ED-F4DE-67A7-1B25324FBD19}"/>
          </ac:spMkLst>
        </pc:spChg>
        <pc:spChg chg="mod">
          <ac:chgData name="Dennis, Gavin" userId="S::gdenn1@lsuhsc.edu::8c410d71-a07f-49c1-bfc9-014e0f495b26" providerId="AD" clId="Web-{E9DE7E39-25E0-B92C-A223-3E6AC7B39A76}" dt="2024-01-22T17:16:11.869" v="1277"/>
          <ac:spMkLst>
            <pc:docMk/>
            <pc:sldMk cId="0" sldId="256"/>
            <ac:spMk id="8" creationId="{F77B3FAB-78F0-A59D-0C2C-520302E0D3AC}"/>
          </ac:spMkLst>
        </pc:spChg>
        <pc:spChg chg="add del">
          <ac:chgData name="Dennis, Gavin" userId="S::gdenn1@lsuhsc.edu::8c410d71-a07f-49c1-bfc9-014e0f495b26" providerId="AD" clId="Web-{E9DE7E39-25E0-B92C-A223-3E6AC7B39A76}" dt="2024-01-22T15:25:16.448" v="205"/>
          <ac:spMkLst>
            <pc:docMk/>
            <pc:sldMk cId="0" sldId="256"/>
            <ac:spMk id="9" creationId="{9F5580CB-0F2B-8F4B-40D5-090E33A716B8}"/>
          </ac:spMkLst>
        </pc:spChg>
        <pc:spChg chg="del mod">
          <ac:chgData name="Dennis, Gavin" userId="S::gdenn1@lsuhsc.edu::8c410d71-a07f-49c1-bfc9-014e0f495b26" providerId="AD" clId="Web-{E9DE7E39-25E0-B92C-A223-3E6AC7B39A76}" dt="2024-01-22T14:37:54.349" v="101"/>
          <ac:spMkLst>
            <pc:docMk/>
            <pc:sldMk cId="0" sldId="256"/>
            <ac:spMk id="11" creationId="{05FC42F1-7305-56B7-ACCB-598071BC2D6E}"/>
          </ac:spMkLst>
        </pc:spChg>
        <pc:spChg chg="add mod">
          <ac:chgData name="Dennis, Gavin" userId="S::gdenn1@lsuhsc.edu::8c410d71-a07f-49c1-bfc9-014e0f495b26" providerId="AD" clId="Web-{E9DE7E39-25E0-B92C-A223-3E6AC7B39A76}" dt="2024-01-22T17:13:46.176" v="1252" actId="1076"/>
          <ac:spMkLst>
            <pc:docMk/>
            <pc:sldMk cId="0" sldId="256"/>
            <ac:spMk id="11" creationId="{9E3C8FF1-F393-F7F3-0927-C6EF8C95B4F3}"/>
          </ac:spMkLst>
        </pc:spChg>
        <pc:spChg chg="add mod">
          <ac:chgData name="Dennis, Gavin" userId="S::gdenn1@lsuhsc.edu::8c410d71-a07f-49c1-bfc9-014e0f495b26" providerId="AD" clId="Web-{E9DE7E39-25E0-B92C-A223-3E6AC7B39A76}" dt="2024-01-22T17:16:11.901" v="1278"/>
          <ac:spMkLst>
            <pc:docMk/>
            <pc:sldMk cId="0" sldId="256"/>
            <ac:spMk id="12" creationId="{9BB6631B-5851-5CA8-1DA1-44877FD61028}"/>
          </ac:spMkLst>
        </pc:spChg>
        <pc:spChg chg="add del">
          <ac:chgData name="Dennis, Gavin" userId="S::gdenn1@lsuhsc.edu::8c410d71-a07f-49c1-bfc9-014e0f495b26" providerId="AD" clId="Web-{E9DE7E39-25E0-B92C-A223-3E6AC7B39A76}" dt="2024-01-22T16:31:33.565" v="762"/>
          <ac:spMkLst>
            <pc:docMk/>
            <pc:sldMk cId="0" sldId="256"/>
            <ac:spMk id="14" creationId="{C2E1DCD7-A393-F9B6-3412-0C85CB9ED906}"/>
          </ac:spMkLst>
        </pc:spChg>
        <pc:spChg chg="add mod">
          <ac:chgData name="Dennis, Gavin" userId="S::gdenn1@lsuhsc.edu::8c410d71-a07f-49c1-bfc9-014e0f495b26" providerId="AD" clId="Web-{E9DE7E39-25E0-B92C-A223-3E6AC7B39A76}" dt="2024-01-22T17:14:49.444" v="1270" actId="1076"/>
          <ac:spMkLst>
            <pc:docMk/>
            <pc:sldMk cId="0" sldId="256"/>
            <ac:spMk id="15" creationId="{153B5C48-E833-57A3-D518-D6A3A82DA723}"/>
          </ac:spMkLst>
        </pc:spChg>
        <pc:spChg chg="add mod">
          <ac:chgData name="Dennis, Gavin" userId="S::gdenn1@lsuhsc.edu::8c410d71-a07f-49c1-bfc9-014e0f495b26" providerId="AD" clId="Web-{E9DE7E39-25E0-B92C-A223-3E6AC7B39A76}" dt="2024-01-22T17:13:46.176" v="1248" actId="1076"/>
          <ac:spMkLst>
            <pc:docMk/>
            <pc:sldMk cId="0" sldId="256"/>
            <ac:spMk id="16" creationId="{D6FA7EC1-518C-82A1-F259-AB64581D7E8A}"/>
          </ac:spMkLst>
        </pc:spChg>
        <pc:spChg chg="add mod">
          <ac:chgData name="Dennis, Gavin" userId="S::gdenn1@lsuhsc.edu::8c410d71-a07f-49c1-bfc9-014e0f495b26" providerId="AD" clId="Web-{E9DE7E39-25E0-B92C-A223-3E6AC7B39A76}" dt="2024-01-22T17:14:30.647" v="1264" actId="1076"/>
          <ac:spMkLst>
            <pc:docMk/>
            <pc:sldMk cId="0" sldId="256"/>
            <ac:spMk id="17" creationId="{CFD690F2-794B-79BB-9B5D-EBC1A9DC21DE}"/>
          </ac:spMkLst>
        </pc:spChg>
        <pc:spChg chg="del mod">
          <ac:chgData name="Dennis, Gavin" userId="S::gdenn1@lsuhsc.edu::8c410d71-a07f-49c1-bfc9-014e0f495b26" providerId="AD" clId="Web-{E9DE7E39-25E0-B92C-A223-3E6AC7B39A76}" dt="2024-01-22T15:37:01.511" v="270"/>
          <ac:spMkLst>
            <pc:docMk/>
            <pc:sldMk cId="0" sldId="256"/>
            <ac:spMk id="19" creationId="{3964E9FF-B208-D0AE-5FA4-0F10667DC8F0}"/>
          </ac:spMkLst>
        </pc:spChg>
        <pc:spChg chg="del mod">
          <ac:chgData name="Dennis, Gavin" userId="S::gdenn1@lsuhsc.edu::8c410d71-a07f-49c1-bfc9-014e0f495b26" providerId="AD" clId="Web-{E9DE7E39-25E0-B92C-A223-3E6AC7B39A76}" dt="2024-01-22T14:37:57.474" v="102"/>
          <ac:spMkLst>
            <pc:docMk/>
            <pc:sldMk cId="0" sldId="256"/>
            <ac:spMk id="27" creationId="{00000000-0000-0000-0000-000000000000}"/>
          </ac:spMkLst>
        </pc:spChg>
        <pc:spChg chg="del mod">
          <ac:chgData name="Dennis, Gavin" userId="S::gdenn1@lsuhsc.edu::8c410d71-a07f-49c1-bfc9-014e0f495b26" providerId="AD" clId="Web-{E9DE7E39-25E0-B92C-A223-3E6AC7B39A76}" dt="2024-01-22T14:37:51.240" v="100"/>
          <ac:spMkLst>
            <pc:docMk/>
            <pc:sldMk cId="0" sldId="256"/>
            <ac:spMk id="33" creationId="{00000000-0000-0000-0000-000000000000}"/>
          </ac:spMkLst>
        </pc:spChg>
        <pc:spChg chg="del mod">
          <ac:chgData name="Dennis, Gavin" userId="S::gdenn1@lsuhsc.edu::8c410d71-a07f-49c1-bfc9-014e0f495b26" providerId="AD" clId="Web-{E9DE7E39-25E0-B92C-A223-3E6AC7B39A76}" dt="2024-01-22T14:37:48.946" v="99"/>
          <ac:spMkLst>
            <pc:docMk/>
            <pc:sldMk cId="0" sldId="256"/>
            <ac:spMk id="34" creationId="{00000000-0000-0000-0000-000000000000}"/>
          </ac:spMkLst>
        </pc:spChg>
        <pc:spChg chg="mod">
          <ac:chgData name="Dennis, Gavin" userId="S::gdenn1@lsuhsc.edu::8c410d71-a07f-49c1-bfc9-014e0f495b26" providerId="AD" clId="Web-{E9DE7E39-25E0-B92C-A223-3E6AC7B39A76}" dt="2024-01-22T14:29:49.052" v="22"/>
          <ac:spMkLst>
            <pc:docMk/>
            <pc:sldMk cId="0" sldId="256"/>
            <ac:spMk id="1027" creationId="{00000000-0000-0000-0000-000000000000}"/>
          </ac:spMkLst>
        </pc:spChg>
        <pc:spChg chg="mod">
          <ac:chgData name="Dennis, Gavin" userId="S::gdenn1@lsuhsc.edu::8c410d71-a07f-49c1-bfc9-014e0f495b26" providerId="AD" clId="Web-{E9DE7E39-25E0-B92C-A223-3E6AC7B39A76}" dt="2024-01-22T17:18:53.626" v="1286" actId="20577"/>
          <ac:spMkLst>
            <pc:docMk/>
            <pc:sldMk cId="0" sldId="256"/>
            <ac:spMk id="1028" creationId="{00000000-0000-0000-0000-000000000000}"/>
          </ac:spMkLst>
        </pc:spChg>
        <pc:spChg chg="del mod">
          <ac:chgData name="Dennis, Gavin" userId="S::gdenn1@lsuhsc.edu::8c410d71-a07f-49c1-bfc9-014e0f495b26" providerId="AD" clId="Web-{E9DE7E39-25E0-B92C-A223-3E6AC7B39A76}" dt="2024-01-22T14:36:32.284" v="70"/>
          <ac:spMkLst>
            <pc:docMk/>
            <pc:sldMk cId="0" sldId="256"/>
            <ac:spMk id="1029" creationId="{00000000-0000-0000-0000-000000000000}"/>
          </ac:spMkLst>
        </pc:spChg>
        <pc:spChg chg="del mod">
          <ac:chgData name="Dennis, Gavin" userId="S::gdenn1@lsuhsc.edu::8c410d71-a07f-49c1-bfc9-014e0f495b26" providerId="AD" clId="Web-{E9DE7E39-25E0-B92C-A223-3E6AC7B39A76}" dt="2024-01-22T14:35:33.688" v="64"/>
          <ac:spMkLst>
            <pc:docMk/>
            <pc:sldMk cId="0" sldId="256"/>
            <ac:spMk id="1030" creationId="{00000000-0000-0000-0000-000000000000}"/>
          </ac:spMkLst>
        </pc:spChg>
        <pc:spChg chg="del mod">
          <ac:chgData name="Dennis, Gavin" userId="S::gdenn1@lsuhsc.edu::8c410d71-a07f-49c1-bfc9-014e0f495b26" providerId="AD" clId="Web-{E9DE7E39-25E0-B92C-A223-3E6AC7B39A76}" dt="2024-01-22T15:36:57.511" v="269"/>
          <ac:spMkLst>
            <pc:docMk/>
            <pc:sldMk cId="0" sldId="256"/>
            <ac:spMk id="1048" creationId="{00000000-0000-0000-0000-000000000000}"/>
          </ac:spMkLst>
        </pc:spChg>
        <pc:spChg chg="mod">
          <ac:chgData name="Dennis, Gavin" userId="S::gdenn1@lsuhsc.edu::8c410d71-a07f-49c1-bfc9-014e0f495b26" providerId="AD" clId="Web-{E9DE7E39-25E0-B92C-A223-3E6AC7B39A76}" dt="2024-01-22T17:16:11.838" v="1276"/>
          <ac:spMkLst>
            <pc:docMk/>
            <pc:sldMk cId="0" sldId="256"/>
            <ac:spMk id="1049" creationId="{00000000-0000-0000-0000-000000000000}"/>
          </ac:spMkLst>
        </pc:spChg>
        <pc:graphicFrameChg chg="add del mod modGraphic">
          <ac:chgData name="Dennis, Gavin" userId="S::gdenn1@lsuhsc.edu::8c410d71-a07f-49c1-bfc9-014e0f495b26" providerId="AD" clId="Web-{E9DE7E39-25E0-B92C-A223-3E6AC7B39A76}" dt="2024-01-22T15:05:29.108" v="144"/>
          <ac:graphicFrameMkLst>
            <pc:docMk/>
            <pc:sldMk cId="0" sldId="256"/>
            <ac:graphicFrameMk id="12" creationId="{073A4428-7A9C-DFA6-0A79-E98FD5B0462B}"/>
          </ac:graphicFrameMkLst>
        </pc:graphicFrameChg>
        <pc:graphicFrameChg chg="del">
          <ac:chgData name="Dennis, Gavin" userId="S::gdenn1@lsuhsc.edu::8c410d71-a07f-49c1-bfc9-014e0f495b26" providerId="AD" clId="Web-{E9DE7E39-25E0-B92C-A223-3E6AC7B39A76}" dt="2024-01-22T14:56:22.559" v="127"/>
          <ac:graphicFrameMkLst>
            <pc:docMk/>
            <pc:sldMk cId="0" sldId="256"/>
            <ac:graphicFrameMk id="18" creationId="{BCA210C5-2FCB-5743-EE48-74BEA4F373C4}"/>
          </ac:graphicFrameMkLst>
        </pc:graphicFrameChg>
        <pc:picChg chg="del mod modCrop">
          <ac:chgData name="Dennis, Gavin" userId="S::gdenn1@lsuhsc.edu::8c410d71-a07f-49c1-bfc9-014e0f495b26" providerId="AD" clId="Web-{E9DE7E39-25E0-B92C-A223-3E6AC7B39A76}" dt="2024-01-22T14:22:37.975" v="7"/>
          <ac:picMkLst>
            <pc:docMk/>
            <pc:sldMk cId="0" sldId="256"/>
            <ac:picMk id="2" creationId="{50051B04-BA81-2090-AB35-4C233625638E}"/>
          </ac:picMkLst>
        </pc:picChg>
        <pc:picChg chg="add del mod">
          <ac:chgData name="Dennis, Gavin" userId="S::gdenn1@lsuhsc.edu::8c410d71-a07f-49c1-bfc9-014e0f495b26" providerId="AD" clId="Web-{E9DE7E39-25E0-B92C-A223-3E6AC7B39A76}" dt="2024-01-22T16:23:02.311" v="713"/>
          <ac:picMkLst>
            <pc:docMk/>
            <pc:sldMk cId="0" sldId="256"/>
            <ac:picMk id="2" creationId="{770CE912-B7C7-A5FC-C95E-3E3103B64F59}"/>
          </ac:picMkLst>
        </pc:picChg>
        <pc:picChg chg="add del mod">
          <ac:chgData name="Dennis, Gavin" userId="S::gdenn1@lsuhsc.edu::8c410d71-a07f-49c1-bfc9-014e0f495b26" providerId="AD" clId="Web-{E9DE7E39-25E0-B92C-A223-3E6AC7B39A76}" dt="2024-01-22T16:26:45.585" v="718"/>
          <ac:picMkLst>
            <pc:docMk/>
            <pc:sldMk cId="0" sldId="256"/>
            <ac:picMk id="3" creationId="{7944163F-04D6-FD35-7C50-4887E1AB2E82}"/>
          </ac:picMkLst>
        </pc:picChg>
        <pc:picChg chg="mod">
          <ac:chgData name="Dennis, Gavin" userId="S::gdenn1@lsuhsc.edu::8c410d71-a07f-49c1-bfc9-014e0f495b26" providerId="AD" clId="Web-{E9DE7E39-25E0-B92C-A223-3E6AC7B39A76}" dt="2024-01-22T14:33:10.433" v="50" actId="1076"/>
          <ac:picMkLst>
            <pc:docMk/>
            <pc:sldMk cId="0" sldId="256"/>
            <ac:picMk id="4" creationId="{00000000-0000-0000-0000-000000000000}"/>
          </ac:picMkLst>
        </pc:picChg>
        <pc:picChg chg="add del mod">
          <ac:chgData name="Dennis, Gavin" userId="S::gdenn1@lsuhsc.edu::8c410d71-a07f-49c1-bfc9-014e0f495b26" providerId="AD" clId="Web-{E9DE7E39-25E0-B92C-A223-3E6AC7B39A76}" dt="2024-01-22T14:57:21.482" v="139"/>
          <ac:picMkLst>
            <pc:docMk/>
            <pc:sldMk cId="0" sldId="256"/>
            <ac:picMk id="7" creationId="{DAA039F4-D0F8-57D3-D258-CB015733E074}"/>
          </ac:picMkLst>
        </pc:picChg>
        <pc:picChg chg="add mod">
          <ac:chgData name="Dennis, Gavin" userId="S::gdenn1@lsuhsc.edu::8c410d71-a07f-49c1-bfc9-014e0f495b26" providerId="AD" clId="Web-{E9DE7E39-25E0-B92C-A223-3E6AC7B39A76}" dt="2024-01-22T17:15:11.664" v="1273" actId="1076"/>
          <ac:picMkLst>
            <pc:docMk/>
            <pc:sldMk cId="0" sldId="256"/>
            <ac:picMk id="9" creationId="{FCEDC82F-8BB8-58CE-C157-8A1946005070}"/>
          </ac:picMkLst>
        </pc:picChg>
        <pc:picChg chg="mod">
          <ac:chgData name="Dennis, Gavin" userId="S::gdenn1@lsuhsc.edu::8c410d71-a07f-49c1-bfc9-014e0f495b26" providerId="AD" clId="Web-{E9DE7E39-25E0-B92C-A223-3E6AC7B39A76}" dt="2024-01-22T17:15:59.416" v="1275"/>
          <ac:picMkLst>
            <pc:docMk/>
            <pc:sldMk cId="0" sldId="256"/>
            <ac:picMk id="10" creationId="{77482355-8CAD-D204-D8DE-34E18960BDE0}"/>
          </ac:picMkLst>
        </pc:picChg>
        <pc:picChg chg="add mod">
          <ac:chgData name="Dennis, Gavin" userId="S::gdenn1@lsuhsc.edu::8c410d71-a07f-49c1-bfc9-014e0f495b26" providerId="AD" clId="Web-{E9DE7E39-25E0-B92C-A223-3E6AC7B39A76}" dt="2024-01-22T17:15:11.664" v="1274" actId="1076"/>
          <ac:picMkLst>
            <pc:docMk/>
            <pc:sldMk cId="0" sldId="256"/>
            <ac:picMk id="13" creationId="{7F1DBF1C-DF5C-5C93-1B9C-E8FCF695B889}"/>
          </ac:picMkLst>
        </pc:picChg>
        <pc:picChg chg="mod">
          <ac:chgData name="Dennis, Gavin" userId="S::gdenn1@lsuhsc.edu::8c410d71-a07f-49c1-bfc9-014e0f495b26" providerId="AD" clId="Web-{E9DE7E39-25E0-B92C-A223-3E6AC7B39A76}" dt="2024-01-22T14:33:36.450" v="52" actId="1076"/>
          <ac:picMkLst>
            <pc:docMk/>
            <pc:sldMk cId="0" sldId="256"/>
            <ac:picMk id="26" creationId="{975DEA4E-58F2-AA4A-BEAB-C3CAEA56B41A}"/>
          </ac:picMkLst>
        </pc:picChg>
      </pc:sldChg>
    </pc:docChg>
  </pc:docChgLst>
  <pc:docChgLst>
    <pc:chgData name="Dennis, Gavin" userId="S::gdenn1@lsuhsc.edu::8c410d71-a07f-49c1-bfc9-014e0f495b26" providerId="AD" clId="Web-{044F849C-2692-8083-FA3C-2413D6760358}"/>
    <pc:docChg chg="modSld">
      <pc:chgData name="Dennis, Gavin" userId="S::gdenn1@lsuhsc.edu::8c410d71-a07f-49c1-bfc9-014e0f495b26" providerId="AD" clId="Web-{044F849C-2692-8083-FA3C-2413D6760358}" dt="2024-01-24T00:52:56.206" v="13" actId="14100"/>
      <pc:docMkLst>
        <pc:docMk/>
      </pc:docMkLst>
      <pc:sldChg chg="addSp delSp modSp">
        <pc:chgData name="Dennis, Gavin" userId="S::gdenn1@lsuhsc.edu::8c410d71-a07f-49c1-bfc9-014e0f495b26" providerId="AD" clId="Web-{044F849C-2692-8083-FA3C-2413D6760358}" dt="2024-01-24T00:52:56.206" v="13" actId="14100"/>
        <pc:sldMkLst>
          <pc:docMk/>
          <pc:sldMk cId="0" sldId="256"/>
        </pc:sldMkLst>
        <pc:picChg chg="add mod">
          <ac:chgData name="Dennis, Gavin" userId="S::gdenn1@lsuhsc.edu::8c410d71-a07f-49c1-bfc9-014e0f495b26" providerId="AD" clId="Web-{044F849C-2692-8083-FA3C-2413D6760358}" dt="2024-01-24T00:52:56.206" v="13" actId="14100"/>
          <ac:picMkLst>
            <pc:docMk/>
            <pc:sldMk cId="0" sldId="256"/>
            <ac:picMk id="2" creationId="{B65A8AE3-0250-A984-1EC7-AF8865A2BC4C}"/>
          </ac:picMkLst>
        </pc:picChg>
        <pc:picChg chg="del">
          <ac:chgData name="Dennis, Gavin" userId="S::gdenn1@lsuhsc.edu::8c410d71-a07f-49c1-bfc9-014e0f495b26" providerId="AD" clId="Web-{044F849C-2692-8083-FA3C-2413D6760358}" dt="2024-01-24T00:51:23.204" v="8"/>
          <ac:picMkLst>
            <pc:docMk/>
            <pc:sldMk cId="0" sldId="256"/>
            <ac:picMk id="13" creationId="{7F1DBF1C-DF5C-5C93-1B9C-E8FCF695B889}"/>
          </ac:picMkLst>
        </pc:picChg>
      </pc:sldChg>
    </pc:docChg>
  </pc:docChgLst>
  <pc:docChgLst>
    <pc:chgData name="Dennis, Gavin" userId="S::gdenn1@lsuhsc.edu::8c410d71-a07f-49c1-bfc9-014e0f495b26" providerId="AD" clId="Web-{221A6519-FCBA-F32D-1A9D-F74C92C98609}"/>
    <pc:docChg chg="modSld">
      <pc:chgData name="Dennis, Gavin" userId="S::gdenn1@lsuhsc.edu::8c410d71-a07f-49c1-bfc9-014e0f495b26" providerId="AD" clId="Web-{221A6519-FCBA-F32D-1A9D-F74C92C98609}" dt="2024-02-15T23:32:28.742" v="236" actId="1076"/>
      <pc:docMkLst>
        <pc:docMk/>
      </pc:docMkLst>
      <pc:sldChg chg="addSp delSp modSp">
        <pc:chgData name="Dennis, Gavin" userId="S::gdenn1@lsuhsc.edu::8c410d71-a07f-49c1-bfc9-014e0f495b26" providerId="AD" clId="Web-{221A6519-FCBA-F32D-1A9D-F74C92C98609}" dt="2024-02-15T23:32:28.742" v="236" actId="1076"/>
        <pc:sldMkLst>
          <pc:docMk/>
          <pc:sldMk cId="0" sldId="256"/>
        </pc:sldMkLst>
        <pc:spChg chg="mod">
          <ac:chgData name="Dennis, Gavin" userId="S::gdenn1@lsuhsc.edu::8c410d71-a07f-49c1-bfc9-014e0f495b26" providerId="AD" clId="Web-{221A6519-FCBA-F32D-1A9D-F74C92C98609}" dt="2024-02-15T23:31:38.225" v="227" actId="1076"/>
          <ac:spMkLst>
            <pc:docMk/>
            <pc:sldMk cId="0" sldId="256"/>
            <ac:spMk id="5" creationId="{A1E15749-4110-FE96-7032-818CD412BD5C}"/>
          </ac:spMkLst>
        </pc:spChg>
        <pc:spChg chg="mod">
          <ac:chgData name="Dennis, Gavin" userId="S::gdenn1@lsuhsc.edu::8c410d71-a07f-49c1-bfc9-014e0f495b26" providerId="AD" clId="Web-{221A6519-FCBA-F32D-1A9D-F74C92C98609}" dt="2024-02-15T23:32:09.476" v="233" actId="1076"/>
          <ac:spMkLst>
            <pc:docMk/>
            <pc:sldMk cId="0" sldId="256"/>
            <ac:spMk id="7" creationId="{0356424A-60ED-F4DE-67A7-1B25324FBD19}"/>
          </ac:spMkLst>
        </pc:spChg>
        <pc:spChg chg="mod">
          <ac:chgData name="Dennis, Gavin" userId="S::gdenn1@lsuhsc.edu::8c410d71-a07f-49c1-bfc9-014e0f495b26" providerId="AD" clId="Web-{221A6519-FCBA-F32D-1A9D-F74C92C98609}" dt="2024-02-15T23:32:28.742" v="236" actId="1076"/>
          <ac:spMkLst>
            <pc:docMk/>
            <pc:sldMk cId="0" sldId="256"/>
            <ac:spMk id="8" creationId="{F77B3FAB-78F0-A59D-0C2C-520302E0D3AC}"/>
          </ac:spMkLst>
        </pc:spChg>
        <pc:spChg chg="add mod">
          <ac:chgData name="Dennis, Gavin" userId="S::gdenn1@lsuhsc.edu::8c410d71-a07f-49c1-bfc9-014e0f495b26" providerId="AD" clId="Web-{221A6519-FCBA-F32D-1A9D-F74C92C98609}" dt="2024-02-15T23:32:22.586" v="235" actId="1076"/>
          <ac:spMkLst>
            <pc:docMk/>
            <pc:sldMk cId="0" sldId="256"/>
            <ac:spMk id="9" creationId="{845234B0-705C-6367-6B6E-81848164E7CF}"/>
          </ac:spMkLst>
        </pc:spChg>
        <pc:spChg chg="del mod">
          <ac:chgData name="Dennis, Gavin" userId="S::gdenn1@lsuhsc.edu::8c410d71-a07f-49c1-bfc9-014e0f495b26" providerId="AD" clId="Web-{221A6519-FCBA-F32D-1A9D-F74C92C98609}" dt="2024-02-15T23:16:23.359" v="119"/>
          <ac:spMkLst>
            <pc:docMk/>
            <pc:sldMk cId="0" sldId="256"/>
            <ac:spMk id="11" creationId="{9E3C8FF1-F393-F7F3-0927-C6EF8C95B4F3}"/>
          </ac:spMkLst>
        </pc:spChg>
        <pc:spChg chg="mod">
          <ac:chgData name="Dennis, Gavin" userId="S::gdenn1@lsuhsc.edu::8c410d71-a07f-49c1-bfc9-014e0f495b26" providerId="AD" clId="Web-{221A6519-FCBA-F32D-1A9D-F74C92C98609}" dt="2024-02-15T23:27:41.825" v="180" actId="1076"/>
          <ac:spMkLst>
            <pc:docMk/>
            <pc:sldMk cId="0" sldId="256"/>
            <ac:spMk id="12" creationId="{9BB6631B-5851-5CA8-1DA1-44877FD61028}"/>
          </ac:spMkLst>
        </pc:spChg>
        <pc:spChg chg="mod">
          <ac:chgData name="Dennis, Gavin" userId="S::gdenn1@lsuhsc.edu::8c410d71-a07f-49c1-bfc9-014e0f495b26" providerId="AD" clId="Web-{221A6519-FCBA-F32D-1A9D-F74C92C98609}" dt="2024-02-15T23:31:38.256" v="228" actId="1076"/>
          <ac:spMkLst>
            <pc:docMk/>
            <pc:sldMk cId="0" sldId="256"/>
            <ac:spMk id="15" creationId="{153B5C48-E833-57A3-D518-D6A3A82DA723}"/>
          </ac:spMkLst>
        </pc:spChg>
        <pc:spChg chg="mod">
          <ac:chgData name="Dennis, Gavin" userId="S::gdenn1@lsuhsc.edu::8c410d71-a07f-49c1-bfc9-014e0f495b26" providerId="AD" clId="Web-{221A6519-FCBA-F32D-1A9D-F74C92C98609}" dt="2024-02-15T23:31:38.303" v="229" actId="1076"/>
          <ac:spMkLst>
            <pc:docMk/>
            <pc:sldMk cId="0" sldId="256"/>
            <ac:spMk id="16" creationId="{D6FA7EC1-518C-82A1-F259-AB64581D7E8A}"/>
          </ac:spMkLst>
        </pc:spChg>
        <pc:spChg chg="mod">
          <ac:chgData name="Dennis, Gavin" userId="S::gdenn1@lsuhsc.edu::8c410d71-a07f-49c1-bfc9-014e0f495b26" providerId="AD" clId="Web-{221A6519-FCBA-F32D-1A9D-F74C92C98609}" dt="2024-02-15T23:31:20.349" v="226" actId="1076"/>
          <ac:spMkLst>
            <pc:docMk/>
            <pc:sldMk cId="0" sldId="256"/>
            <ac:spMk id="17" creationId="{CFD690F2-794B-79BB-9B5D-EBC1A9DC21DE}"/>
          </ac:spMkLst>
        </pc:spChg>
        <pc:spChg chg="mod">
          <ac:chgData name="Dennis, Gavin" userId="S::gdenn1@lsuhsc.edu::8c410d71-a07f-49c1-bfc9-014e0f495b26" providerId="AD" clId="Web-{221A6519-FCBA-F32D-1A9D-F74C92C98609}" dt="2024-02-15T23:17:59.801" v="138" actId="1076"/>
          <ac:spMkLst>
            <pc:docMk/>
            <pc:sldMk cId="0" sldId="256"/>
            <ac:spMk id="1049" creationId="{00000000-0000-0000-0000-000000000000}"/>
          </ac:spMkLst>
        </pc:spChg>
        <pc:picChg chg="add mod">
          <ac:chgData name="Dennis, Gavin" userId="S::gdenn1@lsuhsc.edu::8c410d71-a07f-49c1-bfc9-014e0f495b26" providerId="AD" clId="Web-{221A6519-FCBA-F32D-1A9D-F74C92C98609}" dt="2024-02-15T23:11:30.832" v="84" actId="14100"/>
          <ac:picMkLst>
            <pc:docMk/>
            <pc:sldMk cId="0" sldId="256"/>
            <ac:picMk id="2" creationId="{BBFF0AB0-5EA1-AD77-98D5-75350782B1D7}"/>
          </ac:picMkLst>
        </pc:picChg>
        <pc:picChg chg="mod">
          <ac:chgData name="Dennis, Gavin" userId="S::gdenn1@lsuhsc.edu::8c410d71-a07f-49c1-bfc9-014e0f495b26" providerId="AD" clId="Web-{221A6519-FCBA-F32D-1A9D-F74C92C98609}" dt="2024-02-15T23:11:36.660" v="85" actId="14100"/>
          <ac:picMkLst>
            <pc:docMk/>
            <pc:sldMk cId="0" sldId="256"/>
            <ac:picMk id="3" creationId="{9431D4DF-886B-B5B9-4950-EDB44672C6F3}"/>
          </ac:picMkLst>
        </pc:picChg>
        <pc:picChg chg="del mod">
          <ac:chgData name="Dennis, Gavin" userId="S::gdenn1@lsuhsc.edu::8c410d71-a07f-49c1-bfc9-014e0f495b26" providerId="AD" clId="Web-{221A6519-FCBA-F32D-1A9D-F74C92C98609}" dt="2024-02-15T23:05:05.738" v="43"/>
          <ac:picMkLst>
            <pc:docMk/>
            <pc:sldMk cId="0" sldId="256"/>
            <ac:picMk id="6" creationId="{5D63DEBF-FDB5-55FF-0A8C-5620A0F9E1F4}"/>
          </ac:picMkLst>
        </pc:picChg>
      </pc:sldChg>
    </pc:docChg>
  </pc:docChgLst>
  <pc:docChgLst>
    <pc:chgData name="Dennis, Gavin" userId="8c410d71-a07f-49c1-bfc9-014e0f495b26" providerId="ADAL" clId="{AD43FDA1-432B-46B6-9F92-599E18BFE01F}"/>
    <pc:docChg chg="undo custSel modSld">
      <pc:chgData name="Dennis, Gavin" userId="8c410d71-a07f-49c1-bfc9-014e0f495b26" providerId="ADAL" clId="{AD43FDA1-432B-46B6-9F92-599E18BFE01F}" dt="2024-03-12T21:23:04.691" v="94" actId="313"/>
      <pc:docMkLst>
        <pc:docMk/>
      </pc:docMkLst>
      <pc:sldChg chg="modSp mod">
        <pc:chgData name="Dennis, Gavin" userId="8c410d71-a07f-49c1-bfc9-014e0f495b26" providerId="ADAL" clId="{AD43FDA1-432B-46B6-9F92-599E18BFE01F}" dt="2024-03-12T21:23:04.691" v="94" actId="313"/>
        <pc:sldMkLst>
          <pc:docMk/>
          <pc:sldMk cId="0" sldId="256"/>
        </pc:sldMkLst>
        <pc:spChg chg="mod">
          <ac:chgData name="Dennis, Gavin" userId="8c410d71-a07f-49c1-bfc9-014e0f495b26" providerId="ADAL" clId="{AD43FDA1-432B-46B6-9F92-599E18BFE01F}" dt="2024-02-22T12:29:40.495" v="70" actId="465"/>
          <ac:spMkLst>
            <pc:docMk/>
            <pc:sldMk cId="0" sldId="256"/>
            <ac:spMk id="5" creationId="{A1E15749-4110-FE96-7032-818CD412BD5C}"/>
          </ac:spMkLst>
        </pc:spChg>
        <pc:spChg chg="mod">
          <ac:chgData name="Dennis, Gavin" userId="8c410d71-a07f-49c1-bfc9-014e0f495b26" providerId="ADAL" clId="{AD43FDA1-432B-46B6-9F92-599E18BFE01F}" dt="2024-02-22T12:33:16.224" v="93" actId="465"/>
          <ac:spMkLst>
            <pc:docMk/>
            <pc:sldMk cId="0" sldId="256"/>
            <ac:spMk id="7" creationId="{0356424A-60ED-F4DE-67A7-1B25324FBD19}"/>
          </ac:spMkLst>
        </pc:spChg>
        <pc:spChg chg="mod">
          <ac:chgData name="Dennis, Gavin" userId="8c410d71-a07f-49c1-bfc9-014e0f495b26" providerId="ADAL" clId="{AD43FDA1-432B-46B6-9F92-599E18BFE01F}" dt="2024-02-22T12:33:16.224" v="93" actId="465"/>
          <ac:spMkLst>
            <pc:docMk/>
            <pc:sldMk cId="0" sldId="256"/>
            <ac:spMk id="8" creationId="{F77B3FAB-78F0-A59D-0C2C-520302E0D3AC}"/>
          </ac:spMkLst>
        </pc:spChg>
        <pc:spChg chg="mod">
          <ac:chgData name="Dennis, Gavin" userId="8c410d71-a07f-49c1-bfc9-014e0f495b26" providerId="ADAL" clId="{AD43FDA1-432B-46B6-9F92-599E18BFE01F}" dt="2024-02-22T12:32:30.279" v="88" actId="1076"/>
          <ac:spMkLst>
            <pc:docMk/>
            <pc:sldMk cId="0" sldId="256"/>
            <ac:spMk id="9" creationId="{845234B0-705C-6367-6B6E-81848164E7CF}"/>
          </ac:spMkLst>
        </pc:spChg>
        <pc:spChg chg="mod">
          <ac:chgData name="Dennis, Gavin" userId="8c410d71-a07f-49c1-bfc9-014e0f495b26" providerId="ADAL" clId="{AD43FDA1-432B-46B6-9F92-599E18BFE01F}" dt="2024-02-20T19:45:43.860" v="59" actId="12788"/>
          <ac:spMkLst>
            <pc:docMk/>
            <pc:sldMk cId="0" sldId="256"/>
            <ac:spMk id="12" creationId="{9BB6631B-5851-5CA8-1DA1-44877FD61028}"/>
          </ac:spMkLst>
        </pc:spChg>
        <pc:spChg chg="mod">
          <ac:chgData name="Dennis, Gavin" userId="8c410d71-a07f-49c1-bfc9-014e0f495b26" providerId="ADAL" clId="{AD43FDA1-432B-46B6-9F92-599E18BFE01F}" dt="2024-02-22T12:29:40.495" v="70" actId="465"/>
          <ac:spMkLst>
            <pc:docMk/>
            <pc:sldMk cId="0" sldId="256"/>
            <ac:spMk id="15" creationId="{153B5C48-E833-57A3-D518-D6A3A82DA723}"/>
          </ac:spMkLst>
        </pc:spChg>
        <pc:spChg chg="mod">
          <ac:chgData name="Dennis, Gavin" userId="8c410d71-a07f-49c1-bfc9-014e0f495b26" providerId="ADAL" clId="{AD43FDA1-432B-46B6-9F92-599E18BFE01F}" dt="2024-02-22T12:29:40.495" v="70" actId="465"/>
          <ac:spMkLst>
            <pc:docMk/>
            <pc:sldMk cId="0" sldId="256"/>
            <ac:spMk id="16" creationId="{D6FA7EC1-518C-82A1-F259-AB64581D7E8A}"/>
          </ac:spMkLst>
        </pc:spChg>
        <pc:spChg chg="mod">
          <ac:chgData name="Dennis, Gavin" userId="8c410d71-a07f-49c1-bfc9-014e0f495b26" providerId="ADAL" clId="{AD43FDA1-432B-46B6-9F92-599E18BFE01F}" dt="2024-02-20T19:45:43.860" v="59" actId="12788"/>
          <ac:spMkLst>
            <pc:docMk/>
            <pc:sldMk cId="0" sldId="256"/>
            <ac:spMk id="17" creationId="{CFD690F2-794B-79BB-9B5D-EBC1A9DC21DE}"/>
          </ac:spMkLst>
        </pc:spChg>
        <pc:spChg chg="mod">
          <ac:chgData name="Dennis, Gavin" userId="8c410d71-a07f-49c1-bfc9-014e0f495b26" providerId="ADAL" clId="{AD43FDA1-432B-46B6-9F92-599E18BFE01F}" dt="2024-03-12T21:23:04.691" v="94" actId="313"/>
          <ac:spMkLst>
            <pc:docMk/>
            <pc:sldMk cId="0" sldId="256"/>
            <ac:spMk id="1028" creationId="{00000000-0000-0000-0000-000000000000}"/>
          </ac:spMkLst>
        </pc:spChg>
        <pc:spChg chg="mod">
          <ac:chgData name="Dennis, Gavin" userId="8c410d71-a07f-49c1-bfc9-014e0f495b26" providerId="ADAL" clId="{AD43FDA1-432B-46B6-9F92-599E18BFE01F}" dt="2024-02-20T19:45:05.290" v="54" actId="12788"/>
          <ac:spMkLst>
            <pc:docMk/>
            <pc:sldMk cId="0" sldId="256"/>
            <ac:spMk id="1049" creationId="{00000000-0000-0000-0000-000000000000}"/>
          </ac:spMkLst>
        </pc:spChg>
        <pc:picChg chg="mod">
          <ac:chgData name="Dennis, Gavin" userId="8c410d71-a07f-49c1-bfc9-014e0f495b26" providerId="ADAL" clId="{AD43FDA1-432B-46B6-9F92-599E18BFE01F}" dt="2024-02-22T12:27:46.533" v="65" actId="14100"/>
          <ac:picMkLst>
            <pc:docMk/>
            <pc:sldMk cId="0" sldId="256"/>
            <ac:picMk id="2" creationId="{BBFF0AB0-5EA1-AD77-98D5-75350782B1D7}"/>
          </ac:picMkLst>
        </pc:picChg>
        <pc:picChg chg="mod">
          <ac:chgData name="Dennis, Gavin" userId="8c410d71-a07f-49c1-bfc9-014e0f495b26" providerId="ADAL" clId="{AD43FDA1-432B-46B6-9F92-599E18BFE01F}" dt="2024-02-22T12:28:00.532" v="66" actId="14100"/>
          <ac:picMkLst>
            <pc:docMk/>
            <pc:sldMk cId="0" sldId="256"/>
            <ac:picMk id="3" creationId="{9431D4DF-886B-B5B9-4950-EDB44672C6F3}"/>
          </ac:picMkLst>
        </pc:picChg>
      </pc:sldChg>
    </pc:docChg>
  </pc:docChgLst>
  <pc:docChgLst>
    <pc:chgData name="Dennis, Gavin" userId="S::gdenn1@lsuhsc.edu::8c410d71-a07f-49c1-bfc9-014e0f495b26" providerId="AD" clId="Web-{94D1E622-2845-814A-BF79-49033EED7850}"/>
    <pc:docChg chg="modSld">
      <pc:chgData name="Dennis, Gavin" userId="S::gdenn1@lsuhsc.edu::8c410d71-a07f-49c1-bfc9-014e0f495b26" providerId="AD" clId="Web-{94D1E622-2845-814A-BF79-49033EED7850}" dt="2024-03-12T20:31:09.201" v="7" actId="1076"/>
      <pc:docMkLst>
        <pc:docMk/>
      </pc:docMkLst>
      <pc:sldChg chg="modSp">
        <pc:chgData name="Dennis, Gavin" userId="S::gdenn1@lsuhsc.edu::8c410d71-a07f-49c1-bfc9-014e0f495b26" providerId="AD" clId="Web-{94D1E622-2845-814A-BF79-49033EED7850}" dt="2024-03-12T20:31:09.201" v="7" actId="1076"/>
        <pc:sldMkLst>
          <pc:docMk/>
          <pc:sldMk cId="0" sldId="256"/>
        </pc:sldMkLst>
        <pc:spChg chg="mod">
          <ac:chgData name="Dennis, Gavin" userId="S::gdenn1@lsuhsc.edu::8c410d71-a07f-49c1-bfc9-014e0f495b26" providerId="AD" clId="Web-{94D1E622-2845-814A-BF79-49033EED7850}" dt="2024-03-12T20:31:09.201" v="7" actId="1076"/>
          <ac:spMkLst>
            <pc:docMk/>
            <pc:sldMk cId="0" sldId="256"/>
            <ac:spMk id="7" creationId="{0356424A-60ED-F4DE-67A7-1B25324FBD19}"/>
          </ac:spMkLst>
        </pc:spChg>
        <pc:spChg chg="mod">
          <ac:chgData name="Dennis, Gavin" userId="S::gdenn1@lsuhsc.edu::8c410d71-a07f-49c1-bfc9-014e0f495b26" providerId="AD" clId="Web-{94D1E622-2845-814A-BF79-49033EED7850}" dt="2024-03-12T20:31:09.169" v="6" actId="1076"/>
          <ac:spMkLst>
            <pc:docMk/>
            <pc:sldMk cId="0" sldId="256"/>
            <ac:spMk id="8" creationId="{F77B3FAB-78F0-A59D-0C2C-520302E0D3AC}"/>
          </ac:spMkLst>
        </pc:spChg>
        <pc:spChg chg="mod">
          <ac:chgData name="Dennis, Gavin" userId="S::gdenn1@lsuhsc.edu::8c410d71-a07f-49c1-bfc9-014e0f495b26" providerId="AD" clId="Web-{94D1E622-2845-814A-BF79-49033EED7850}" dt="2024-03-12T20:30:47.919" v="5" actId="20577"/>
          <ac:spMkLst>
            <pc:docMk/>
            <pc:sldMk cId="0" sldId="256"/>
            <ac:spMk id="9" creationId="{845234B0-705C-6367-6B6E-81848164E7CF}"/>
          </ac:spMkLst>
        </pc:spChg>
      </pc:sldChg>
    </pc:docChg>
  </pc:docChgLst>
  <pc:docChgLst>
    <pc:chgData name="Dennis, Gavin" userId="S::gdenn1@lsuhsc.edu::8c410d71-a07f-49c1-bfc9-014e0f495b26" providerId="AD" clId="Web-{370CE14A-C955-A6A6-3661-F8B462489340}"/>
    <pc:docChg chg="modSld">
      <pc:chgData name="Dennis, Gavin" userId="S::gdenn1@lsuhsc.edu::8c410d71-a07f-49c1-bfc9-014e0f495b26" providerId="AD" clId="Web-{370CE14A-C955-A6A6-3661-F8B462489340}" dt="2024-02-15T19:50:50.060" v="117" actId="20577"/>
      <pc:docMkLst>
        <pc:docMk/>
      </pc:docMkLst>
      <pc:sldChg chg="addSp delSp modSp">
        <pc:chgData name="Dennis, Gavin" userId="S::gdenn1@lsuhsc.edu::8c410d71-a07f-49c1-bfc9-014e0f495b26" providerId="AD" clId="Web-{370CE14A-C955-A6A6-3661-F8B462489340}" dt="2024-02-15T19:50:50.060" v="117" actId="20577"/>
        <pc:sldMkLst>
          <pc:docMk/>
          <pc:sldMk cId="0" sldId="256"/>
        </pc:sldMkLst>
        <pc:spChg chg="mod">
          <ac:chgData name="Dennis, Gavin" userId="S::gdenn1@lsuhsc.edu::8c410d71-a07f-49c1-bfc9-014e0f495b26" providerId="AD" clId="Web-{370CE14A-C955-A6A6-3661-F8B462489340}" dt="2024-02-15T19:50:06.668" v="105" actId="1076"/>
          <ac:spMkLst>
            <pc:docMk/>
            <pc:sldMk cId="0" sldId="256"/>
            <ac:spMk id="5" creationId="{A1E15749-4110-FE96-7032-818CD412BD5C}"/>
          </ac:spMkLst>
        </pc:spChg>
        <pc:spChg chg="mod">
          <ac:chgData name="Dennis, Gavin" userId="S::gdenn1@lsuhsc.edu::8c410d71-a07f-49c1-bfc9-014e0f495b26" providerId="AD" clId="Web-{370CE14A-C955-A6A6-3661-F8B462489340}" dt="2024-02-15T19:50:44.341" v="115" actId="20577"/>
          <ac:spMkLst>
            <pc:docMk/>
            <pc:sldMk cId="0" sldId="256"/>
            <ac:spMk id="7" creationId="{0356424A-60ED-F4DE-67A7-1B25324FBD19}"/>
          </ac:spMkLst>
        </pc:spChg>
        <pc:spChg chg="mod">
          <ac:chgData name="Dennis, Gavin" userId="S::gdenn1@lsuhsc.edu::8c410d71-a07f-49c1-bfc9-014e0f495b26" providerId="AD" clId="Web-{370CE14A-C955-A6A6-3661-F8B462489340}" dt="2024-02-15T19:49:59.105" v="103" actId="1076"/>
          <ac:spMkLst>
            <pc:docMk/>
            <pc:sldMk cId="0" sldId="256"/>
            <ac:spMk id="8" creationId="{F77B3FAB-78F0-A59D-0C2C-520302E0D3AC}"/>
          </ac:spMkLst>
        </pc:spChg>
        <pc:spChg chg="mod">
          <ac:chgData name="Dennis, Gavin" userId="S::gdenn1@lsuhsc.edu::8c410d71-a07f-49c1-bfc9-014e0f495b26" providerId="AD" clId="Web-{370CE14A-C955-A6A6-3661-F8B462489340}" dt="2024-02-15T19:50:02.637" v="104" actId="1076"/>
          <ac:spMkLst>
            <pc:docMk/>
            <pc:sldMk cId="0" sldId="256"/>
            <ac:spMk id="11" creationId="{9E3C8FF1-F393-F7F3-0927-C6EF8C95B4F3}"/>
          </ac:spMkLst>
        </pc:spChg>
        <pc:spChg chg="mod">
          <ac:chgData name="Dennis, Gavin" userId="S::gdenn1@lsuhsc.edu::8c410d71-a07f-49c1-bfc9-014e0f495b26" providerId="AD" clId="Web-{370CE14A-C955-A6A6-3661-F8B462489340}" dt="2024-02-15T19:50:16.997" v="107" actId="1076"/>
          <ac:spMkLst>
            <pc:docMk/>
            <pc:sldMk cId="0" sldId="256"/>
            <ac:spMk id="12" creationId="{9BB6631B-5851-5CA8-1DA1-44877FD61028}"/>
          </ac:spMkLst>
        </pc:spChg>
        <pc:spChg chg="mod">
          <ac:chgData name="Dennis, Gavin" userId="S::gdenn1@lsuhsc.edu::8c410d71-a07f-49c1-bfc9-014e0f495b26" providerId="AD" clId="Web-{370CE14A-C955-A6A6-3661-F8B462489340}" dt="2024-02-15T19:50:50.060" v="117" actId="20577"/>
          <ac:spMkLst>
            <pc:docMk/>
            <pc:sldMk cId="0" sldId="256"/>
            <ac:spMk id="15" creationId="{153B5C48-E833-57A3-D518-D6A3A82DA723}"/>
          </ac:spMkLst>
        </pc:spChg>
        <pc:spChg chg="mod">
          <ac:chgData name="Dennis, Gavin" userId="S::gdenn1@lsuhsc.edu::8c410d71-a07f-49c1-bfc9-014e0f495b26" providerId="AD" clId="Web-{370CE14A-C955-A6A6-3661-F8B462489340}" dt="2024-02-15T19:50:11.543" v="106" actId="1076"/>
          <ac:spMkLst>
            <pc:docMk/>
            <pc:sldMk cId="0" sldId="256"/>
            <ac:spMk id="16" creationId="{D6FA7EC1-518C-82A1-F259-AB64581D7E8A}"/>
          </ac:spMkLst>
        </pc:spChg>
        <pc:spChg chg="mod">
          <ac:chgData name="Dennis, Gavin" userId="S::gdenn1@lsuhsc.edu::8c410d71-a07f-49c1-bfc9-014e0f495b26" providerId="AD" clId="Web-{370CE14A-C955-A6A6-3661-F8B462489340}" dt="2024-02-15T19:50:23.669" v="109" actId="1076"/>
          <ac:spMkLst>
            <pc:docMk/>
            <pc:sldMk cId="0" sldId="256"/>
            <ac:spMk id="17" creationId="{CFD690F2-794B-79BB-9B5D-EBC1A9DC21DE}"/>
          </ac:spMkLst>
        </pc:spChg>
        <pc:spChg chg="mod">
          <ac:chgData name="Dennis, Gavin" userId="S::gdenn1@lsuhsc.edu::8c410d71-a07f-49c1-bfc9-014e0f495b26" providerId="AD" clId="Web-{370CE14A-C955-A6A6-3661-F8B462489340}" dt="2024-02-15T19:44:09.987" v="69" actId="20577"/>
          <ac:spMkLst>
            <pc:docMk/>
            <pc:sldMk cId="0" sldId="256"/>
            <ac:spMk id="1028" creationId="{00000000-0000-0000-0000-000000000000}"/>
          </ac:spMkLst>
        </pc:spChg>
        <pc:spChg chg="mod">
          <ac:chgData name="Dennis, Gavin" userId="S::gdenn1@lsuhsc.edu::8c410d71-a07f-49c1-bfc9-014e0f495b26" providerId="AD" clId="Web-{370CE14A-C955-A6A6-3661-F8B462489340}" dt="2024-02-15T19:49:48.168" v="100" actId="1076"/>
          <ac:spMkLst>
            <pc:docMk/>
            <pc:sldMk cId="0" sldId="256"/>
            <ac:spMk id="1049" creationId="{00000000-0000-0000-0000-000000000000}"/>
          </ac:spMkLst>
        </pc:spChg>
        <pc:graphicFrameChg chg="mod">
          <ac:chgData name="Dennis, Gavin" userId="S::gdenn1@lsuhsc.edu::8c410d71-a07f-49c1-bfc9-014e0f495b26" providerId="AD" clId="Web-{370CE14A-C955-A6A6-3661-F8B462489340}" dt="2024-02-15T19:39:43.699" v="11" actId="1076"/>
          <ac:graphicFrameMkLst>
            <pc:docMk/>
            <pc:sldMk cId="0" sldId="256"/>
            <ac:graphicFrameMk id="1026" creationId="{00000000-0000-0000-0000-000000000000}"/>
          </ac:graphicFrameMkLst>
        </pc:graphicFrameChg>
        <pc:picChg chg="del">
          <ac:chgData name="Dennis, Gavin" userId="S::gdenn1@lsuhsc.edu::8c410d71-a07f-49c1-bfc9-014e0f495b26" providerId="AD" clId="Web-{370CE14A-C955-A6A6-3661-F8B462489340}" dt="2024-02-15T19:45:09.692" v="71"/>
          <ac:picMkLst>
            <pc:docMk/>
            <pc:sldMk cId="0" sldId="256"/>
            <ac:picMk id="2" creationId="{B65A8AE3-0250-A984-1EC7-AF8865A2BC4C}"/>
          </ac:picMkLst>
        </pc:picChg>
        <pc:picChg chg="add mod">
          <ac:chgData name="Dennis, Gavin" userId="S::gdenn1@lsuhsc.edu::8c410d71-a07f-49c1-bfc9-014e0f495b26" providerId="AD" clId="Web-{370CE14A-C955-A6A6-3661-F8B462489340}" dt="2024-02-15T19:49:35.933" v="99" actId="14100"/>
          <ac:picMkLst>
            <pc:docMk/>
            <pc:sldMk cId="0" sldId="256"/>
            <ac:picMk id="3" creationId="{9431D4DF-886B-B5B9-4950-EDB44672C6F3}"/>
          </ac:picMkLst>
        </pc:picChg>
        <pc:picChg chg="add mod">
          <ac:chgData name="Dennis, Gavin" userId="S::gdenn1@lsuhsc.edu::8c410d71-a07f-49c1-bfc9-014e0f495b26" providerId="AD" clId="Web-{370CE14A-C955-A6A6-3661-F8B462489340}" dt="2024-02-15T19:49:27.073" v="98" actId="14100"/>
          <ac:picMkLst>
            <pc:docMk/>
            <pc:sldMk cId="0" sldId="256"/>
            <ac:picMk id="6" creationId="{5D63DEBF-FDB5-55FF-0A8C-5620A0F9E1F4}"/>
          </ac:picMkLst>
        </pc:picChg>
        <pc:picChg chg="del">
          <ac:chgData name="Dennis, Gavin" userId="S::gdenn1@lsuhsc.edu::8c410d71-a07f-49c1-bfc9-014e0f495b26" providerId="AD" clId="Web-{370CE14A-C955-A6A6-3661-F8B462489340}" dt="2024-02-15T19:45:07.364" v="70"/>
          <ac:picMkLst>
            <pc:docMk/>
            <pc:sldMk cId="0" sldId="256"/>
            <ac:picMk id="9" creationId="{FCEDC82F-8BB8-58CE-C157-8A1946005070}"/>
          </ac:picMkLst>
        </pc:picChg>
        <pc:picChg chg="del">
          <ac:chgData name="Dennis, Gavin" userId="S::gdenn1@lsuhsc.edu::8c410d71-a07f-49c1-bfc9-014e0f495b26" providerId="AD" clId="Web-{370CE14A-C955-A6A6-3661-F8B462489340}" dt="2024-02-15T19:38:32.916" v="0"/>
          <ac:picMkLst>
            <pc:docMk/>
            <pc:sldMk cId="0" sldId="256"/>
            <ac:picMk id="10" creationId="{77482355-8CAD-D204-D8DE-34E18960BD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3319463" y="492125"/>
            <a:ext cx="261461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1022"/>
            <a:ext cx="32644080" cy="8231505"/>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lvl1pPr>
            <a:lvl2pPr marL="410072" indent="0" algn="ctr">
              <a:buNone/>
              <a:defRPr/>
            </a:lvl2pPr>
            <a:lvl3pPr marL="820146" indent="0" algn="ctr">
              <a:buNone/>
              <a:defRPr/>
            </a:lvl3pPr>
            <a:lvl4pPr marL="1230219" indent="0" algn="ctr">
              <a:buNone/>
              <a:defRPr/>
            </a:lvl4pPr>
            <a:lvl5pPr marL="1640289" indent="0" algn="ctr">
              <a:buNone/>
              <a:defRPr/>
            </a:lvl5pPr>
            <a:lvl6pPr marL="2050362" indent="0" algn="ctr">
              <a:buNone/>
              <a:defRPr/>
            </a:lvl6pPr>
            <a:lvl7pPr marL="2460436" indent="0" algn="ctr">
              <a:buNone/>
              <a:defRPr/>
            </a:lvl7pPr>
            <a:lvl8pPr marL="2870508" indent="0" algn="ctr">
              <a:buNone/>
              <a:defRPr/>
            </a:lvl8pPr>
            <a:lvl9pPr marL="328058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934403" y="45724"/>
            <a:ext cx="8730788" cy="340918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615" y="45724"/>
            <a:ext cx="26078412" cy="34091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83579" y="45727"/>
            <a:ext cx="29637644" cy="3966209"/>
          </a:xfrm>
        </p:spPr>
        <p:txBody>
          <a:bodyPr/>
          <a:lstStyle/>
          <a:p>
            <a:r>
              <a:rPr lang="en-US"/>
              <a:t>Click to edit Master title style</a:t>
            </a:r>
          </a:p>
        </p:txBody>
      </p:sp>
      <p:sp>
        <p:nvSpPr>
          <p:cNvPr id="3" name="Text Placeholder 2"/>
          <p:cNvSpPr>
            <a:spLocks noGrp="1"/>
          </p:cNvSpPr>
          <p:nvPr>
            <p:ph type="body" sz="half" idx="1"/>
          </p:nvPr>
        </p:nvSpPr>
        <p:spPr>
          <a:xfrm>
            <a:off x="1739616" y="6311266"/>
            <a:ext cx="17404599" cy="27826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9260590" y="6311266"/>
            <a:ext cx="17404600" cy="13820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9260590" y="20314924"/>
            <a:ext cx="17404600" cy="13822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4319" y="24679275"/>
            <a:ext cx="32644080" cy="7627620"/>
          </a:xfrm>
        </p:spPr>
        <p:txBody>
          <a:bodyPr anchor="t"/>
          <a:lstStyle>
            <a:lvl1pPr algn="l">
              <a:defRPr sz="3627" b="1" cap="all"/>
            </a:lvl1pPr>
          </a:lstStyle>
          <a:p>
            <a:r>
              <a:rPr lang="en-US"/>
              <a:t>Click to edit Master title style</a:t>
            </a:r>
          </a:p>
        </p:txBody>
      </p:sp>
      <p:sp>
        <p:nvSpPr>
          <p:cNvPr id="3" name="Text Placeholder 2"/>
          <p:cNvSpPr>
            <a:spLocks noGrp="1"/>
          </p:cNvSpPr>
          <p:nvPr>
            <p:ph type="body" idx="1"/>
          </p:nvPr>
        </p:nvSpPr>
        <p:spPr>
          <a:xfrm>
            <a:off x="3034319" y="16278228"/>
            <a:ext cx="32644080" cy="8401050"/>
          </a:xfrm>
        </p:spPr>
        <p:txBody>
          <a:bodyPr anchor="b"/>
          <a:lstStyle>
            <a:lvl1pPr marL="0" indent="0">
              <a:buNone/>
              <a:defRPr sz="1814"/>
            </a:lvl1pPr>
            <a:lvl2pPr marL="410072" indent="0">
              <a:buNone/>
              <a:defRPr sz="1623"/>
            </a:lvl2pPr>
            <a:lvl3pPr marL="820146" indent="0">
              <a:buNone/>
              <a:defRPr sz="1432"/>
            </a:lvl3pPr>
            <a:lvl4pPr marL="1230219" indent="0">
              <a:buNone/>
              <a:defRPr sz="1241"/>
            </a:lvl4pPr>
            <a:lvl5pPr marL="1640289" indent="0">
              <a:buNone/>
              <a:defRPr sz="1241"/>
            </a:lvl5pPr>
            <a:lvl6pPr marL="2050362" indent="0">
              <a:buNone/>
              <a:defRPr sz="1241"/>
            </a:lvl6pPr>
            <a:lvl7pPr marL="2460436" indent="0">
              <a:buNone/>
              <a:defRPr sz="1241"/>
            </a:lvl7pPr>
            <a:lvl8pPr marL="2870508" indent="0">
              <a:buNone/>
              <a:defRPr sz="1241"/>
            </a:lvl8pPr>
            <a:lvl9pPr marL="3280580" indent="0">
              <a:buNone/>
              <a:defRPr sz="124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616" y="6311266"/>
            <a:ext cx="17404599"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0590" y="6311266"/>
            <a:ext cx="17404600"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336"/>
            <a:ext cx="3456432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8597269"/>
            <a:ext cx="16969394"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4" name="Content Placeholder 3"/>
          <p:cNvSpPr>
            <a:spLocks noGrp="1"/>
          </p:cNvSpPr>
          <p:nvPr>
            <p:ph sz="half" idx="2"/>
          </p:nvPr>
        </p:nvSpPr>
        <p:spPr>
          <a:xfrm>
            <a:off x="1920241" y="12178670"/>
            <a:ext cx="16969394"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8" y="8597269"/>
            <a:ext cx="16975455"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6" name="Content Placeholder 5"/>
          <p:cNvSpPr>
            <a:spLocks noGrp="1"/>
          </p:cNvSpPr>
          <p:nvPr>
            <p:ph sz="quarter" idx="4"/>
          </p:nvPr>
        </p:nvSpPr>
        <p:spPr>
          <a:xfrm>
            <a:off x="19509108" y="12178670"/>
            <a:ext cx="16975455"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715"/>
            <a:ext cx="12635519" cy="6507480"/>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15015210" y="1529718"/>
            <a:ext cx="21469350" cy="32777430"/>
          </a:xfrm>
        </p:spPr>
        <p:txBody>
          <a:bodyPr/>
          <a:lstStyle>
            <a:lvl1pPr>
              <a:defRPr sz="2864"/>
            </a:lvl1pPr>
            <a:lvl2pPr>
              <a:defRPr sz="2482"/>
            </a:lvl2pPr>
            <a:lvl3pPr>
              <a:defRPr sz="21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8037198"/>
            <a:ext cx="12635519" cy="2626995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214" y="26883361"/>
            <a:ext cx="23042880" cy="317373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7528214" y="3430906"/>
            <a:ext cx="23042880" cy="23042880"/>
          </a:xfrm>
        </p:spPr>
        <p:txBody>
          <a:bodyPr/>
          <a:lstStyle>
            <a:lvl1pPr marL="0" indent="0">
              <a:buNone/>
              <a:defRPr sz="2864"/>
            </a:lvl1pPr>
            <a:lvl2pPr marL="410072" indent="0">
              <a:buNone/>
              <a:defRPr sz="2482"/>
            </a:lvl2pPr>
            <a:lvl3pPr marL="820146" indent="0">
              <a:buNone/>
              <a:defRPr sz="2195"/>
            </a:lvl3pPr>
            <a:lvl4pPr marL="1230219" indent="0">
              <a:buNone/>
              <a:defRPr sz="1814"/>
            </a:lvl4pPr>
            <a:lvl5pPr marL="1640289" indent="0">
              <a:buNone/>
              <a:defRPr sz="1814"/>
            </a:lvl5pPr>
            <a:lvl6pPr marL="2050362" indent="0">
              <a:buNone/>
              <a:defRPr sz="1814"/>
            </a:lvl6pPr>
            <a:lvl7pPr marL="2460436" indent="0">
              <a:buNone/>
              <a:defRPr sz="1814"/>
            </a:lvl7pPr>
            <a:lvl8pPr marL="2870508" indent="0">
              <a:buNone/>
              <a:defRPr sz="1814"/>
            </a:lvl8pPr>
            <a:lvl9pPr marL="3280580" indent="0">
              <a:buNone/>
              <a:defRPr sz="1814"/>
            </a:lvl9pPr>
          </a:lstStyle>
          <a:p>
            <a:pPr lvl="0"/>
            <a:endParaRPr lang="en-US" noProof="0"/>
          </a:p>
        </p:txBody>
      </p:sp>
      <p:sp>
        <p:nvSpPr>
          <p:cNvPr id="4" name="Text Placeholder 3"/>
          <p:cNvSpPr>
            <a:spLocks noGrp="1"/>
          </p:cNvSpPr>
          <p:nvPr>
            <p:ph type="body" sz="half" idx="2"/>
          </p:nvPr>
        </p:nvSpPr>
        <p:spPr>
          <a:xfrm>
            <a:off x="7528214" y="30057091"/>
            <a:ext cx="23042880" cy="450723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83579" y="45727"/>
            <a:ext cx="29637644" cy="3966209"/>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39612" y="6311266"/>
            <a:ext cx="34925577" cy="278263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2881572"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5727">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120428" y="34991040"/>
            <a:ext cx="12163945"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5727">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7522228"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5727">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691946" rtl="0" eaLnBrk="0" fontAlgn="base" hangingPunct="0">
        <a:spcBef>
          <a:spcPct val="0"/>
        </a:spcBef>
        <a:spcAft>
          <a:spcPct val="0"/>
        </a:spcAft>
        <a:defRPr sz="7254" b="1">
          <a:solidFill>
            <a:schemeClr val="bg1"/>
          </a:solidFill>
          <a:latin typeface="+mj-lt"/>
          <a:ea typeface="+mj-ea"/>
          <a:cs typeface="+mj-cs"/>
        </a:defRPr>
      </a:lvl1pPr>
      <a:lvl2pPr algn="ctr" defTabSz="16691946" rtl="0" eaLnBrk="0" fontAlgn="base" hangingPunct="0">
        <a:spcBef>
          <a:spcPct val="0"/>
        </a:spcBef>
        <a:spcAft>
          <a:spcPct val="0"/>
        </a:spcAft>
        <a:defRPr sz="7254" b="1">
          <a:solidFill>
            <a:schemeClr val="bg1"/>
          </a:solidFill>
          <a:latin typeface="Arial" charset="0"/>
        </a:defRPr>
      </a:lvl2pPr>
      <a:lvl3pPr algn="ctr" defTabSz="16691946" rtl="0" eaLnBrk="0" fontAlgn="base" hangingPunct="0">
        <a:spcBef>
          <a:spcPct val="0"/>
        </a:spcBef>
        <a:spcAft>
          <a:spcPct val="0"/>
        </a:spcAft>
        <a:defRPr sz="7254" b="1">
          <a:solidFill>
            <a:schemeClr val="bg1"/>
          </a:solidFill>
          <a:latin typeface="Arial" charset="0"/>
        </a:defRPr>
      </a:lvl3pPr>
      <a:lvl4pPr algn="ctr" defTabSz="16691946" rtl="0" eaLnBrk="0" fontAlgn="base" hangingPunct="0">
        <a:spcBef>
          <a:spcPct val="0"/>
        </a:spcBef>
        <a:spcAft>
          <a:spcPct val="0"/>
        </a:spcAft>
        <a:defRPr sz="7254" b="1">
          <a:solidFill>
            <a:schemeClr val="bg1"/>
          </a:solidFill>
          <a:latin typeface="Arial" charset="0"/>
        </a:defRPr>
      </a:lvl4pPr>
      <a:lvl5pPr algn="ctr" defTabSz="16691946" rtl="0" eaLnBrk="0" fontAlgn="base" hangingPunct="0">
        <a:spcBef>
          <a:spcPct val="0"/>
        </a:spcBef>
        <a:spcAft>
          <a:spcPct val="0"/>
        </a:spcAft>
        <a:defRPr sz="7254" b="1">
          <a:solidFill>
            <a:schemeClr val="bg1"/>
          </a:solidFill>
          <a:latin typeface="Arial" charset="0"/>
        </a:defRPr>
      </a:lvl5pPr>
      <a:lvl6pPr marL="410072" algn="ctr" defTabSz="16691946" rtl="0" fontAlgn="base">
        <a:spcBef>
          <a:spcPct val="0"/>
        </a:spcBef>
        <a:spcAft>
          <a:spcPct val="0"/>
        </a:spcAft>
        <a:defRPr sz="7254" b="1">
          <a:solidFill>
            <a:schemeClr val="bg1"/>
          </a:solidFill>
          <a:latin typeface="Arial" charset="0"/>
        </a:defRPr>
      </a:lvl6pPr>
      <a:lvl7pPr marL="820146" algn="ctr" defTabSz="16691946" rtl="0" fontAlgn="base">
        <a:spcBef>
          <a:spcPct val="0"/>
        </a:spcBef>
        <a:spcAft>
          <a:spcPct val="0"/>
        </a:spcAft>
        <a:defRPr sz="7254" b="1">
          <a:solidFill>
            <a:schemeClr val="bg1"/>
          </a:solidFill>
          <a:latin typeface="Arial" charset="0"/>
        </a:defRPr>
      </a:lvl7pPr>
      <a:lvl8pPr marL="1230219" algn="ctr" defTabSz="16691946" rtl="0" fontAlgn="base">
        <a:spcBef>
          <a:spcPct val="0"/>
        </a:spcBef>
        <a:spcAft>
          <a:spcPct val="0"/>
        </a:spcAft>
        <a:defRPr sz="7254" b="1">
          <a:solidFill>
            <a:schemeClr val="bg1"/>
          </a:solidFill>
          <a:latin typeface="Arial" charset="0"/>
        </a:defRPr>
      </a:lvl8pPr>
      <a:lvl9pPr marL="1640289" algn="ctr" defTabSz="16691946" rtl="0" fontAlgn="base">
        <a:spcBef>
          <a:spcPct val="0"/>
        </a:spcBef>
        <a:spcAft>
          <a:spcPct val="0"/>
        </a:spcAft>
        <a:defRPr sz="7254" b="1">
          <a:solidFill>
            <a:schemeClr val="bg1"/>
          </a:solidFill>
          <a:latin typeface="Arial" charset="0"/>
        </a:defRPr>
      </a:lvl9pPr>
    </p:titleStyle>
    <p:body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p:bodyStyle>
    <p:otherStyle>
      <a:defPPr>
        <a:defRPr lang="en-US"/>
      </a:defPPr>
      <a:lvl1pPr marL="0" algn="l" defTabSz="820146" rtl="0" eaLnBrk="1" latinLnBrk="0" hangingPunct="1">
        <a:defRPr sz="1623" kern="1200">
          <a:solidFill>
            <a:schemeClr val="tx1"/>
          </a:solidFill>
          <a:latin typeface="+mn-lt"/>
          <a:ea typeface="+mn-ea"/>
          <a:cs typeface="+mn-cs"/>
        </a:defRPr>
      </a:lvl1pPr>
      <a:lvl2pPr marL="410072" algn="l" defTabSz="820146" rtl="0" eaLnBrk="1" latinLnBrk="0" hangingPunct="1">
        <a:defRPr sz="1623" kern="1200">
          <a:solidFill>
            <a:schemeClr val="tx1"/>
          </a:solidFill>
          <a:latin typeface="+mn-lt"/>
          <a:ea typeface="+mn-ea"/>
          <a:cs typeface="+mn-cs"/>
        </a:defRPr>
      </a:lvl2pPr>
      <a:lvl3pPr marL="820146" algn="l" defTabSz="820146" rtl="0" eaLnBrk="1" latinLnBrk="0" hangingPunct="1">
        <a:defRPr sz="1623" kern="1200">
          <a:solidFill>
            <a:schemeClr val="tx1"/>
          </a:solidFill>
          <a:latin typeface="+mn-lt"/>
          <a:ea typeface="+mn-ea"/>
          <a:cs typeface="+mn-cs"/>
        </a:defRPr>
      </a:lvl3pPr>
      <a:lvl4pPr marL="1230219" algn="l" defTabSz="820146" rtl="0" eaLnBrk="1" latinLnBrk="0" hangingPunct="1">
        <a:defRPr sz="1623" kern="1200">
          <a:solidFill>
            <a:schemeClr val="tx1"/>
          </a:solidFill>
          <a:latin typeface="+mn-lt"/>
          <a:ea typeface="+mn-ea"/>
          <a:cs typeface="+mn-cs"/>
        </a:defRPr>
      </a:lvl4pPr>
      <a:lvl5pPr marL="1640289" algn="l" defTabSz="820146" rtl="0" eaLnBrk="1" latinLnBrk="0" hangingPunct="1">
        <a:defRPr sz="1623" kern="1200">
          <a:solidFill>
            <a:schemeClr val="tx1"/>
          </a:solidFill>
          <a:latin typeface="+mn-lt"/>
          <a:ea typeface="+mn-ea"/>
          <a:cs typeface="+mn-cs"/>
        </a:defRPr>
      </a:lvl5pPr>
      <a:lvl6pPr marL="2050362" algn="l" defTabSz="820146" rtl="0" eaLnBrk="1" latinLnBrk="0" hangingPunct="1">
        <a:defRPr sz="1623" kern="1200">
          <a:solidFill>
            <a:schemeClr val="tx1"/>
          </a:solidFill>
          <a:latin typeface="+mn-lt"/>
          <a:ea typeface="+mn-ea"/>
          <a:cs typeface="+mn-cs"/>
        </a:defRPr>
      </a:lvl6pPr>
      <a:lvl7pPr marL="2460436" algn="l" defTabSz="820146" rtl="0" eaLnBrk="1" latinLnBrk="0" hangingPunct="1">
        <a:defRPr sz="1623" kern="1200">
          <a:solidFill>
            <a:schemeClr val="tx1"/>
          </a:solidFill>
          <a:latin typeface="+mn-lt"/>
          <a:ea typeface="+mn-ea"/>
          <a:cs typeface="+mn-cs"/>
        </a:defRPr>
      </a:lvl7pPr>
      <a:lvl8pPr marL="2870508" algn="l" defTabSz="820146" rtl="0" eaLnBrk="1" latinLnBrk="0" hangingPunct="1">
        <a:defRPr sz="1623" kern="1200">
          <a:solidFill>
            <a:schemeClr val="tx1"/>
          </a:solidFill>
          <a:latin typeface="+mn-lt"/>
          <a:ea typeface="+mn-ea"/>
          <a:cs typeface="+mn-cs"/>
        </a:defRPr>
      </a:lvl8pPr>
      <a:lvl9pPr marL="3280580" algn="l" defTabSz="820146" rtl="0" eaLnBrk="1" latinLnBrk="0" hangingPunct="1">
        <a:defRPr sz="16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FA"/>
        </a:solidFill>
        <a:effectLst/>
      </p:bgPr>
    </p:bg>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0053" y="-209813"/>
            <a:ext cx="38404800" cy="6473536"/>
          </a:xfrm>
          <a:prstGeom prst="rect">
            <a:avLst/>
          </a:prstGeom>
          <a:solidFill>
            <a:schemeClr val="accent2">
              <a:lumMod val="40000"/>
              <a:lumOff val="60000"/>
            </a:schemeClr>
          </a:solidFill>
          <a:ln w="9525">
            <a:noFill/>
            <a:miter lim="800000"/>
            <a:headEnd/>
            <a:tailEnd/>
          </a:ln>
        </p:spPr>
        <p:txBody>
          <a:bodyPr wrap="none" lIns="82020" tIns="41010" rIns="82020" bIns="41010" anchor="ctr"/>
          <a:lstStyle/>
          <a:p>
            <a:endParaRPr lang="en-US" sz="2195"/>
          </a:p>
        </p:txBody>
      </p:sp>
      <p:sp>
        <p:nvSpPr>
          <p:cNvPr id="1028" name="Rectangle 4"/>
          <p:cNvSpPr>
            <a:spLocks noGrp="1" noChangeAspect="1" noChangeArrowheads="1"/>
          </p:cNvSpPr>
          <p:nvPr>
            <p:ph type="title"/>
          </p:nvPr>
        </p:nvSpPr>
        <p:spPr>
          <a:xfrm>
            <a:off x="9186203" y="1392707"/>
            <a:ext cx="23308423" cy="3385542"/>
          </a:xfrm>
          <a:noFill/>
        </p:spPr>
        <p:txBody>
          <a:bodyPr vert="horz" wrap="square" lIns="0" tIns="0" rIns="0" bIns="0" numCol="1" anchor="ctr" anchorCtr="0" compatLnSpc="1">
            <a:prstTxWarp prst="textNoShape">
              <a:avLst/>
            </a:prstTxWarp>
            <a:spAutoFit/>
          </a:bodyPr>
          <a:lstStyle/>
          <a:p>
            <a:r>
              <a:rPr lang="en-US" sz="6600">
                <a:solidFill>
                  <a:schemeClr val="tx1"/>
                </a:solidFill>
              </a:rPr>
              <a:t>“Hypopigmented Seborrheic Dermatitis Masquerading as Vitiligo in Skin of Color” </a:t>
            </a:r>
            <a:br>
              <a:rPr lang="en-US" sz="8000"/>
            </a:br>
            <a:r>
              <a:rPr lang="en-US" sz="4800">
                <a:solidFill>
                  <a:schemeClr val="tx1"/>
                </a:solidFill>
              </a:rPr>
              <a:t>Gavin Dennis; John Miller, MD; Brian Lee, MD</a:t>
            </a:r>
            <a:br>
              <a:rPr lang="en-US" sz="4800">
                <a:solidFill>
                  <a:schemeClr val="tx1"/>
                </a:solidFill>
              </a:rPr>
            </a:br>
            <a:r>
              <a:rPr lang="en-US" sz="4000">
                <a:solidFill>
                  <a:schemeClr val="tx1"/>
                </a:solidFill>
              </a:rPr>
              <a:t>LSUHSC, Department of Dermatology</a:t>
            </a:r>
            <a:endParaRPr lang="en-US" sz="4000" b="0">
              <a:solidFill>
                <a:schemeClr val="tx1"/>
              </a:solidFill>
              <a:cs typeface="Arial"/>
            </a:endParaRPr>
          </a:p>
        </p:txBody>
      </p:sp>
      <p:graphicFrame>
        <p:nvGraphicFramePr>
          <p:cNvPr id="1026" name="Object 1173"/>
          <p:cNvGraphicFramePr>
            <a:graphicFrameLocks noGrp="1" noChangeAspect="1"/>
          </p:cNvGraphicFramePr>
          <p:nvPr>
            <p:ph sz="quarter" idx="2"/>
            <p:extLst>
              <p:ext uri="{D42A27DB-BD31-4B8C-83A1-F6EECF244321}">
                <p14:modId xmlns:p14="http://schemas.microsoft.com/office/powerpoint/2010/main" val="4002223203"/>
              </p:ext>
            </p:extLst>
          </p:nvPr>
        </p:nvGraphicFramePr>
        <p:xfrm flipH="1">
          <a:off x="-848632" y="38103302"/>
          <a:ext cx="367715" cy="484446"/>
        </p:xfrm>
        <a:graphic>
          <a:graphicData uri="http://schemas.openxmlformats.org/presentationml/2006/ole">
            <mc:AlternateContent xmlns:mc="http://schemas.openxmlformats.org/markup-compatibility/2006">
              <mc:Choice xmlns:v="urn:schemas-microsoft-com:vml" Requires="v">
                <p:oleObj name="Bitmap Image" r:id="rId3" imgW="514422" imgH="581106" progId="PBrush">
                  <p:embed/>
                </p:oleObj>
              </mc:Choice>
              <mc:Fallback>
                <p:oleObj name="Bitmap Image" r:id="rId3" imgW="514422" imgH="581106" progId="PBrush">
                  <p:embed/>
                  <p:pic>
                    <p:nvPicPr>
                      <p:cNvPr id="1026" name="Object 1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8632" y="38103302"/>
                        <a:ext cx="367715" cy="48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9" name="Rectangle 1149"/>
          <p:cNvSpPr>
            <a:spLocks noGrp="1" noChangeArrowheads="1"/>
          </p:cNvSpPr>
          <p:nvPr>
            <p:ph type="body" sz="half" idx="1"/>
          </p:nvPr>
        </p:nvSpPr>
        <p:spPr>
          <a:xfrm>
            <a:off x="943558" y="6279425"/>
            <a:ext cx="10575772" cy="1561569"/>
          </a:xfrm>
          <a:solidFill>
            <a:schemeClr val="accent2">
              <a:lumMod val="75000"/>
            </a:schemeClr>
          </a:solidFill>
          <a:ln>
            <a:solidFill>
              <a:srgbClr val="FFD000"/>
            </a:solidFill>
          </a:ln>
        </p:spPr>
        <p:txBody>
          <a:bodyPr vert="horz" wrap="square" lIns="0" tIns="0" rIns="0" bIns="0" numCol="1" anchor="ctr" anchorCtr="0" compatLnSpc="1">
            <a:prstTxWarp prst="textNoShape">
              <a:avLst/>
            </a:prstTxWarp>
          </a:bodyPr>
          <a:lstStyle/>
          <a:p>
            <a:pPr marL="0" indent="0" algn="ctr" eaLnBrk="1" hangingPunct="1"/>
            <a:r>
              <a:rPr lang="en-US" sz="6600" b="1">
                <a:solidFill>
                  <a:srgbClr val="FFD000"/>
                </a:solidFill>
              </a:rPr>
              <a:t>Introduction</a:t>
            </a:r>
            <a:endParaRPr lang="en-US" sz="6600" b="1">
              <a:solidFill>
                <a:srgbClr val="FFD000"/>
              </a:solidFill>
              <a:cs typeface="Aria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655" y="1545288"/>
            <a:ext cx="7273636" cy="2963333"/>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19704" y="1256175"/>
            <a:ext cx="3429000" cy="3532910"/>
          </a:xfrm>
          <a:prstGeom prst="rect">
            <a:avLst/>
          </a:prstGeom>
          <a:noFill/>
        </p:spPr>
      </p:pic>
      <p:sp>
        <p:nvSpPr>
          <p:cNvPr id="8" name="Rectangle 1149">
            <a:extLst>
              <a:ext uri="{FF2B5EF4-FFF2-40B4-BE49-F238E27FC236}">
                <a16:creationId xmlns:a16="http://schemas.microsoft.com/office/drawing/2014/main" id="{F77B3FAB-78F0-A59D-0C2C-520302E0D3AC}"/>
              </a:ext>
            </a:extLst>
          </p:cNvPr>
          <p:cNvSpPr txBox="1">
            <a:spLocks noChangeArrowheads="1"/>
          </p:cNvSpPr>
          <p:nvPr/>
        </p:nvSpPr>
        <p:spPr bwMode="auto">
          <a:xfrm>
            <a:off x="864681" y="16072144"/>
            <a:ext cx="10517858" cy="1555679"/>
          </a:xfrm>
          <a:prstGeom prst="rect">
            <a:avLst/>
          </a:prstGeom>
          <a:solidFill>
            <a:schemeClr val="accent2">
              <a:lumMod val="75000"/>
            </a:schemeClr>
          </a:solidFill>
          <a:ln w="9525">
            <a:solidFill>
              <a:srgbClr val="FFD000"/>
            </a:solidFill>
            <a:miter lim="800000"/>
            <a:headEnd/>
            <a:tailEnd/>
          </a:ln>
        </p:spPr>
        <p:txBody>
          <a:bodyPr vert="horz" wrap="square" lIns="0" tIns="0" rIns="0" bIns="0" numCol="1" anchor="ctr" anchorCtr="0" compatLnSpc="1">
            <a:prstTxWarp prst="textNoShape">
              <a:avLst/>
            </a:prstTxWarp>
          </a:bodyPr>
          <a:lst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a:lstStyle>
          <a:p>
            <a:pPr marL="0" indent="0" algn="ctr" eaLnBrk="1" hangingPunct="1"/>
            <a:r>
              <a:rPr lang="en-US" sz="6600" b="1" kern="0">
                <a:solidFill>
                  <a:srgbClr val="FFD000"/>
                </a:solidFill>
              </a:rPr>
              <a:t>Case Description</a:t>
            </a:r>
            <a:endParaRPr lang="en-US" sz="6600" b="1" kern="0">
              <a:solidFill>
                <a:srgbClr val="FFD000"/>
              </a:solidFill>
              <a:cs typeface="Arial"/>
            </a:endParaRPr>
          </a:p>
        </p:txBody>
      </p:sp>
      <p:sp>
        <p:nvSpPr>
          <p:cNvPr id="5" name="Rectangle 1149">
            <a:extLst>
              <a:ext uri="{FF2B5EF4-FFF2-40B4-BE49-F238E27FC236}">
                <a16:creationId xmlns:a16="http://schemas.microsoft.com/office/drawing/2014/main" id="{A1E15749-4110-FE96-7032-818CD412BD5C}"/>
              </a:ext>
            </a:extLst>
          </p:cNvPr>
          <p:cNvSpPr txBox="1">
            <a:spLocks noChangeArrowheads="1"/>
          </p:cNvSpPr>
          <p:nvPr/>
        </p:nvSpPr>
        <p:spPr bwMode="auto">
          <a:xfrm>
            <a:off x="27226399" y="18392350"/>
            <a:ext cx="10580559" cy="1555679"/>
          </a:xfrm>
          <a:prstGeom prst="rect">
            <a:avLst/>
          </a:prstGeom>
          <a:solidFill>
            <a:schemeClr val="accent2">
              <a:lumMod val="75000"/>
            </a:schemeClr>
          </a:solidFill>
          <a:ln w="9525">
            <a:solidFill>
              <a:srgbClr val="FFD000"/>
            </a:solidFill>
            <a:miter lim="800000"/>
            <a:headEnd/>
            <a:tailEnd/>
          </a:ln>
        </p:spPr>
        <p:txBody>
          <a:bodyPr vert="horz" wrap="square" lIns="0" tIns="0" rIns="0" bIns="0" numCol="1" anchor="ctr" anchorCtr="0" compatLnSpc="1">
            <a:prstTxWarp prst="textNoShape">
              <a:avLst/>
            </a:prstTxWarp>
          </a:bodyPr>
          <a:lst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a:lstStyle>
          <a:p>
            <a:pPr marL="0" indent="0" algn="ctr"/>
            <a:r>
              <a:rPr lang="en-US" sz="6600" b="1" kern="0">
                <a:solidFill>
                  <a:srgbClr val="FFD000"/>
                </a:solidFill>
              </a:rPr>
              <a:t>Conclusion</a:t>
            </a:r>
            <a:endParaRPr lang="en-US"/>
          </a:p>
        </p:txBody>
      </p:sp>
      <p:sp>
        <p:nvSpPr>
          <p:cNvPr id="7" name="TextBox 6">
            <a:extLst>
              <a:ext uri="{FF2B5EF4-FFF2-40B4-BE49-F238E27FC236}">
                <a16:creationId xmlns:a16="http://schemas.microsoft.com/office/drawing/2014/main" id="{0356424A-60ED-F4DE-67A7-1B25324FBD19}"/>
              </a:ext>
            </a:extLst>
          </p:cNvPr>
          <p:cNvSpPr txBox="1"/>
          <p:nvPr/>
        </p:nvSpPr>
        <p:spPr>
          <a:xfrm>
            <a:off x="943558" y="8605617"/>
            <a:ext cx="10438981" cy="6740307"/>
          </a:xfrm>
          <a:prstGeom prst="rect">
            <a:avLst/>
          </a:prstGeom>
          <a:noFill/>
          <a:ln>
            <a:solidFill>
              <a:srgbClr val="FFD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a:buChar char="•"/>
            </a:pPr>
            <a:r>
              <a:rPr lang="en-US" sz="4800" b="1">
                <a:latin typeface="Times New Roman"/>
                <a:cs typeface="Times New Roman"/>
              </a:rPr>
              <a:t>Seborrheic dermatitis (SD)</a:t>
            </a:r>
            <a:r>
              <a:rPr lang="en-US" sz="4800">
                <a:latin typeface="Times New Roman"/>
                <a:cs typeface="Times New Roman"/>
              </a:rPr>
              <a:t> is a chronic, inflammatory skin condition common in skin of color populations, particularly African Americans </a:t>
            </a:r>
          </a:p>
          <a:p>
            <a:pPr marL="685800" indent="-685800">
              <a:buFont typeface="Arial"/>
              <a:buChar char="•"/>
            </a:pPr>
            <a:r>
              <a:rPr lang="en-US" sz="4800">
                <a:latin typeface="Times New Roman"/>
                <a:cs typeface="Times New Roman"/>
              </a:rPr>
              <a:t>The pathogenesis of SD involves the proliferation of commensal yeast genus, Malassezia, the host immune response, and the composition of sebaceous gland secretions.</a:t>
            </a:r>
            <a:endParaRPr lang="en-US" sz="4800">
              <a:cs typeface="Times New Roman" pitchFamily="18" charset="0"/>
            </a:endParaRPr>
          </a:p>
        </p:txBody>
      </p:sp>
      <p:sp>
        <p:nvSpPr>
          <p:cNvPr id="12" name="Rectangle 1149">
            <a:extLst>
              <a:ext uri="{FF2B5EF4-FFF2-40B4-BE49-F238E27FC236}">
                <a16:creationId xmlns:a16="http://schemas.microsoft.com/office/drawing/2014/main" id="{9BB6631B-5851-5CA8-1DA1-44877FD61028}"/>
              </a:ext>
            </a:extLst>
          </p:cNvPr>
          <p:cNvSpPr txBox="1">
            <a:spLocks noChangeArrowheads="1"/>
          </p:cNvSpPr>
          <p:nvPr/>
        </p:nvSpPr>
        <p:spPr bwMode="auto">
          <a:xfrm>
            <a:off x="27226399" y="6285315"/>
            <a:ext cx="10580559" cy="1555679"/>
          </a:xfrm>
          <a:prstGeom prst="rect">
            <a:avLst/>
          </a:prstGeom>
          <a:solidFill>
            <a:schemeClr val="accent2">
              <a:lumMod val="75000"/>
            </a:schemeClr>
          </a:solidFill>
          <a:ln w="9525">
            <a:solidFill>
              <a:srgbClr val="FFD000"/>
            </a:solidFill>
            <a:miter lim="800000"/>
            <a:headEnd/>
            <a:tailEnd/>
          </a:ln>
        </p:spPr>
        <p:txBody>
          <a:bodyPr vert="horz" wrap="square" lIns="0" tIns="0" rIns="0" bIns="0" numCol="1" anchor="ctr" anchorCtr="0" compatLnSpc="1">
            <a:prstTxWarp prst="textNoShape">
              <a:avLst/>
            </a:prstTxWarp>
          </a:bodyPr>
          <a:lst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a:lstStyle>
          <a:p>
            <a:pPr marL="0" indent="0" algn="ctr" eaLnBrk="1" hangingPunct="1"/>
            <a:r>
              <a:rPr lang="en-US" sz="6600" b="1" kern="0">
                <a:solidFill>
                  <a:srgbClr val="FFD000"/>
                </a:solidFill>
              </a:rPr>
              <a:t>Discussion</a:t>
            </a:r>
            <a:endParaRPr lang="en-US" sz="6600" b="1" kern="0">
              <a:solidFill>
                <a:srgbClr val="FFD000"/>
              </a:solidFill>
              <a:cs typeface="Arial"/>
            </a:endParaRPr>
          </a:p>
        </p:txBody>
      </p:sp>
      <p:sp>
        <p:nvSpPr>
          <p:cNvPr id="15" name="TextBox 14">
            <a:extLst>
              <a:ext uri="{FF2B5EF4-FFF2-40B4-BE49-F238E27FC236}">
                <a16:creationId xmlns:a16="http://schemas.microsoft.com/office/drawing/2014/main" id="{153B5C48-E833-57A3-D518-D6A3A82DA723}"/>
              </a:ext>
            </a:extLst>
          </p:cNvPr>
          <p:cNvSpPr txBox="1"/>
          <p:nvPr/>
        </p:nvSpPr>
        <p:spPr>
          <a:xfrm>
            <a:off x="27217268" y="8638523"/>
            <a:ext cx="10598821" cy="8956298"/>
          </a:xfrm>
          <a:prstGeom prst="rect">
            <a:avLst/>
          </a:prstGeom>
          <a:noFill/>
          <a:ln>
            <a:solidFill>
              <a:srgbClr val="FFD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57250" indent="-857250">
              <a:buFont typeface="Arial"/>
              <a:buChar char="•"/>
            </a:pPr>
            <a:r>
              <a:rPr lang="en-US" sz="4800">
                <a:latin typeface="Times New Roman"/>
                <a:cs typeface="Times New Roman"/>
              </a:rPr>
              <a:t>SD diagnosis is traditionally based on lesion location and morphology. However, in skin of color, it often presents differently, such as with hypopigmentation and minimal scaling, complicating accurate diagnosis.</a:t>
            </a:r>
            <a:endParaRPr lang="en-US" sz="4800">
              <a:cs typeface="Times New Roman" pitchFamily="18" charset="0"/>
            </a:endParaRPr>
          </a:p>
          <a:p>
            <a:pPr marL="857250" indent="-857250">
              <a:buFont typeface="Arial"/>
              <a:buChar char="•"/>
            </a:pPr>
            <a:r>
              <a:rPr lang="en-US" sz="4800">
                <a:latin typeface="Times New Roman"/>
                <a:cs typeface="Times New Roman"/>
              </a:rPr>
              <a:t>Treatment approaches for SD in skin of color need to be tailored, considering the potential for hypopigmentation, hair type, and washing practices. </a:t>
            </a:r>
          </a:p>
        </p:txBody>
      </p:sp>
      <p:sp>
        <p:nvSpPr>
          <p:cNvPr id="16" name="TextBox 15">
            <a:extLst>
              <a:ext uri="{FF2B5EF4-FFF2-40B4-BE49-F238E27FC236}">
                <a16:creationId xmlns:a16="http://schemas.microsoft.com/office/drawing/2014/main" id="{D6FA7EC1-518C-82A1-F259-AB64581D7E8A}"/>
              </a:ext>
            </a:extLst>
          </p:cNvPr>
          <p:cNvSpPr txBox="1"/>
          <p:nvPr/>
        </p:nvSpPr>
        <p:spPr>
          <a:xfrm>
            <a:off x="27297188" y="20745558"/>
            <a:ext cx="10438981" cy="9694962"/>
          </a:xfrm>
          <a:prstGeom prst="rect">
            <a:avLst/>
          </a:prstGeom>
          <a:noFill/>
          <a:ln>
            <a:solidFill>
              <a:srgbClr val="FFD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57250" indent="-857250">
              <a:buFont typeface="Arial"/>
              <a:buChar char="•"/>
            </a:pPr>
            <a:r>
              <a:rPr lang="en-US" sz="4800">
                <a:latin typeface="Times New Roman"/>
                <a:cs typeface="Times New Roman"/>
              </a:rPr>
              <a:t>The associated hypopigmentation seen in this case may lead to similar social and psychological implications, including decreased self-esteem and quality of life, as can be seen in vitiligo patients. </a:t>
            </a:r>
            <a:endParaRPr lang="en-US" sz="4800">
              <a:cs typeface="Times New Roman" pitchFamily="18" charset="0"/>
            </a:endParaRPr>
          </a:p>
          <a:p>
            <a:pPr marL="857250" indent="-857250">
              <a:buFont typeface="Arial"/>
              <a:buChar char="•"/>
            </a:pPr>
            <a:r>
              <a:rPr lang="en-US" sz="4800">
                <a:latin typeface="Times New Roman"/>
                <a:cs typeface="Times New Roman"/>
              </a:rPr>
              <a:t>Our case highlights the need for providers to understand the unique presentations and treatment considerations of SD in skin of color patients, and to provide culturally competent care to improve patient outcomes.</a:t>
            </a:r>
            <a:endParaRPr lang="en-US" sz="4800">
              <a:cs typeface="Times New Roman" pitchFamily="18" charset="0"/>
            </a:endParaRPr>
          </a:p>
        </p:txBody>
      </p:sp>
      <p:sp>
        <p:nvSpPr>
          <p:cNvPr id="17" name="TextBox 16">
            <a:extLst>
              <a:ext uri="{FF2B5EF4-FFF2-40B4-BE49-F238E27FC236}">
                <a16:creationId xmlns:a16="http://schemas.microsoft.com/office/drawing/2014/main" id="{CFD690F2-794B-79BB-9B5D-EBC1A9DC21DE}"/>
              </a:ext>
            </a:extLst>
          </p:cNvPr>
          <p:cNvSpPr txBox="1"/>
          <p:nvPr/>
        </p:nvSpPr>
        <p:spPr>
          <a:xfrm>
            <a:off x="27214986" y="31238048"/>
            <a:ext cx="10603385" cy="6555641"/>
          </a:xfrm>
          <a:prstGeom prst="rect">
            <a:avLst/>
          </a:prstGeom>
          <a:noFill/>
          <a:ln>
            <a:solidFill>
              <a:srgbClr val="FFD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New Roman"/>
                <a:cs typeface="Times New Roman"/>
              </a:rPr>
              <a:t>References</a:t>
            </a:r>
            <a:r>
              <a:rPr lang="en-US" sz="3600">
                <a:latin typeface="Times New Roman"/>
                <a:cs typeface="Times New Roman"/>
              </a:rPr>
              <a:t>:</a:t>
            </a:r>
          </a:p>
          <a:p>
            <a:pPr marL="514350" indent="-514350">
              <a:buFontTx/>
              <a:buAutoNum type="arabicPeriod"/>
            </a:pPr>
            <a:r>
              <a:rPr lang="en-US" sz="3200">
                <a:latin typeface="Times New Roman"/>
                <a:cs typeface="Times New Roman"/>
              </a:rPr>
              <a:t>Alexis AF, </a:t>
            </a:r>
            <a:r>
              <a:rPr lang="en-US" sz="3200" err="1">
                <a:latin typeface="Times New Roman"/>
                <a:cs typeface="Times New Roman"/>
              </a:rPr>
              <a:t>Sergay</a:t>
            </a:r>
            <a:r>
              <a:rPr lang="en-US" sz="3200">
                <a:latin typeface="Times New Roman"/>
                <a:cs typeface="Times New Roman"/>
              </a:rPr>
              <a:t> AB, Taylor SC. Common dermatologic disorders in skin of color: A comparative practice survey. Cutis. 2007;80(5):387-394.</a:t>
            </a:r>
            <a:endParaRPr lang="en-US" sz="3200">
              <a:cs typeface="Times New Roman"/>
            </a:endParaRPr>
          </a:p>
          <a:p>
            <a:pPr marL="514350" indent="-514350">
              <a:buFontTx/>
              <a:buAutoNum type="arabicPeriod"/>
            </a:pPr>
            <a:r>
              <a:rPr lang="en-US" sz="3200">
                <a:latin typeface="Times New Roman"/>
                <a:cs typeface="Times New Roman"/>
              </a:rPr>
              <a:t>Gupta A, Bluhm R. Seborrheic dermatitis. In. Vol 18. Oxford, UK2004:13-26.</a:t>
            </a:r>
            <a:endParaRPr lang="en-US" sz="3200">
              <a:cs typeface="Times New Roman"/>
            </a:endParaRPr>
          </a:p>
          <a:p>
            <a:pPr marL="514350" indent="-514350">
              <a:buFontTx/>
              <a:buAutoNum type="arabicPeriod"/>
            </a:pPr>
            <a:r>
              <a:rPr lang="en-US" sz="3200">
                <a:latin typeface="Times New Roman"/>
                <a:cs typeface="Times New Roman"/>
              </a:rPr>
              <a:t>Berk T, Scheinfeld N. Seborrheic dermatitis. P t. 2010;35(6):348-352.</a:t>
            </a:r>
            <a:endParaRPr lang="en-US" sz="3200">
              <a:cs typeface="Times New Roman"/>
            </a:endParaRPr>
          </a:p>
          <a:p>
            <a:pPr marL="514350" indent="-514350">
              <a:buFontTx/>
              <a:buAutoNum type="arabicPeriod"/>
            </a:pPr>
            <a:r>
              <a:rPr lang="en-US" sz="3200">
                <a:latin typeface="Times New Roman"/>
                <a:cs typeface="Times New Roman"/>
              </a:rPr>
              <a:t>Halder RM, </a:t>
            </a:r>
            <a:r>
              <a:rPr lang="en-US" sz="3200" err="1">
                <a:latin typeface="Times New Roman"/>
                <a:cs typeface="Times New Roman"/>
              </a:rPr>
              <a:t>Nootheti</a:t>
            </a:r>
            <a:r>
              <a:rPr lang="en-US" sz="3200">
                <a:latin typeface="Times New Roman"/>
                <a:cs typeface="Times New Roman"/>
              </a:rPr>
              <a:t> PK. Ethnic skin disorders overview. J Am </a:t>
            </a:r>
            <a:r>
              <a:rPr lang="en-US" sz="3200" err="1">
                <a:latin typeface="Times New Roman"/>
                <a:cs typeface="Times New Roman"/>
              </a:rPr>
              <a:t>Acad</a:t>
            </a:r>
            <a:r>
              <a:rPr lang="en-US" sz="3200">
                <a:latin typeface="Times New Roman"/>
                <a:cs typeface="Times New Roman"/>
              </a:rPr>
              <a:t> Dermatol. 2003;48(6):S143-S148.</a:t>
            </a:r>
            <a:endParaRPr lang="en-US" sz="3200">
              <a:cs typeface="Times New Roman"/>
            </a:endParaRPr>
          </a:p>
          <a:p>
            <a:pPr marL="514350" indent="-514350">
              <a:buFontTx/>
              <a:buAutoNum type="arabicPeriod"/>
            </a:pPr>
            <a:r>
              <a:rPr lang="en-US" sz="3200">
                <a:latin typeface="Times New Roman"/>
                <a:cs typeface="Times New Roman"/>
              </a:rPr>
              <a:t> Ogunbiyi AO, Daramola OOM, Alese OO. Prevalence of skin diseases in Ibadan, Nigeria. Internat J Dermatol. 2004;43(1):31-36.</a:t>
            </a:r>
            <a:endParaRPr lang="en-US" sz="3200">
              <a:cs typeface="Times New Roman"/>
            </a:endParaRPr>
          </a:p>
        </p:txBody>
      </p:sp>
      <p:pic>
        <p:nvPicPr>
          <p:cNvPr id="3" name="Picture 2" descr="A person with a black band over his eyes&#10;&#10;Description automatically generated">
            <a:extLst>
              <a:ext uri="{FF2B5EF4-FFF2-40B4-BE49-F238E27FC236}">
                <a16:creationId xmlns:a16="http://schemas.microsoft.com/office/drawing/2014/main" id="{9431D4DF-886B-B5B9-4950-EDB44672C6F3}"/>
              </a:ext>
            </a:extLst>
          </p:cNvPr>
          <p:cNvPicPr>
            <a:picLocks noChangeAspect="1"/>
          </p:cNvPicPr>
          <p:nvPr/>
        </p:nvPicPr>
        <p:blipFill>
          <a:blip r:embed="rId7"/>
          <a:stretch>
            <a:fillRect/>
          </a:stretch>
        </p:blipFill>
        <p:spPr>
          <a:xfrm>
            <a:off x="12943060" y="6279424"/>
            <a:ext cx="13367537" cy="16274879"/>
          </a:xfrm>
          <a:prstGeom prst="rect">
            <a:avLst/>
          </a:prstGeom>
          <a:ln>
            <a:solidFill>
              <a:srgbClr val="FFD000"/>
            </a:solidFill>
          </a:ln>
        </p:spPr>
      </p:pic>
      <p:pic>
        <p:nvPicPr>
          <p:cNvPr id="2" name="Picture 1" descr="A person with a black stripe over his eyes&#10;&#10;Description automatically generated">
            <a:extLst>
              <a:ext uri="{FF2B5EF4-FFF2-40B4-BE49-F238E27FC236}">
                <a16:creationId xmlns:a16="http://schemas.microsoft.com/office/drawing/2014/main" id="{BBFF0AB0-5EA1-AD77-98D5-75350782B1D7}"/>
              </a:ext>
            </a:extLst>
          </p:cNvPr>
          <p:cNvPicPr>
            <a:picLocks noChangeAspect="1"/>
          </p:cNvPicPr>
          <p:nvPr/>
        </p:nvPicPr>
        <p:blipFill>
          <a:blip r:embed="rId8"/>
          <a:stretch>
            <a:fillRect/>
          </a:stretch>
        </p:blipFill>
        <p:spPr>
          <a:xfrm>
            <a:off x="12943060" y="22557133"/>
            <a:ext cx="13367537" cy="15779341"/>
          </a:xfrm>
          <a:prstGeom prst="rect">
            <a:avLst/>
          </a:prstGeom>
          <a:ln>
            <a:solidFill>
              <a:srgbClr val="FFD000"/>
            </a:solidFill>
          </a:ln>
        </p:spPr>
      </p:pic>
      <p:sp>
        <p:nvSpPr>
          <p:cNvPr id="9" name="TextBox 8">
            <a:extLst>
              <a:ext uri="{FF2B5EF4-FFF2-40B4-BE49-F238E27FC236}">
                <a16:creationId xmlns:a16="http://schemas.microsoft.com/office/drawing/2014/main" id="{845234B0-705C-6367-6B6E-81848164E7CF}"/>
              </a:ext>
            </a:extLst>
          </p:cNvPr>
          <p:cNvSpPr txBox="1"/>
          <p:nvPr/>
        </p:nvSpPr>
        <p:spPr>
          <a:xfrm>
            <a:off x="1051392" y="18339251"/>
            <a:ext cx="10438981" cy="17820263"/>
          </a:xfrm>
          <a:prstGeom prst="rect">
            <a:avLst/>
          </a:prstGeom>
          <a:noFill/>
          <a:ln>
            <a:solidFill>
              <a:srgbClr val="FFD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a:buChar char="•"/>
            </a:pPr>
            <a:r>
              <a:rPr lang="en-US" sz="4800" b="1">
                <a:latin typeface="Times New Roman"/>
                <a:cs typeface="Times New Roman"/>
              </a:rPr>
              <a:t>Patient Profile:</a:t>
            </a:r>
            <a:r>
              <a:rPr lang="en-US" sz="4800">
                <a:latin typeface="Times New Roman"/>
                <a:cs typeface="Times New Roman"/>
              </a:rPr>
              <a:t> 63-year-old African-American male with history of renal cell carcinoma, post-nephrectomy, undergoing adjuvant immunotherapy with Nivolumab. </a:t>
            </a:r>
            <a:endParaRPr lang="en-US" sz="4800">
              <a:cs typeface="Times New Roman" pitchFamily="18" charset="0"/>
            </a:endParaRPr>
          </a:p>
          <a:p>
            <a:pPr marL="685800" indent="-685800">
              <a:buFont typeface="Arial"/>
              <a:buChar char="•"/>
            </a:pPr>
            <a:r>
              <a:rPr lang="en-US" sz="4800" b="1">
                <a:latin typeface="Times New Roman"/>
                <a:cs typeface="Times New Roman"/>
              </a:rPr>
              <a:t>Presentation:</a:t>
            </a:r>
            <a:r>
              <a:rPr lang="en-US" sz="4800">
                <a:latin typeface="Times New Roman"/>
                <a:cs typeface="Times New Roman"/>
              </a:rPr>
              <a:t> Reported development of "white spots" on the nose, chin, and cheeks after first dose of Nivolumab.</a:t>
            </a:r>
          </a:p>
          <a:p>
            <a:pPr marL="685800" indent="-685800">
              <a:buFont typeface="Arial"/>
              <a:buChar char="•"/>
            </a:pPr>
            <a:r>
              <a:rPr lang="en-US" sz="4800" b="1">
                <a:latin typeface="Times New Roman"/>
                <a:cs typeface="Times New Roman"/>
              </a:rPr>
              <a:t>Initial Diagnosis:</a:t>
            </a:r>
            <a:r>
              <a:rPr lang="en-US" sz="4800">
                <a:latin typeface="Times New Roman"/>
                <a:cs typeface="Times New Roman"/>
              </a:rPr>
              <a:t> Nivolumab-induced vitiligo, based on history and physical examination. No treatment initiated.</a:t>
            </a:r>
            <a:endParaRPr lang="en-US"/>
          </a:p>
          <a:p>
            <a:pPr marL="685800" indent="-685800">
              <a:buFont typeface="Arial"/>
              <a:buChar char="•"/>
            </a:pPr>
            <a:r>
              <a:rPr lang="en-US" sz="4800" b="1">
                <a:latin typeface="Times New Roman"/>
                <a:cs typeface="Times New Roman"/>
              </a:rPr>
              <a:t>Condition Worsening:</a:t>
            </a:r>
            <a:r>
              <a:rPr lang="en-US" sz="4800">
                <a:latin typeface="Times New Roman"/>
                <a:cs typeface="Times New Roman"/>
              </a:rPr>
              <a:t> Upon return after 3 months, observed well-circumscribed hypopigmented patches with underlying erythema on glabella, perinasal, perioral regions, and scalp.</a:t>
            </a:r>
            <a:endParaRPr lang="en-US" sz="4800">
              <a:cs typeface="Times New Roman" pitchFamily="18" charset="0"/>
            </a:endParaRPr>
          </a:p>
          <a:p>
            <a:pPr marL="685800" indent="-685800">
              <a:buFont typeface="Arial"/>
              <a:buChar char="•"/>
            </a:pPr>
            <a:r>
              <a:rPr lang="en-US" sz="4800" b="1">
                <a:latin typeface="Times New Roman"/>
                <a:cs typeface="Times New Roman"/>
              </a:rPr>
              <a:t>Treatment:</a:t>
            </a:r>
            <a:r>
              <a:rPr lang="en-US" sz="4800">
                <a:latin typeface="Times New Roman"/>
                <a:cs typeface="Times New Roman"/>
              </a:rPr>
              <a:t> Prescribed daily ketoconazole shampoo, clobetasol solution twice daily to the scalp, and ketoconazole cream plus hydrocortisone 2.5% cream. </a:t>
            </a:r>
          </a:p>
          <a:p>
            <a:pPr marL="685800" indent="-685800">
              <a:buFont typeface="Arial"/>
              <a:buChar char="•"/>
            </a:pPr>
            <a:r>
              <a:rPr lang="en-US" sz="4800" b="1">
                <a:latin typeface="Times New Roman"/>
                <a:cs typeface="Times New Roman"/>
              </a:rPr>
              <a:t>Outcome: </a:t>
            </a:r>
            <a:r>
              <a:rPr lang="en-US" sz="4800">
                <a:latin typeface="Times New Roman"/>
                <a:cs typeface="Times New Roman"/>
              </a:rPr>
              <a:t>Dramatic improvement in one month confirmed the diagnosis of hypopigmented seborrheic dermatitis.</a:t>
            </a:r>
            <a:endParaRPr lang="en-US" sz="4800">
              <a:cs typeface="Times New Roman" pitchFamily="18"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5" ma:contentTypeDescription="Create a new document." ma:contentTypeScope="" ma:versionID="75c0977e1c47a1886d60bb98314b8582">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382c23757ef5a562f98fc1160f1922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7B844072-695A-4CD3-9406-FF8A22B7D72E}"/>
</file>

<file path=customXml/itemProps2.xml><?xml version="1.0" encoding="utf-8"?>
<ds:datastoreItem xmlns:ds="http://schemas.openxmlformats.org/officeDocument/2006/customXml" ds:itemID="{2903B557-2D48-4C24-BA9F-4CF7DF0400D7}"/>
</file>

<file path=customXml/itemProps3.xml><?xml version="1.0" encoding="utf-8"?>
<ds:datastoreItem xmlns:ds="http://schemas.openxmlformats.org/officeDocument/2006/customXml" ds:itemID="{B3575C39-6C38-40DF-8094-CC1F13B83258}"/>
</file>

<file path=docProps/app.xml><?xml version="1.0" encoding="utf-8"?>
<Properties xmlns="http://schemas.openxmlformats.org/officeDocument/2006/extended-properties" xmlns:vt="http://schemas.openxmlformats.org/officeDocument/2006/docPropsVTypes">
  <Template>C:\MSOffice\Templates\Blank Presentation.pot</Template>
  <TotalTime>0</TotalTim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“Hypopigmented Seborrheic Dermatitis Masquerading as Vitiligo in Skin of Color”  Gavin Dennis; John Miller, MD; Brian Lee, MD LSUHSC, Department of Dermatology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revision>1</cp:revision>
  <cp:lastPrinted>2000-03-29T22:47:03Z</cp:lastPrinted>
  <dcterms:created xsi:type="dcterms:W3CDTF">1995-06-17T23:31:02Z</dcterms:created>
  <dcterms:modified xsi:type="dcterms:W3CDTF">2024-03-12T21:23:07Z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