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theme/theme1.xml" ContentType="application/vnd.openxmlformats-officedocument.theme+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Lst>
  <p:sldSz cx="38404800" cy="29260800"/>
  <p:notesSz cx="6858000" cy="9144000"/>
  <p:embeddedFontLst>
    <p:embeddedFont>
      <p:font typeface="Arial Bold" panose="020B0802020202020204" pitchFamily="34" charset="77"/>
      <p:regular r:id="rId3"/>
      <p:bold r:id="rId4"/>
    </p:embeddedFont>
    <p:embeddedFont>
      <p:font typeface="Open Sans" panose="020B0606030504020204" pitchFamily="34" charset="0"/>
      <p:regular r:id="rId5"/>
      <p:bold r:id="rId6"/>
      <p:italic r:id="rId7"/>
      <p:boldItalic r:id="rId8"/>
    </p:embeddedFont>
    <p:embeddedFont>
      <p:font typeface="Open Sans Bold" panose="020B0806030504020204" pitchFamily="34" charset="0"/>
      <p:regular r:id="rId9"/>
      <p:bold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1" autoAdjust="0"/>
    <p:restoredTop sz="94622" autoAdjust="0"/>
  </p:normalViewPr>
  <p:slideViewPr>
    <p:cSldViewPr>
      <p:cViewPr varScale="1">
        <p:scale>
          <a:sx n="53" d="100"/>
          <a:sy n="53" d="100"/>
        </p:scale>
        <p:origin x="276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5" Type="http://schemas.openxmlformats.org/officeDocument/2006/relationships/customXml" Target="../customXml/item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04.061"/>
    </inkml:context>
    <inkml:brush xml:id="br0">
      <inkml:brushProperty name="width" value="0.35" units="cm"/>
      <inkml:brushProperty name="height" value="0.35" units="cm"/>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30.233"/>
    </inkml:context>
    <inkml:brush xml:id="br0">
      <inkml:brushProperty name="width" value="0.35" units="cm"/>
      <inkml:brushProperty name="height" value="0.35" units="cm"/>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32.667"/>
    </inkml:context>
    <inkml:brush xml:id="br0">
      <inkml:brushProperty name="width" value="0.35" units="cm"/>
      <inkml:brushProperty name="height" value="0.35" units="cm"/>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33.449"/>
    </inkml:context>
    <inkml:brush xml:id="br0">
      <inkml:brushProperty name="width" value="0.35" units="cm"/>
      <inkml:brushProperty name="height" value="0.35" units="cm"/>
    </inkml:brush>
  </inkml:definitions>
  <inkml:trace contextRef="#ctx0" brushRef="#br0">0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33.983"/>
    </inkml:context>
    <inkml:brush xml:id="br0">
      <inkml:brushProperty name="width" value="0.35" units="cm"/>
      <inkml:brushProperty name="height" value="0.35" units="cm"/>
    </inkml:brush>
  </inkml:definitions>
  <inkml:trace contextRef="#ctx0" brushRef="#br0">0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34.399"/>
    </inkml:context>
    <inkml:brush xml:id="br0">
      <inkml:brushProperty name="width" value="0.35" units="cm"/>
      <inkml:brushProperty name="height" value="0.3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6:58.386"/>
    </inkml:context>
    <inkml:brush xml:id="br0">
      <inkml:brushProperty name="width" value="0.05" units="cm"/>
      <inkml:brushProperty name="height" value="0.05" units="cm"/>
    </inkml:brush>
  </inkml:definitions>
  <inkml:trace contextRef="#ctx0" brushRef="#br0">0 1452 14357,'13'8'0,"-6"-37"2117,-1-14 1,0-16-2118,2-12 0,1-15 0,1-6 0,-2 5 0,0-9 0,-1 3 0,1-5 0,1 3 0,1-6 0,-1 2 0,-2 13 884,-2-11 1,-2 16-885,1-11 965,3 51-965,5 30 3249,1 9-3249,0 6 0,-1 8 0,-5 16 0,-1 22 0,2 27 0,-3-27 0,-1 2 0,0 5 0,0 2 0,-1-2 0,-1 0 0,-1-6 0,-2-1 0,1 50 0,0-46 0,0 2 0,0 10 0,0 2 0,0 6 0,0 0 0,1 0 0,-2-5 0,-4 12 0,4-27 0,-4-54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6:59.734"/>
    </inkml:context>
    <inkml:brush xml:id="br0">
      <inkml:brushProperty name="width" value="0.05" units="cm"/>
      <inkml:brushProperty name="height" value="0.05" units="cm"/>
    </inkml:brush>
  </inkml:definitions>
  <inkml:trace contextRef="#ctx0" brushRef="#br0">0 1385 9148,'0'-29'0,"0"-16"5120,0-49-5120,0 17 0,0-7 0,0 17 0,0-3 0,0-2 0,0-9 0,0-1 0,0 0 890,0 3 1,0 1 0,0 4-891,0-16 0,0 9 794,0 23 1,0 7-795,0-7 6046,0 35-6046,0 13 0,0 78 0,0 3 0,0 12 0,0 0 0,0 8 0,0 4-473,0-13 1,0 2-1,0 2 1,0-1 472,0 2 0,0 1 0,0-2 0,0-2 0,0 14 0,0-4 0,0-4 0,0-18 0,0-3 0,0-6 0,0 2 0,0-10 0,0-6 0,0-17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17.889"/>
    </inkml:context>
    <inkml:brush xml:id="br0">
      <inkml:brushProperty name="width" value="0.35" units="cm"/>
      <inkml:brushProperty name="height" value="0.35" units="cm"/>
    </inkml:brush>
  </inkml:definitions>
  <inkml:trace contextRef="#ctx0" brushRef="#br0">3361 1492 24575,'0'-53'0,"0"-24"0,0-12 0,0 10 0,-1 6 0,-9 13 0,-16-32 0,7 43 0,-2 0 0,-5-7 0,-1 5 0,-8-3 0,-1 21 0,10 51 0,-23 25 0,-1-2 0,-3 5 0,11-4 0,-1 3 0,-4 1 0,-4 5 0,5-1 0,-3 9 0,4 0 0,-5 9 0,3 0 0,8-11 0,4-2 0,7-10 0,4-2 0,-10 30 0,9-9 0,16-5 0,7-22 0,2 10 0,0 3 0,0 25 0,0 18 0,0-30 0,0-24 0,0-62 0,0-62 0,0-3 0,0-15 0,0 34 0,0-5 0,0-4 0,0-2-246,-1-15 0,1-5 0,0-1 0,1 0 49,1 21 0,1-1 1,0 0-1,1 1 0,1 2 129,2-8 0,0 0 0,2 4 0,2 4 68,3-7 0,3 5 0,0 11 0,3 13 0,1 11 0,15-4 0,-22 67 0,-1 30 0,-8 42 491,-1-28 1,-1 4-1,1 15 1,0 4-355,0 8 0,0 1-137,0 5 0,-1 1 0,-1-31 0,0 0 0,1 0 0,1-1 0,2 0 0,1-1 0,4 26 0,3-3 0,0-13 0,2-5 0,-2-15 0,0-6 0,8 14 0,-5-32 0,-4-19 0,-5-27 0,2-76 0,-5 0 0,0-15 0,-2 34 0,2-5 0,0-2 0,0-2-246,2-10 0,2-3 0,0 0 0,0 2 106,0 5 1,1 2 0,0 1-1,1 3 140,3-10 0,1 3 0,-1 8 0,3-4 0,0 14 0,0 10 0,-9 96 0,-7 20 0,-5 14 0,-4-6 0,-3 5 0,-3 2 0,-4 11 0,-4 2 0,-2 0-207,-5-3 1,-2 0 0,-3-4 206,-2-6 0,-1-4 0,-1-2 0,-13 18 0,0-5 0,1-9 0,2-2 491,7-8 1,1-1-238,5-8 0,2-3-254,-13 32 0,17-30 0,4-25 0,5-14 670,2-12-670,-3 0 0,-2-4 0,-16-20 0,-30-33 0,25 14 0,0-4 0,-7-11 0,0-1 0,2-1 0,4 1 0,7 4 0,4 1 0,6 8 0,4 0 0,-11-45 0,10-3 0,4 2 0,6 4 0,7 14 0,4 32 0,4 5 0,0 25 0,0-1 0,10 5 0,34 2 0,52 6 0,-25 1 0,6 2 0,11 4 0,0 5 0,-6 3 0,-5 5 0,-15 3 0,-5 5 0,22 31 0,-39-2 0,-18 0 0,-15 11 0,-7-29 0,-11 7 0,-29-32 0,-45 7 0,27-11 0,-3-3 0,-7 1 0,-1-2 0,4-2 0,3-1 0,6-2 0,2-2 0,-40 1 0,9 0 0,9 0 0,12 0 0,15 0 0,16 0 0,8-2 0,-1-8 0,-11-8 0,-8-8 0,-6-1 0,3 3 0,11 7 0,15 3 0,8 3 0,3 4 0,-3 1 0,-15 0 0,-11-2 0,-19-3 0,-14-2 0,-2 5 0,7 1 0,23 4 0,18 3 0,7 0 0,0 0 0,-13 0 0,10 0 0,-8 0 0,14 0 0,-4 0 0,2 0 0,4 5 0,5 9 0,7 10 0,3 11 0,0 11 0,0 3 0,0 1 0,0-1 0,0-20 0,0 2 0,0-14 0,0 7 0,0 0 0,0-3 0,-4-6 0,-2-7 0,-10-6 0,-12-3 0,-7-6 0,1 0 0,5-5 0,11-6 0,9-9 0,-3 4 0,5-12 0,-7 6 0,1-10 0,-8-9 0,9 18 0,-8-12 0,2 3 0,-9-17 0,-5-8 0,-2 5 0,9 10 0,10 19 0,8 4 0,7 14 0,0-5 0,0 3 0,0-4 0,0 4 0,8 5 0,15 3 0,16 6 0,17 0 0,-8 0 0,14 0 0,-6 0 0,23 0 0,13 0 0,7 0 0,-48 0 0,-1 0 0,50 0 0,-49 0 0,0 0 0,0 0 0,1 0 0,1 0 0,-1 0 0,0 0 0,-1 0 0,44 0 0,-3 0 0,-9 0 0,-2 0 0,9 0 0,-40 0 0,2 0 0,6-1 0,1-2 0,-4-4 0,-2-1 0,35-9 0,-22 1 0,-27 7 0,-15 15 0,-15 14 0,-8 16 0,-4 13 0,-10 0 0,-12-4 0,-8-2 0,-7-6 0,5-5 0,5-12 0,8-11 0,6-6 0,-1-3 0,3 0 0,-3 0 0,4 0 0,0 0 0,0 0 0,0 0 0,-5-10 0,9 7 0,-2-8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20.267"/>
    </inkml:context>
    <inkml:brush xml:id="br0">
      <inkml:brushProperty name="width" value="0.35" units="cm"/>
      <inkml:brushProperty name="height" value="0.35" units="cm"/>
    </inkml:brush>
  </inkml:definitions>
  <inkml:trace contextRef="#ctx0" brushRef="#br0">117 442 24575,'-34'-36'0,"7"5"0,27 18 0,0 1 0,0 0 0,0-14 0,-7 8 0,0-23 0,-3 10 0,-3-4 0,6 6 0,0 0 0,3-8 0,4 1 0,0 3 0,0 17 0,0 9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21.367"/>
    </inkml:context>
    <inkml:brush xml:id="br0">
      <inkml:brushProperty name="width" value="0.35" units="cm"/>
      <inkml:brushProperty name="height" value="0.35" units="cm"/>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22.216"/>
    </inkml:context>
    <inkml:brush xml:id="br0">
      <inkml:brushProperty name="width" value="0.35" units="cm"/>
      <inkml:brushProperty name="height" value="0.35" units="cm"/>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23.115"/>
    </inkml:context>
    <inkml:brush xml:id="br0">
      <inkml:brushProperty name="width" value="0.35" units="cm"/>
      <inkml:brushProperty name="height" value="0.35" units="cm"/>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2T20:57:24.100"/>
    </inkml:context>
    <inkml:brush xml:id="br0">
      <inkml:brushProperty name="width" value="0.35" units="cm"/>
      <inkml:brushProperty name="height" value="0.35" units="cm"/>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32D4CD1E-F321-56B2-C2A1-9F82BD62C29E}"/>
              </a:ext>
            </a:extLst>
          </p:cNvPr>
          <p:cNvSpPr/>
          <p:nvPr userDrawn="1"/>
        </p:nvSpPr>
        <p:spPr>
          <a:xfrm>
            <a:off x="267479" y="17997715"/>
            <a:ext cx="19341369" cy="1038702"/>
          </a:xfrm>
          <a:custGeom>
            <a:avLst/>
            <a:gdLst/>
            <a:ahLst/>
            <a:cxnLst/>
            <a:rect l="l" t="t" r="r" b="b"/>
            <a:pathLst>
              <a:path w="25788493" h="1384935">
                <a:moveTo>
                  <a:pt x="0" y="0"/>
                </a:moveTo>
                <a:lnTo>
                  <a:pt x="25788493" y="0"/>
                </a:lnTo>
                <a:lnTo>
                  <a:pt x="25788493" y="1384935"/>
                </a:lnTo>
                <a:lnTo>
                  <a:pt x="0" y="1384935"/>
                </a:lnTo>
                <a:close/>
              </a:path>
            </a:pathLst>
          </a:custGeom>
          <a:solidFill>
            <a:srgbClr val="FFE88E">
              <a:alpha val="60000"/>
            </a:srgbClr>
          </a:solidFill>
        </p:spPr>
        <p:txBody>
          <a:bodyPr/>
          <a:lstStyle/>
          <a:p>
            <a:endParaRPr lang="en-US" dirty="0"/>
          </a:p>
        </p:txBody>
      </p:sp>
      <p:sp>
        <p:nvSpPr>
          <p:cNvPr id="12" name="Freeform 7">
            <a:extLst>
              <a:ext uri="{FF2B5EF4-FFF2-40B4-BE49-F238E27FC236}">
                <a16:creationId xmlns:a16="http://schemas.microsoft.com/office/drawing/2014/main" id="{3A024DEB-74D9-52C2-A343-2FFEAE3DD94B}"/>
              </a:ext>
            </a:extLst>
          </p:cNvPr>
          <p:cNvSpPr/>
          <p:nvPr userDrawn="1"/>
        </p:nvSpPr>
        <p:spPr>
          <a:xfrm>
            <a:off x="16578140" y="10425008"/>
            <a:ext cx="20655502" cy="983297"/>
          </a:xfrm>
          <a:custGeom>
            <a:avLst/>
            <a:gdLst/>
            <a:ahLst/>
            <a:cxnLst/>
            <a:rect l="l" t="t" r="r" b="b"/>
            <a:pathLst>
              <a:path w="28847033" h="1373251">
                <a:moveTo>
                  <a:pt x="0" y="0"/>
                </a:moveTo>
                <a:lnTo>
                  <a:pt x="28847033" y="0"/>
                </a:lnTo>
                <a:lnTo>
                  <a:pt x="28847033" y="1373251"/>
                </a:lnTo>
                <a:lnTo>
                  <a:pt x="0" y="1373251"/>
                </a:lnTo>
                <a:close/>
              </a:path>
            </a:pathLst>
          </a:custGeom>
          <a:solidFill>
            <a:srgbClr val="FFE88E">
              <a:alpha val="60000"/>
            </a:srgbClr>
          </a:solidFill>
        </p:spPr>
        <p:txBody>
          <a:bodyPr/>
          <a:lstStyle/>
          <a:p>
            <a:endParaRPr lang="en-US" dirty="0"/>
          </a:p>
        </p:txBody>
      </p:sp>
      <p:grpSp>
        <p:nvGrpSpPr>
          <p:cNvPr id="14" name="Group 9">
            <a:extLst>
              <a:ext uri="{FF2B5EF4-FFF2-40B4-BE49-F238E27FC236}">
                <a16:creationId xmlns:a16="http://schemas.microsoft.com/office/drawing/2014/main" id="{8EAA2B77-EE07-1EFD-AEEE-CEA062EC077A}"/>
              </a:ext>
            </a:extLst>
          </p:cNvPr>
          <p:cNvGrpSpPr/>
          <p:nvPr userDrawn="1"/>
        </p:nvGrpSpPr>
        <p:grpSpPr>
          <a:xfrm>
            <a:off x="16565441" y="6378964"/>
            <a:ext cx="20668160" cy="1074244"/>
            <a:chOff x="0" y="0"/>
            <a:chExt cx="28850537" cy="1499529"/>
          </a:xfrm>
        </p:grpSpPr>
        <p:sp>
          <p:nvSpPr>
            <p:cNvPr id="15" name="Freeform 10">
              <a:extLst>
                <a:ext uri="{FF2B5EF4-FFF2-40B4-BE49-F238E27FC236}">
                  <a16:creationId xmlns:a16="http://schemas.microsoft.com/office/drawing/2014/main" id="{BDDBC7EB-65A4-101B-0ABC-7BFD2774A0BD}"/>
                </a:ext>
              </a:extLst>
            </p:cNvPr>
            <p:cNvSpPr/>
            <p:nvPr/>
          </p:nvSpPr>
          <p:spPr>
            <a:xfrm>
              <a:off x="0" y="0"/>
              <a:ext cx="28850589" cy="1499489"/>
            </a:xfrm>
            <a:custGeom>
              <a:avLst/>
              <a:gdLst/>
              <a:ahLst/>
              <a:cxnLst/>
              <a:rect l="l" t="t" r="r" b="b"/>
              <a:pathLst>
                <a:path w="28850589" h="1499489">
                  <a:moveTo>
                    <a:pt x="0" y="0"/>
                  </a:moveTo>
                  <a:lnTo>
                    <a:pt x="28850589" y="0"/>
                  </a:lnTo>
                  <a:lnTo>
                    <a:pt x="28850589" y="1499489"/>
                  </a:lnTo>
                  <a:lnTo>
                    <a:pt x="0" y="1499489"/>
                  </a:lnTo>
                  <a:close/>
                </a:path>
              </a:pathLst>
            </a:custGeom>
            <a:solidFill>
              <a:srgbClr val="FFE88E">
                <a:alpha val="60000"/>
              </a:srgbClr>
            </a:solidFill>
          </p:spPr>
          <p:txBody>
            <a:bodyPr/>
            <a:lstStyle/>
            <a:p>
              <a:endParaRPr lang="en-US"/>
            </a:p>
          </p:txBody>
        </p:sp>
      </p:grpSp>
      <p:sp>
        <p:nvSpPr>
          <p:cNvPr id="17" name="Freeform 12">
            <a:extLst>
              <a:ext uri="{FF2B5EF4-FFF2-40B4-BE49-F238E27FC236}">
                <a16:creationId xmlns:a16="http://schemas.microsoft.com/office/drawing/2014/main" id="{626B5A78-CDAE-1163-9FFE-715080043A98}"/>
              </a:ext>
            </a:extLst>
          </p:cNvPr>
          <p:cNvSpPr/>
          <p:nvPr userDrawn="1"/>
        </p:nvSpPr>
        <p:spPr>
          <a:xfrm flipV="1">
            <a:off x="-402057" y="0"/>
            <a:ext cx="9383873" cy="9348683"/>
          </a:xfrm>
          <a:custGeom>
            <a:avLst/>
            <a:gdLst/>
            <a:ahLst/>
            <a:cxnLst/>
            <a:rect l="l" t="t" r="r" b="b"/>
            <a:pathLst>
              <a:path w="9383873" h="9348683">
                <a:moveTo>
                  <a:pt x="0" y="9348683"/>
                </a:moveTo>
                <a:lnTo>
                  <a:pt x="9383873" y="9348683"/>
                </a:lnTo>
                <a:lnTo>
                  <a:pt x="9383873" y="0"/>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4285"/>
            </a:stretch>
          </a:blipFill>
        </p:spPr>
        <p:txBody>
          <a:bodyPr/>
          <a:lstStyle/>
          <a:p>
            <a:endParaRPr lang="en-US"/>
          </a:p>
        </p:txBody>
      </p:sp>
      <p:sp>
        <p:nvSpPr>
          <p:cNvPr id="18" name="Freeform 13">
            <a:extLst>
              <a:ext uri="{FF2B5EF4-FFF2-40B4-BE49-F238E27FC236}">
                <a16:creationId xmlns:a16="http://schemas.microsoft.com/office/drawing/2014/main" id="{51B2AD35-6F84-742C-1531-3C2FCFBCE581}"/>
              </a:ext>
            </a:extLst>
          </p:cNvPr>
          <p:cNvSpPr/>
          <p:nvPr userDrawn="1"/>
        </p:nvSpPr>
        <p:spPr>
          <a:xfrm flipH="1" flipV="1">
            <a:off x="29313623" y="0"/>
            <a:ext cx="9440598" cy="9831120"/>
          </a:xfrm>
          <a:custGeom>
            <a:avLst/>
            <a:gdLst/>
            <a:ahLst/>
            <a:cxnLst/>
            <a:rect l="l" t="t" r="r" b="b"/>
            <a:pathLst>
              <a:path w="9868126" h="9831120">
                <a:moveTo>
                  <a:pt x="9868126" y="9831120"/>
                </a:moveTo>
                <a:lnTo>
                  <a:pt x="0" y="9831120"/>
                </a:lnTo>
                <a:lnTo>
                  <a:pt x="0" y="0"/>
                </a:lnTo>
                <a:lnTo>
                  <a:pt x="9868126" y="0"/>
                </a:lnTo>
                <a:lnTo>
                  <a:pt x="9868126" y="9831120"/>
                </a:lnTo>
                <a:close/>
              </a:path>
            </a:pathLst>
          </a:custGeom>
          <a:blipFill>
            <a:blip r:embed="rId2">
              <a:extLst>
                <a:ext uri="{96DAC541-7B7A-43D3-8B79-37D633B846F1}">
                  <asvg:svgBlip xmlns:asvg="http://schemas.microsoft.com/office/drawing/2016/SVG/main" r:embed="rId3"/>
                </a:ext>
              </a:extLst>
            </a:blip>
            <a:stretch>
              <a:fillRect l="-6856" r="-1"/>
            </a:stretch>
          </a:blipFill>
        </p:spPr>
        <p:txBody>
          <a:bodyPr/>
          <a:lstStyle/>
          <a:p>
            <a:endParaRPr lang="en-US"/>
          </a:p>
        </p:txBody>
      </p:sp>
      <p:sp>
        <p:nvSpPr>
          <p:cNvPr id="19" name="Freeform 14">
            <a:extLst>
              <a:ext uri="{FF2B5EF4-FFF2-40B4-BE49-F238E27FC236}">
                <a16:creationId xmlns:a16="http://schemas.microsoft.com/office/drawing/2014/main" id="{ACC89B21-1936-4D20-B0D9-0FD91D8C4B1E}"/>
              </a:ext>
            </a:extLst>
          </p:cNvPr>
          <p:cNvSpPr/>
          <p:nvPr userDrawn="1"/>
        </p:nvSpPr>
        <p:spPr>
          <a:xfrm>
            <a:off x="267479"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20" name="Freeform 15">
            <a:extLst>
              <a:ext uri="{FF2B5EF4-FFF2-40B4-BE49-F238E27FC236}">
                <a16:creationId xmlns:a16="http://schemas.microsoft.com/office/drawing/2014/main" id="{579CFFC0-9A4C-2773-FF71-5C9166E2A375}"/>
              </a:ext>
            </a:extLst>
          </p:cNvPr>
          <p:cNvSpPr/>
          <p:nvPr userDrawn="1"/>
        </p:nvSpPr>
        <p:spPr>
          <a:xfrm>
            <a:off x="35243492"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30" name="TextBox 25">
            <a:extLst>
              <a:ext uri="{FF2B5EF4-FFF2-40B4-BE49-F238E27FC236}">
                <a16:creationId xmlns:a16="http://schemas.microsoft.com/office/drawing/2014/main" id="{C812626C-6D6C-A7CA-3CD9-EF757B7A515E}"/>
              </a:ext>
            </a:extLst>
          </p:cNvPr>
          <p:cNvSpPr txBox="1"/>
          <p:nvPr userDrawn="1"/>
        </p:nvSpPr>
        <p:spPr>
          <a:xfrm>
            <a:off x="751842" y="15991025"/>
            <a:ext cx="193230" cy="783943"/>
          </a:xfrm>
          <a:prstGeom prst="rect">
            <a:avLst/>
          </a:prstGeom>
        </p:spPr>
        <p:txBody>
          <a:bodyPr lIns="0" tIns="0" rIns="0" bIns="0" rtlCol="0" anchor="t">
            <a:spAutoFit/>
          </a:bodyPr>
          <a:lstStyle/>
          <a:p>
            <a:pPr algn="ctr">
              <a:lnSpc>
                <a:spcPts val="6033"/>
              </a:lnSpc>
            </a:pPr>
            <a:r>
              <a:rPr lang="en-US" sz="5027" spc="-200">
                <a:solidFill>
                  <a:srgbClr val="FFFFFF"/>
                </a:solidFill>
                <a:latin typeface="Open Sans Bold"/>
              </a:rPr>
              <a:t>A</a:t>
            </a:r>
          </a:p>
        </p:txBody>
      </p:sp>
      <p:grpSp>
        <p:nvGrpSpPr>
          <p:cNvPr id="31" name="Group 26">
            <a:extLst>
              <a:ext uri="{FF2B5EF4-FFF2-40B4-BE49-F238E27FC236}">
                <a16:creationId xmlns:a16="http://schemas.microsoft.com/office/drawing/2014/main" id="{CCC2C60D-8B93-637D-3A5A-4603F48D0C93}"/>
              </a:ext>
            </a:extLst>
          </p:cNvPr>
          <p:cNvGrpSpPr/>
          <p:nvPr userDrawn="1"/>
        </p:nvGrpSpPr>
        <p:grpSpPr>
          <a:xfrm>
            <a:off x="369715" y="25109419"/>
            <a:ext cx="19341369" cy="933927"/>
            <a:chOff x="146021" y="-189"/>
            <a:chExt cx="25788492" cy="1245236"/>
          </a:xfrm>
        </p:grpSpPr>
        <p:sp>
          <p:nvSpPr>
            <p:cNvPr id="32" name="Freeform 27">
              <a:extLst>
                <a:ext uri="{FF2B5EF4-FFF2-40B4-BE49-F238E27FC236}">
                  <a16:creationId xmlns:a16="http://schemas.microsoft.com/office/drawing/2014/main" id="{7D22DDBD-3344-C978-AA44-54F84ADDB155}"/>
                </a:ext>
              </a:extLst>
            </p:cNvPr>
            <p:cNvSpPr/>
            <p:nvPr/>
          </p:nvSpPr>
          <p:spPr>
            <a:xfrm>
              <a:off x="146021" y="-189"/>
              <a:ext cx="25788492" cy="1245236"/>
            </a:xfrm>
            <a:custGeom>
              <a:avLst/>
              <a:gdLst/>
              <a:ahLst/>
              <a:cxnLst/>
              <a:rect l="l" t="t" r="r" b="b"/>
              <a:pathLst>
                <a:path w="25788493" h="1245235">
                  <a:moveTo>
                    <a:pt x="0" y="0"/>
                  </a:moveTo>
                  <a:lnTo>
                    <a:pt x="25788493" y="0"/>
                  </a:lnTo>
                  <a:lnTo>
                    <a:pt x="25788493" y="1245235"/>
                  </a:lnTo>
                  <a:lnTo>
                    <a:pt x="0" y="1245235"/>
                  </a:lnTo>
                  <a:close/>
                </a:path>
              </a:pathLst>
            </a:custGeom>
            <a:solidFill>
              <a:srgbClr val="FFE88E">
                <a:alpha val="60000"/>
              </a:srgbClr>
            </a:solidFill>
          </p:spPr>
          <p:txBody>
            <a:bodyPr/>
            <a:lstStyle/>
            <a:p>
              <a:endParaRPr lang="en-US"/>
            </a:p>
          </p:txBody>
        </p:sp>
      </p:grpSp>
      <p:sp>
        <p:nvSpPr>
          <p:cNvPr id="35" name="Picture Placeholder 34">
            <a:extLst>
              <a:ext uri="{FF2B5EF4-FFF2-40B4-BE49-F238E27FC236}">
                <a16:creationId xmlns:a16="http://schemas.microsoft.com/office/drawing/2014/main" id="{8DCA284D-30B2-347B-593C-ED349CBA2843}"/>
              </a:ext>
            </a:extLst>
          </p:cNvPr>
          <p:cNvSpPr>
            <a:spLocks noGrp="1"/>
          </p:cNvSpPr>
          <p:nvPr>
            <p:ph type="pic" sz="quarter" idx="10"/>
          </p:nvPr>
        </p:nvSpPr>
        <p:spPr>
          <a:xfrm>
            <a:off x="20295374" y="18046692"/>
            <a:ext cx="12255884" cy="10952570"/>
          </a:xfrm>
        </p:spPr>
        <p:txBody>
          <a:bodyPr/>
          <a:lstStyle/>
          <a:p>
            <a:endParaRPr lang="en-US" dirty="0"/>
          </a:p>
        </p:txBody>
      </p:sp>
      <p:sp>
        <p:nvSpPr>
          <p:cNvPr id="37" name="Picture Placeholder 36">
            <a:extLst>
              <a:ext uri="{FF2B5EF4-FFF2-40B4-BE49-F238E27FC236}">
                <a16:creationId xmlns:a16="http://schemas.microsoft.com/office/drawing/2014/main" id="{D2333C4B-378E-2C00-EF0F-2B93978A132E}"/>
              </a:ext>
            </a:extLst>
          </p:cNvPr>
          <p:cNvSpPr>
            <a:spLocks noGrp="1"/>
          </p:cNvSpPr>
          <p:nvPr>
            <p:ph type="pic" sz="quarter" idx="11"/>
          </p:nvPr>
        </p:nvSpPr>
        <p:spPr>
          <a:xfrm>
            <a:off x="1171159" y="6375399"/>
            <a:ext cx="14613468" cy="9949271"/>
          </a:xfrm>
        </p:spPr>
        <p:txBody>
          <a:bodyPr/>
          <a:lstStyle/>
          <a:p>
            <a:endParaRPr lang="en-US"/>
          </a:p>
        </p:txBody>
      </p:sp>
      <p:sp>
        <p:nvSpPr>
          <p:cNvPr id="39" name="Text Placeholder 38">
            <a:extLst>
              <a:ext uri="{FF2B5EF4-FFF2-40B4-BE49-F238E27FC236}">
                <a16:creationId xmlns:a16="http://schemas.microsoft.com/office/drawing/2014/main" id="{47F8525E-2E33-ABD7-AC51-222ED083332F}"/>
              </a:ext>
            </a:extLst>
          </p:cNvPr>
          <p:cNvSpPr>
            <a:spLocks noGrp="1"/>
          </p:cNvSpPr>
          <p:nvPr>
            <p:ph type="body" sz="quarter" idx="12"/>
          </p:nvPr>
        </p:nvSpPr>
        <p:spPr>
          <a:xfrm>
            <a:off x="6611185" y="1684420"/>
            <a:ext cx="25679400" cy="1716717"/>
          </a:xfrm>
        </p:spPr>
        <p:txBody>
          <a:bodyPr>
            <a:normAutofit/>
          </a:bodyPr>
          <a:lstStyle>
            <a:lvl1pPr marL="0" indent="0">
              <a:buNone/>
              <a:defRPr sz="4400"/>
            </a:lvl1pPr>
          </a:lstStyle>
          <a:p>
            <a:pPr lvl="0"/>
            <a:endParaRPr lang="en-US" dirty="0"/>
          </a:p>
        </p:txBody>
      </p:sp>
      <p:sp>
        <p:nvSpPr>
          <p:cNvPr id="41" name="Text Placeholder 40">
            <a:extLst>
              <a:ext uri="{FF2B5EF4-FFF2-40B4-BE49-F238E27FC236}">
                <a16:creationId xmlns:a16="http://schemas.microsoft.com/office/drawing/2014/main" id="{EE5492A0-97ED-169C-34D2-8BA0DC533180}"/>
              </a:ext>
            </a:extLst>
          </p:cNvPr>
          <p:cNvSpPr>
            <a:spLocks noGrp="1"/>
          </p:cNvSpPr>
          <p:nvPr>
            <p:ph type="body" sz="quarter" idx="13"/>
          </p:nvPr>
        </p:nvSpPr>
        <p:spPr>
          <a:xfrm>
            <a:off x="3962373" y="3725193"/>
            <a:ext cx="30941663" cy="2383716"/>
          </a:xfrm>
        </p:spPr>
        <p:txBody>
          <a:bodyPr/>
          <a:lstStyle>
            <a:lvl1pPr marL="0" indent="0">
              <a:buNone/>
              <a:defRPr/>
            </a:lvl1pPr>
          </a:lstStyle>
          <a:p>
            <a:pPr lvl="0"/>
            <a:endParaRPr lang="en-US" dirty="0"/>
          </a:p>
        </p:txBody>
      </p:sp>
      <p:sp>
        <p:nvSpPr>
          <p:cNvPr id="43" name="Text Placeholder 42">
            <a:extLst>
              <a:ext uri="{FF2B5EF4-FFF2-40B4-BE49-F238E27FC236}">
                <a16:creationId xmlns:a16="http://schemas.microsoft.com/office/drawing/2014/main" id="{C427D6C7-05EA-EDF4-CC8E-E4D896656489}"/>
              </a:ext>
            </a:extLst>
          </p:cNvPr>
          <p:cNvSpPr>
            <a:spLocks noGrp="1"/>
          </p:cNvSpPr>
          <p:nvPr>
            <p:ph type="body" sz="quarter" idx="14"/>
          </p:nvPr>
        </p:nvSpPr>
        <p:spPr>
          <a:xfrm>
            <a:off x="1171159" y="16703992"/>
            <a:ext cx="14613468" cy="1038702"/>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9C9E97E5-8BDB-9B1F-824C-92F14B4D0357}"/>
              </a:ext>
            </a:extLst>
          </p:cNvPr>
          <p:cNvSpPr>
            <a:spLocks noGrp="1"/>
          </p:cNvSpPr>
          <p:nvPr>
            <p:ph type="body" sz="quarter" idx="15"/>
          </p:nvPr>
        </p:nvSpPr>
        <p:spPr>
          <a:xfrm>
            <a:off x="16600488" y="7653338"/>
            <a:ext cx="20633112" cy="2620242"/>
          </a:xfrm>
        </p:spPr>
        <p:txBody>
          <a:bodyPr/>
          <a:lstStyle>
            <a:lvl1pPr marL="0" indent="0">
              <a:buNone/>
              <a:defRPr/>
            </a:lvl1pPr>
          </a:lstStyle>
          <a:p>
            <a:pPr lvl="0"/>
            <a:endParaRPr lang="en-US" dirty="0"/>
          </a:p>
        </p:txBody>
      </p:sp>
      <p:sp>
        <p:nvSpPr>
          <p:cNvPr id="52" name="Text Placeholder 51">
            <a:extLst>
              <a:ext uri="{FF2B5EF4-FFF2-40B4-BE49-F238E27FC236}">
                <a16:creationId xmlns:a16="http://schemas.microsoft.com/office/drawing/2014/main" id="{8BA5E76F-30CB-D760-1157-B2B1EDA246C7}"/>
              </a:ext>
            </a:extLst>
          </p:cNvPr>
          <p:cNvSpPr>
            <a:spLocks noGrp="1"/>
          </p:cNvSpPr>
          <p:nvPr>
            <p:ph type="body" sz="quarter" idx="16"/>
          </p:nvPr>
        </p:nvSpPr>
        <p:spPr>
          <a:xfrm>
            <a:off x="19006539" y="6539043"/>
            <a:ext cx="14833553" cy="876394"/>
          </a:xfrm>
        </p:spPr>
        <p:txBody>
          <a:bodyPr/>
          <a:lstStyle>
            <a:lvl1pPr marL="0" indent="0">
              <a:buNone/>
              <a:defRPr/>
            </a:lvl1pPr>
          </a:lstStyle>
          <a:p>
            <a:pPr lvl="0"/>
            <a:endParaRPr lang="en-US" dirty="0"/>
          </a:p>
        </p:txBody>
      </p:sp>
      <p:sp>
        <p:nvSpPr>
          <p:cNvPr id="54" name="Text Placeholder 53">
            <a:extLst>
              <a:ext uri="{FF2B5EF4-FFF2-40B4-BE49-F238E27FC236}">
                <a16:creationId xmlns:a16="http://schemas.microsoft.com/office/drawing/2014/main" id="{5A08FC27-3E64-4DAB-85E3-9F8F50E8EAFB}"/>
              </a:ext>
            </a:extLst>
          </p:cNvPr>
          <p:cNvSpPr>
            <a:spLocks noGrp="1"/>
          </p:cNvSpPr>
          <p:nvPr>
            <p:ph type="body" sz="quarter" idx="17"/>
          </p:nvPr>
        </p:nvSpPr>
        <p:spPr>
          <a:xfrm>
            <a:off x="19006540" y="10376615"/>
            <a:ext cx="14833552" cy="1080082"/>
          </a:xfrm>
        </p:spPr>
        <p:txBody>
          <a:bodyPr/>
          <a:lstStyle>
            <a:lvl1pPr marL="0" indent="0">
              <a:buNone/>
              <a:defRPr/>
            </a:lvl1pPr>
          </a:lstStyle>
          <a:p>
            <a:pPr lvl="0"/>
            <a:endParaRPr lang="en-US" dirty="0"/>
          </a:p>
        </p:txBody>
      </p:sp>
      <p:sp>
        <p:nvSpPr>
          <p:cNvPr id="3" name="Text Placeholder 2">
            <a:extLst>
              <a:ext uri="{FF2B5EF4-FFF2-40B4-BE49-F238E27FC236}">
                <a16:creationId xmlns:a16="http://schemas.microsoft.com/office/drawing/2014/main" id="{CBB936AD-2750-5059-6795-2C71F1D422C0}"/>
              </a:ext>
            </a:extLst>
          </p:cNvPr>
          <p:cNvSpPr>
            <a:spLocks noGrp="1"/>
          </p:cNvSpPr>
          <p:nvPr>
            <p:ph type="body" sz="quarter" idx="18"/>
          </p:nvPr>
        </p:nvSpPr>
        <p:spPr>
          <a:xfrm>
            <a:off x="16565563" y="11407774"/>
            <a:ext cx="20655502" cy="6453717"/>
          </a:xfrm>
        </p:spPr>
        <p:txBody>
          <a:bodyPr/>
          <a:lstStyle>
            <a:lvl1pPr marL="0" indent="0">
              <a:buNone/>
              <a:defRPr/>
            </a:lvl1pPr>
          </a:lstStyle>
          <a:p>
            <a:pPr lvl="0"/>
            <a:endParaRPr lang="en-US" dirty="0"/>
          </a:p>
        </p:txBody>
      </p:sp>
      <p:sp>
        <p:nvSpPr>
          <p:cNvPr id="5" name="Text Placeholder 4">
            <a:extLst>
              <a:ext uri="{FF2B5EF4-FFF2-40B4-BE49-F238E27FC236}">
                <a16:creationId xmlns:a16="http://schemas.microsoft.com/office/drawing/2014/main" id="{CD8A8F7F-44D9-F6EB-8560-38A7E3AA8758}"/>
              </a:ext>
            </a:extLst>
          </p:cNvPr>
          <p:cNvSpPr>
            <a:spLocks noGrp="1"/>
          </p:cNvSpPr>
          <p:nvPr>
            <p:ph type="body" sz="quarter" idx="19"/>
          </p:nvPr>
        </p:nvSpPr>
        <p:spPr>
          <a:xfrm>
            <a:off x="2590799" y="18046700"/>
            <a:ext cx="14899203" cy="797558"/>
          </a:xfrm>
        </p:spPr>
        <p:txBody>
          <a:bodyPr/>
          <a:lstStyle>
            <a:lvl1pPr marL="0" indent="0">
              <a:buNone/>
              <a:defRPr/>
            </a:lvl1pPr>
          </a:lstStyle>
          <a:p>
            <a:pPr lvl="0"/>
            <a:endParaRPr lang="en-US" dirty="0"/>
          </a:p>
        </p:txBody>
      </p:sp>
      <p:sp>
        <p:nvSpPr>
          <p:cNvPr id="9" name="Text Placeholder 8">
            <a:extLst>
              <a:ext uri="{FF2B5EF4-FFF2-40B4-BE49-F238E27FC236}">
                <a16:creationId xmlns:a16="http://schemas.microsoft.com/office/drawing/2014/main" id="{01016859-EB5D-845C-34E0-090E4505F2DA}"/>
              </a:ext>
            </a:extLst>
          </p:cNvPr>
          <p:cNvSpPr>
            <a:spLocks noGrp="1"/>
          </p:cNvSpPr>
          <p:nvPr>
            <p:ph type="body" sz="quarter" idx="20"/>
          </p:nvPr>
        </p:nvSpPr>
        <p:spPr>
          <a:xfrm>
            <a:off x="267479" y="19211949"/>
            <a:ext cx="18965380" cy="5569825"/>
          </a:xfrm>
        </p:spPr>
        <p:txBody>
          <a:bodyPr/>
          <a:lstStyle>
            <a:lvl1pPr marL="0" indent="0">
              <a:buNone/>
              <a:defRPr/>
            </a:lvl1pPr>
          </a:lstStyle>
          <a:p>
            <a:pPr lvl="0"/>
            <a:endParaRPr lang="en-US" dirty="0"/>
          </a:p>
        </p:txBody>
      </p:sp>
      <p:sp>
        <p:nvSpPr>
          <p:cNvPr id="11" name="Text Placeholder 10">
            <a:extLst>
              <a:ext uri="{FF2B5EF4-FFF2-40B4-BE49-F238E27FC236}">
                <a16:creationId xmlns:a16="http://schemas.microsoft.com/office/drawing/2014/main" id="{359D748B-333E-6199-F8E5-BEE8F1D9D7FE}"/>
              </a:ext>
            </a:extLst>
          </p:cNvPr>
          <p:cNvSpPr>
            <a:spLocks noGrp="1"/>
          </p:cNvSpPr>
          <p:nvPr>
            <p:ph type="body" sz="quarter" idx="21"/>
          </p:nvPr>
        </p:nvSpPr>
        <p:spPr>
          <a:xfrm>
            <a:off x="266699" y="25985787"/>
            <a:ext cx="18966159" cy="3013475"/>
          </a:xfrm>
        </p:spPr>
        <p:txBody>
          <a:bodyPr/>
          <a:lstStyle>
            <a:lvl1pPr marL="0" indent="0">
              <a:buNone/>
              <a:defRPr/>
            </a:lvl1pPr>
          </a:lstStyle>
          <a:p>
            <a:pPr lvl="0"/>
            <a:endParaRPr lang="en-US" dirty="0"/>
          </a:p>
        </p:txBody>
      </p:sp>
      <p:sp>
        <p:nvSpPr>
          <p:cNvPr id="16" name="Text Placeholder 15">
            <a:extLst>
              <a:ext uri="{FF2B5EF4-FFF2-40B4-BE49-F238E27FC236}">
                <a16:creationId xmlns:a16="http://schemas.microsoft.com/office/drawing/2014/main" id="{A0A4D8BB-5ABF-E5F7-67E7-C827278A5B45}"/>
              </a:ext>
            </a:extLst>
          </p:cNvPr>
          <p:cNvSpPr>
            <a:spLocks noGrp="1"/>
          </p:cNvSpPr>
          <p:nvPr>
            <p:ph type="body" sz="quarter" idx="22"/>
          </p:nvPr>
        </p:nvSpPr>
        <p:spPr>
          <a:xfrm>
            <a:off x="32994600" y="18046700"/>
            <a:ext cx="4648200" cy="10952562"/>
          </a:xfrm>
        </p:spPr>
        <p:txBody>
          <a:bodyPr/>
          <a:lstStyle>
            <a:lvl1pPr marL="0" indent="0">
              <a:buNone/>
              <a:defRPr/>
            </a:lvl1pPr>
          </a:lstStyle>
          <a:p>
            <a:pPr lvl="0"/>
            <a:endParaRPr lang="en-US" dirty="0"/>
          </a:p>
        </p:txBody>
      </p:sp>
      <p:sp>
        <p:nvSpPr>
          <p:cNvPr id="23" name="Text Placeholder 4">
            <a:extLst>
              <a:ext uri="{FF2B5EF4-FFF2-40B4-BE49-F238E27FC236}">
                <a16:creationId xmlns:a16="http://schemas.microsoft.com/office/drawing/2014/main" id="{227D5395-344E-027B-0348-5AE27FF0F190}"/>
              </a:ext>
            </a:extLst>
          </p:cNvPr>
          <p:cNvSpPr>
            <a:spLocks noGrp="1"/>
          </p:cNvSpPr>
          <p:nvPr>
            <p:ph type="body" sz="quarter" idx="23"/>
          </p:nvPr>
        </p:nvSpPr>
        <p:spPr>
          <a:xfrm>
            <a:off x="3256815" y="25074259"/>
            <a:ext cx="14899203" cy="797558"/>
          </a:xfrm>
        </p:spPr>
        <p:txBody>
          <a:bodyPr/>
          <a:lstStyle>
            <a:lvl1pPr marL="0" indent="0">
              <a:buNone/>
              <a:defRPr/>
            </a:lvl1pPr>
          </a:lstStyle>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05DC1EFF-7DD9-4832-99E8-E4B95308F7A2}"/>
              </a:ext>
            </a:extLst>
          </p:cNvPr>
          <p:cNvGrpSpPr/>
          <p:nvPr userDrawn="1"/>
        </p:nvGrpSpPr>
        <p:grpSpPr>
          <a:xfrm>
            <a:off x="1183572" y="18278615"/>
            <a:ext cx="22673954" cy="883934"/>
            <a:chOff x="0" y="0"/>
            <a:chExt cx="30231939" cy="1178579"/>
          </a:xfrm>
        </p:grpSpPr>
        <p:sp>
          <p:nvSpPr>
            <p:cNvPr id="8" name="Freeform 3">
              <a:extLst>
                <a:ext uri="{FF2B5EF4-FFF2-40B4-BE49-F238E27FC236}">
                  <a16:creationId xmlns:a16="http://schemas.microsoft.com/office/drawing/2014/main" id="{A9AB33EF-659F-057A-C833-57973E93E4E7}"/>
                </a:ext>
              </a:extLst>
            </p:cNvPr>
            <p:cNvSpPr/>
            <p:nvPr/>
          </p:nvSpPr>
          <p:spPr>
            <a:xfrm>
              <a:off x="0" y="0"/>
              <a:ext cx="30231969" cy="1178560"/>
            </a:xfrm>
            <a:custGeom>
              <a:avLst/>
              <a:gdLst/>
              <a:ahLst/>
              <a:cxnLst/>
              <a:rect l="l" t="t" r="r" b="b"/>
              <a:pathLst>
                <a:path w="30231969" h="1178560">
                  <a:moveTo>
                    <a:pt x="0" y="0"/>
                  </a:moveTo>
                  <a:lnTo>
                    <a:pt x="30231969" y="0"/>
                  </a:lnTo>
                  <a:lnTo>
                    <a:pt x="30231969" y="1178560"/>
                  </a:lnTo>
                  <a:lnTo>
                    <a:pt x="0" y="1178560"/>
                  </a:lnTo>
                  <a:close/>
                </a:path>
              </a:pathLst>
            </a:custGeom>
            <a:solidFill>
              <a:srgbClr val="D6C3EF"/>
            </a:solidFill>
          </p:spPr>
          <p:txBody>
            <a:bodyPr/>
            <a:lstStyle/>
            <a:p>
              <a:endParaRPr lang="en-US"/>
            </a:p>
          </p:txBody>
        </p:sp>
      </p:grpSp>
      <p:grpSp>
        <p:nvGrpSpPr>
          <p:cNvPr id="9" name="Group 4">
            <a:extLst>
              <a:ext uri="{FF2B5EF4-FFF2-40B4-BE49-F238E27FC236}">
                <a16:creationId xmlns:a16="http://schemas.microsoft.com/office/drawing/2014/main" id="{EB887F18-F42B-862D-DDE4-4D054AD4BCF0}"/>
              </a:ext>
            </a:extLst>
          </p:cNvPr>
          <p:cNvGrpSpPr/>
          <p:nvPr userDrawn="1"/>
        </p:nvGrpSpPr>
        <p:grpSpPr>
          <a:xfrm>
            <a:off x="1183572" y="24705884"/>
            <a:ext cx="22673953" cy="879487"/>
            <a:chOff x="0" y="0"/>
            <a:chExt cx="30231937" cy="1172649"/>
          </a:xfrm>
        </p:grpSpPr>
        <p:sp>
          <p:nvSpPr>
            <p:cNvPr id="10" name="Freeform 5">
              <a:extLst>
                <a:ext uri="{FF2B5EF4-FFF2-40B4-BE49-F238E27FC236}">
                  <a16:creationId xmlns:a16="http://schemas.microsoft.com/office/drawing/2014/main" id="{D9E2825F-7BF7-18C4-3C4D-580F84BE509D}"/>
                </a:ext>
              </a:extLst>
            </p:cNvPr>
            <p:cNvSpPr/>
            <p:nvPr/>
          </p:nvSpPr>
          <p:spPr>
            <a:xfrm>
              <a:off x="0" y="0"/>
              <a:ext cx="30231969" cy="1172591"/>
            </a:xfrm>
            <a:custGeom>
              <a:avLst/>
              <a:gdLst/>
              <a:ahLst/>
              <a:cxnLst/>
              <a:rect l="l" t="t" r="r" b="b"/>
              <a:pathLst>
                <a:path w="30231969" h="1172591">
                  <a:moveTo>
                    <a:pt x="0" y="0"/>
                  </a:moveTo>
                  <a:lnTo>
                    <a:pt x="30231969" y="0"/>
                  </a:lnTo>
                  <a:lnTo>
                    <a:pt x="30231969" y="1172591"/>
                  </a:lnTo>
                  <a:lnTo>
                    <a:pt x="0" y="1172591"/>
                  </a:lnTo>
                  <a:close/>
                </a:path>
              </a:pathLst>
            </a:custGeom>
            <a:solidFill>
              <a:srgbClr val="D6C3EF"/>
            </a:solidFill>
          </p:spPr>
          <p:txBody>
            <a:bodyPr/>
            <a:lstStyle/>
            <a:p>
              <a:endParaRPr lang="en-US"/>
            </a:p>
          </p:txBody>
        </p:sp>
      </p:grpSp>
      <p:grpSp>
        <p:nvGrpSpPr>
          <p:cNvPr id="11" name="Group 6">
            <a:extLst>
              <a:ext uri="{FF2B5EF4-FFF2-40B4-BE49-F238E27FC236}">
                <a16:creationId xmlns:a16="http://schemas.microsoft.com/office/drawing/2014/main" id="{D77210FA-F7EC-2F4A-6A5B-1CF0336543FF}"/>
              </a:ext>
            </a:extLst>
          </p:cNvPr>
          <p:cNvGrpSpPr/>
          <p:nvPr userDrawn="1"/>
        </p:nvGrpSpPr>
        <p:grpSpPr>
          <a:xfrm>
            <a:off x="1183572" y="7811585"/>
            <a:ext cx="22673954" cy="887442"/>
            <a:chOff x="0" y="0"/>
            <a:chExt cx="30231939" cy="1183256"/>
          </a:xfrm>
        </p:grpSpPr>
        <p:sp>
          <p:nvSpPr>
            <p:cNvPr id="12" name="Freeform 7">
              <a:extLst>
                <a:ext uri="{FF2B5EF4-FFF2-40B4-BE49-F238E27FC236}">
                  <a16:creationId xmlns:a16="http://schemas.microsoft.com/office/drawing/2014/main" id="{5E8D03B8-0537-D869-0A4E-2B62BE322C06}"/>
                </a:ext>
              </a:extLst>
            </p:cNvPr>
            <p:cNvSpPr/>
            <p:nvPr/>
          </p:nvSpPr>
          <p:spPr>
            <a:xfrm>
              <a:off x="0" y="0"/>
              <a:ext cx="30231969" cy="1183259"/>
            </a:xfrm>
            <a:custGeom>
              <a:avLst/>
              <a:gdLst/>
              <a:ahLst/>
              <a:cxnLst/>
              <a:rect l="l" t="t" r="r" b="b"/>
              <a:pathLst>
                <a:path w="30231969" h="1183259">
                  <a:moveTo>
                    <a:pt x="0" y="0"/>
                  </a:moveTo>
                  <a:lnTo>
                    <a:pt x="30231969" y="0"/>
                  </a:lnTo>
                  <a:lnTo>
                    <a:pt x="30231969" y="1183259"/>
                  </a:lnTo>
                  <a:lnTo>
                    <a:pt x="0" y="1183259"/>
                  </a:lnTo>
                  <a:close/>
                </a:path>
              </a:pathLst>
            </a:custGeom>
            <a:solidFill>
              <a:srgbClr val="D6C3EF"/>
            </a:solidFill>
          </p:spPr>
          <p:txBody>
            <a:bodyPr/>
            <a:lstStyle/>
            <a:p>
              <a:endParaRPr lang="en-US"/>
            </a:p>
          </p:txBody>
        </p:sp>
      </p:grpSp>
      <p:sp>
        <p:nvSpPr>
          <p:cNvPr id="18" name="Freeform 13">
            <a:extLst>
              <a:ext uri="{FF2B5EF4-FFF2-40B4-BE49-F238E27FC236}">
                <a16:creationId xmlns:a16="http://schemas.microsoft.com/office/drawing/2014/main" id="{098BD2B0-D355-51EB-9383-D2DE71C0A1B2}"/>
              </a:ext>
            </a:extLst>
          </p:cNvPr>
          <p:cNvSpPr/>
          <p:nvPr userDrawn="1"/>
        </p:nvSpPr>
        <p:spPr>
          <a:xfrm>
            <a:off x="1" y="-41449"/>
            <a:ext cx="38404800" cy="5412782"/>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2">
              <a:extLst>
                <a:ext uri="{96DAC541-7B7A-43D3-8B79-37D633B846F1}">
                  <asvg:svgBlip xmlns:asvg="http://schemas.microsoft.com/office/drawing/2016/SVG/main" r:embed="rId3"/>
                </a:ext>
              </a:extLst>
            </a:blip>
            <a:stretch>
              <a:fillRect l="-1433" t="-33228" r="-65" b="1"/>
            </a:stretch>
          </a:blipFill>
        </p:spPr>
        <p:txBody>
          <a:bodyPr/>
          <a:lstStyle/>
          <a:p>
            <a:endParaRPr lang="en-US"/>
          </a:p>
        </p:txBody>
      </p:sp>
      <p:sp>
        <p:nvSpPr>
          <p:cNvPr id="21" name="Freeform 16">
            <a:extLst>
              <a:ext uri="{FF2B5EF4-FFF2-40B4-BE49-F238E27FC236}">
                <a16:creationId xmlns:a16="http://schemas.microsoft.com/office/drawing/2014/main" id="{D74C293E-A0DF-FE3F-22E4-ECDE4DD2CDC4}"/>
              </a:ext>
            </a:extLst>
          </p:cNvPr>
          <p:cNvSpPr/>
          <p:nvPr userDrawn="1"/>
        </p:nvSpPr>
        <p:spPr>
          <a:xfrm>
            <a:off x="526862" y="403647"/>
            <a:ext cx="3928988" cy="1710655"/>
          </a:xfrm>
          <a:custGeom>
            <a:avLst/>
            <a:gdLst/>
            <a:ahLst/>
            <a:cxnLst/>
            <a:rect l="l" t="t" r="r" b="b"/>
            <a:pathLst>
              <a:path w="3928988" h="1710655">
                <a:moveTo>
                  <a:pt x="0" y="0"/>
                </a:moveTo>
                <a:lnTo>
                  <a:pt x="3928988" y="0"/>
                </a:lnTo>
                <a:lnTo>
                  <a:pt x="3928988" y="1710655"/>
                </a:lnTo>
                <a:lnTo>
                  <a:pt x="0" y="1710655"/>
                </a:lnTo>
                <a:lnTo>
                  <a:pt x="0" y="0"/>
                </a:lnTo>
                <a:close/>
              </a:path>
            </a:pathLst>
          </a:custGeom>
          <a:blipFill>
            <a:blip r:embed="rId4"/>
            <a:stretch>
              <a:fillRect/>
            </a:stretch>
          </a:blipFill>
        </p:spPr>
        <p:txBody>
          <a:bodyPr/>
          <a:lstStyle/>
          <a:p>
            <a:endParaRPr lang="en-US"/>
          </a:p>
        </p:txBody>
      </p:sp>
      <p:sp>
        <p:nvSpPr>
          <p:cNvPr id="29" name="TextBox 24">
            <a:extLst>
              <a:ext uri="{FF2B5EF4-FFF2-40B4-BE49-F238E27FC236}">
                <a16:creationId xmlns:a16="http://schemas.microsoft.com/office/drawing/2014/main" id="{0EC06451-6BD8-DA1A-6AE8-7B95AE721354}"/>
              </a:ext>
            </a:extLst>
          </p:cNvPr>
          <p:cNvSpPr txBox="1"/>
          <p:nvPr userDrawn="1"/>
        </p:nvSpPr>
        <p:spPr>
          <a:xfrm>
            <a:off x="24437374" y="12057612"/>
            <a:ext cx="1219859" cy="1058427"/>
          </a:xfrm>
          <a:prstGeom prst="rect">
            <a:avLst/>
          </a:prstGeom>
        </p:spPr>
        <p:txBody>
          <a:bodyPr lIns="0" tIns="0" rIns="0" bIns="0" rtlCol="0" anchor="t">
            <a:spAutoFit/>
          </a:bodyPr>
          <a:lstStyle/>
          <a:p>
            <a:pPr algn="l">
              <a:lnSpc>
                <a:spcPts val="8246"/>
              </a:lnSpc>
            </a:pPr>
            <a:r>
              <a:rPr lang="en-US" sz="6872" spc="-273" dirty="0">
                <a:solidFill>
                  <a:srgbClr val="FFFFFF"/>
                </a:solidFill>
                <a:latin typeface="Open Sans"/>
              </a:rPr>
              <a:t>A</a:t>
            </a:r>
          </a:p>
        </p:txBody>
      </p:sp>
      <p:sp>
        <p:nvSpPr>
          <p:cNvPr id="30" name="TextBox 25">
            <a:extLst>
              <a:ext uri="{FF2B5EF4-FFF2-40B4-BE49-F238E27FC236}">
                <a16:creationId xmlns:a16="http://schemas.microsoft.com/office/drawing/2014/main" id="{9A95D1A2-D2B9-11B7-D9C5-4225AF36A12F}"/>
              </a:ext>
            </a:extLst>
          </p:cNvPr>
          <p:cNvSpPr txBox="1"/>
          <p:nvPr userDrawn="1"/>
        </p:nvSpPr>
        <p:spPr>
          <a:xfrm>
            <a:off x="31589029" y="12057612"/>
            <a:ext cx="832686" cy="1058427"/>
          </a:xfrm>
          <a:prstGeom prst="rect">
            <a:avLst/>
          </a:prstGeom>
        </p:spPr>
        <p:txBody>
          <a:bodyPr lIns="0" tIns="0" rIns="0" bIns="0" rtlCol="0" anchor="t">
            <a:spAutoFit/>
          </a:bodyPr>
          <a:lstStyle/>
          <a:p>
            <a:pPr algn="l">
              <a:lnSpc>
                <a:spcPts val="8246"/>
              </a:lnSpc>
            </a:pPr>
            <a:r>
              <a:rPr lang="en-US" sz="6872" spc="-273">
                <a:solidFill>
                  <a:srgbClr val="FFFFFF"/>
                </a:solidFill>
                <a:latin typeface="Open Sans"/>
              </a:rPr>
              <a:t>B</a:t>
            </a:r>
          </a:p>
        </p:txBody>
      </p:sp>
      <p:sp>
        <p:nvSpPr>
          <p:cNvPr id="35" name="Content Placeholder 34">
            <a:extLst>
              <a:ext uri="{FF2B5EF4-FFF2-40B4-BE49-F238E27FC236}">
                <a16:creationId xmlns:a16="http://schemas.microsoft.com/office/drawing/2014/main" id="{F4CE78D7-0106-C80A-A7EB-460B16DBF7B5}"/>
              </a:ext>
            </a:extLst>
          </p:cNvPr>
          <p:cNvSpPr>
            <a:spLocks noGrp="1"/>
          </p:cNvSpPr>
          <p:nvPr>
            <p:ph sz="quarter" idx="10"/>
          </p:nvPr>
        </p:nvSpPr>
        <p:spPr>
          <a:xfrm>
            <a:off x="24325262" y="20432713"/>
            <a:ext cx="6861053" cy="7456486"/>
          </a:xfrm>
        </p:spPr>
        <p:txBody>
          <a:bodyPr/>
          <a:lstStyle>
            <a:lvl1pPr marL="0" indent="0">
              <a:buNone/>
              <a:defRPr/>
            </a:lvl1pPr>
          </a:lstStyle>
          <a:p>
            <a:pPr lvl="0"/>
            <a:endParaRPr lang="en-US" dirty="0"/>
          </a:p>
        </p:txBody>
      </p:sp>
      <p:sp>
        <p:nvSpPr>
          <p:cNvPr id="37" name="Content Placeholder 36">
            <a:extLst>
              <a:ext uri="{FF2B5EF4-FFF2-40B4-BE49-F238E27FC236}">
                <a16:creationId xmlns:a16="http://schemas.microsoft.com/office/drawing/2014/main" id="{097512A3-0247-6128-93C6-D2C80D2FB8D1}"/>
              </a:ext>
            </a:extLst>
          </p:cNvPr>
          <p:cNvSpPr>
            <a:spLocks noGrp="1"/>
          </p:cNvSpPr>
          <p:nvPr>
            <p:ph sz="quarter" idx="11"/>
          </p:nvPr>
        </p:nvSpPr>
        <p:spPr>
          <a:xfrm>
            <a:off x="30223653" y="13469938"/>
            <a:ext cx="7504994" cy="6499010"/>
          </a:xfrm>
        </p:spPr>
        <p:txBody>
          <a:bodyPr/>
          <a:lstStyle>
            <a:lvl1pPr marL="0" indent="0">
              <a:buNone/>
              <a:defRPr/>
            </a:lvl1pPr>
          </a:lstStyle>
          <a:p>
            <a:pPr lvl="0"/>
            <a:endParaRPr lang="en-US" dirty="0"/>
          </a:p>
        </p:txBody>
      </p:sp>
      <p:sp>
        <p:nvSpPr>
          <p:cNvPr id="39" name="Content Placeholder 38">
            <a:extLst>
              <a:ext uri="{FF2B5EF4-FFF2-40B4-BE49-F238E27FC236}">
                <a16:creationId xmlns:a16="http://schemas.microsoft.com/office/drawing/2014/main" id="{1A159318-72AA-EE73-CF8B-65C6D50984D7}"/>
              </a:ext>
            </a:extLst>
          </p:cNvPr>
          <p:cNvSpPr>
            <a:spLocks noGrp="1"/>
          </p:cNvSpPr>
          <p:nvPr>
            <p:ph sz="quarter" idx="12"/>
          </p:nvPr>
        </p:nvSpPr>
        <p:spPr>
          <a:xfrm>
            <a:off x="24210313" y="13469938"/>
            <a:ext cx="5593555" cy="6499010"/>
          </a:xfrm>
        </p:spPr>
        <p:txBody>
          <a:bodyPr/>
          <a:lstStyle>
            <a:lvl1pPr marL="0" indent="0">
              <a:buNone/>
              <a:defRPr/>
            </a:lvl1pPr>
          </a:lstStyle>
          <a:p>
            <a:pPr lvl="0"/>
            <a:endParaRPr lang="en-US" dirty="0"/>
          </a:p>
        </p:txBody>
      </p:sp>
      <p:sp>
        <p:nvSpPr>
          <p:cNvPr id="41" name="Content Placeholder 40">
            <a:extLst>
              <a:ext uri="{FF2B5EF4-FFF2-40B4-BE49-F238E27FC236}">
                <a16:creationId xmlns:a16="http://schemas.microsoft.com/office/drawing/2014/main" id="{DA34D332-EDC4-43DD-10E7-E4420E031C34}"/>
              </a:ext>
            </a:extLst>
          </p:cNvPr>
          <p:cNvSpPr>
            <a:spLocks noGrp="1"/>
          </p:cNvSpPr>
          <p:nvPr>
            <p:ph sz="quarter" idx="13"/>
          </p:nvPr>
        </p:nvSpPr>
        <p:spPr>
          <a:xfrm>
            <a:off x="24136156" y="8685564"/>
            <a:ext cx="5946918" cy="4307144"/>
          </a:xfrm>
        </p:spPr>
        <p:txBody>
          <a:bodyPr/>
          <a:lstStyle>
            <a:lvl1pPr marL="0" indent="0">
              <a:buNone/>
              <a:defRPr/>
            </a:lvl1pPr>
          </a:lstStyle>
          <a:p>
            <a:pPr lvl="0"/>
            <a:endParaRPr lang="en-US" dirty="0"/>
          </a:p>
        </p:txBody>
      </p:sp>
      <p:sp>
        <p:nvSpPr>
          <p:cNvPr id="43" name="Content Placeholder 42">
            <a:extLst>
              <a:ext uri="{FF2B5EF4-FFF2-40B4-BE49-F238E27FC236}">
                <a16:creationId xmlns:a16="http://schemas.microsoft.com/office/drawing/2014/main" id="{E0F49E7A-50C0-84E4-1641-D35BE1DE4437}"/>
              </a:ext>
            </a:extLst>
          </p:cNvPr>
          <p:cNvSpPr>
            <a:spLocks noGrp="1"/>
          </p:cNvSpPr>
          <p:nvPr>
            <p:ph sz="quarter" idx="14"/>
          </p:nvPr>
        </p:nvSpPr>
        <p:spPr>
          <a:xfrm>
            <a:off x="30741587" y="8685564"/>
            <a:ext cx="6987060" cy="4416539"/>
          </a:xfrm>
        </p:spPr>
        <p:txBody>
          <a:bodyPr/>
          <a:lstStyle>
            <a:lvl1pPr marL="0" indent="0">
              <a:buNone/>
              <a:defRPr/>
            </a:lvl1pPr>
          </a:lstStyle>
          <a:p>
            <a:pPr lvl="0"/>
            <a:endParaRPr lang="en-US" dirty="0"/>
          </a:p>
        </p:txBody>
      </p:sp>
      <p:sp>
        <p:nvSpPr>
          <p:cNvPr id="45" name="Text Placeholder 44">
            <a:extLst>
              <a:ext uri="{FF2B5EF4-FFF2-40B4-BE49-F238E27FC236}">
                <a16:creationId xmlns:a16="http://schemas.microsoft.com/office/drawing/2014/main" id="{CB8C1715-70F8-3D59-37A3-389307C0540D}"/>
              </a:ext>
            </a:extLst>
          </p:cNvPr>
          <p:cNvSpPr>
            <a:spLocks noGrp="1"/>
          </p:cNvSpPr>
          <p:nvPr>
            <p:ph type="body" sz="quarter" idx="15"/>
          </p:nvPr>
        </p:nvSpPr>
        <p:spPr>
          <a:xfrm>
            <a:off x="31589029" y="20432712"/>
            <a:ext cx="6139617" cy="7456487"/>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5B17BB67-59A2-F290-F185-853C00CF8E46}"/>
              </a:ext>
            </a:extLst>
          </p:cNvPr>
          <p:cNvSpPr>
            <a:spLocks noGrp="1"/>
          </p:cNvSpPr>
          <p:nvPr>
            <p:ph type="body" sz="quarter" idx="16"/>
          </p:nvPr>
        </p:nvSpPr>
        <p:spPr>
          <a:xfrm>
            <a:off x="4918685" y="7838308"/>
            <a:ext cx="15203750" cy="824951"/>
          </a:xfrm>
        </p:spPr>
        <p:txBody>
          <a:bodyPr/>
          <a:lstStyle>
            <a:lvl1pPr marL="0" indent="0">
              <a:buNone/>
              <a:defRPr/>
            </a:lvl1pPr>
          </a:lstStyle>
          <a:p>
            <a:pPr lvl="0"/>
            <a:endParaRPr lang="en-US" dirty="0"/>
          </a:p>
        </p:txBody>
      </p:sp>
      <p:sp>
        <p:nvSpPr>
          <p:cNvPr id="48" name="Text Placeholder 46">
            <a:extLst>
              <a:ext uri="{FF2B5EF4-FFF2-40B4-BE49-F238E27FC236}">
                <a16:creationId xmlns:a16="http://schemas.microsoft.com/office/drawing/2014/main" id="{DD615006-ECA2-4584-95D1-D9358B28A5FF}"/>
              </a:ext>
            </a:extLst>
          </p:cNvPr>
          <p:cNvSpPr>
            <a:spLocks noGrp="1"/>
          </p:cNvSpPr>
          <p:nvPr>
            <p:ph type="body" sz="quarter" idx="17"/>
          </p:nvPr>
        </p:nvSpPr>
        <p:spPr>
          <a:xfrm>
            <a:off x="4747822" y="18306414"/>
            <a:ext cx="15203750" cy="824951"/>
          </a:xfrm>
        </p:spPr>
        <p:txBody>
          <a:bodyPr/>
          <a:lstStyle>
            <a:lvl1pPr marL="0" indent="0">
              <a:buNone/>
              <a:defRPr/>
            </a:lvl1pPr>
          </a:lstStyle>
          <a:p>
            <a:pPr lvl="0"/>
            <a:endParaRPr lang="en-US" dirty="0"/>
          </a:p>
        </p:txBody>
      </p:sp>
      <p:sp>
        <p:nvSpPr>
          <p:cNvPr id="49" name="Text Placeholder 46">
            <a:extLst>
              <a:ext uri="{FF2B5EF4-FFF2-40B4-BE49-F238E27FC236}">
                <a16:creationId xmlns:a16="http://schemas.microsoft.com/office/drawing/2014/main" id="{5239CBBA-37C0-BEF4-B36D-5355184E8595}"/>
              </a:ext>
            </a:extLst>
          </p:cNvPr>
          <p:cNvSpPr>
            <a:spLocks noGrp="1"/>
          </p:cNvSpPr>
          <p:nvPr>
            <p:ph type="body" sz="quarter" idx="18"/>
          </p:nvPr>
        </p:nvSpPr>
        <p:spPr>
          <a:xfrm>
            <a:off x="4747822" y="24723161"/>
            <a:ext cx="15203750" cy="862166"/>
          </a:xfrm>
        </p:spPr>
        <p:txBody>
          <a:bodyPr/>
          <a:lstStyle>
            <a:lvl1pPr marL="0" indent="0">
              <a:buNone/>
              <a:defRPr/>
            </a:lvl1pPr>
          </a:lstStyle>
          <a:p>
            <a:pPr lvl="0"/>
            <a:endParaRPr lang="en-US" dirty="0"/>
          </a:p>
        </p:txBody>
      </p:sp>
      <p:sp>
        <p:nvSpPr>
          <p:cNvPr id="51" name="Text Placeholder 50">
            <a:extLst>
              <a:ext uri="{FF2B5EF4-FFF2-40B4-BE49-F238E27FC236}">
                <a16:creationId xmlns:a16="http://schemas.microsoft.com/office/drawing/2014/main" id="{4A0B3FFF-007D-A067-28C8-329AD11A44B1}"/>
              </a:ext>
            </a:extLst>
          </p:cNvPr>
          <p:cNvSpPr>
            <a:spLocks noGrp="1"/>
          </p:cNvSpPr>
          <p:nvPr>
            <p:ph type="body" sz="quarter" idx="19"/>
          </p:nvPr>
        </p:nvSpPr>
        <p:spPr>
          <a:xfrm>
            <a:off x="1183573" y="8989343"/>
            <a:ext cx="22532798" cy="9131813"/>
          </a:xfrm>
        </p:spPr>
        <p:txBody>
          <a:bodyPr/>
          <a:lstStyle>
            <a:lvl1pPr marL="0" indent="0">
              <a:buNone/>
              <a:defRPr/>
            </a:lvl1pPr>
          </a:lstStyle>
          <a:p>
            <a:pPr lvl="0"/>
            <a:endParaRPr lang="en-US" dirty="0"/>
          </a:p>
        </p:txBody>
      </p:sp>
      <p:sp>
        <p:nvSpPr>
          <p:cNvPr id="53" name="Text Placeholder 52">
            <a:extLst>
              <a:ext uri="{FF2B5EF4-FFF2-40B4-BE49-F238E27FC236}">
                <a16:creationId xmlns:a16="http://schemas.microsoft.com/office/drawing/2014/main" id="{D7EB475F-2D8E-C9A9-9795-611C9F3508A8}"/>
              </a:ext>
            </a:extLst>
          </p:cNvPr>
          <p:cNvSpPr>
            <a:spLocks noGrp="1"/>
          </p:cNvSpPr>
          <p:nvPr>
            <p:ph type="body" sz="quarter" idx="20"/>
          </p:nvPr>
        </p:nvSpPr>
        <p:spPr>
          <a:xfrm>
            <a:off x="1459153" y="19477178"/>
            <a:ext cx="22257216" cy="5191491"/>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EC0EE36C-DFE7-A905-93BC-8B78BCD71928}"/>
              </a:ext>
            </a:extLst>
          </p:cNvPr>
          <p:cNvSpPr>
            <a:spLocks noGrp="1"/>
          </p:cNvSpPr>
          <p:nvPr>
            <p:ph type="body" sz="quarter" idx="21"/>
          </p:nvPr>
        </p:nvSpPr>
        <p:spPr>
          <a:xfrm>
            <a:off x="1458913" y="26026135"/>
            <a:ext cx="22257456" cy="2715985"/>
          </a:xfrm>
        </p:spPr>
        <p:txBody>
          <a:bodyPr/>
          <a:lstStyle>
            <a:lvl1pPr marL="0" indent="0">
              <a:buNone/>
              <a:defRPr/>
            </a:lvl1pPr>
          </a:lstStyle>
          <a:p>
            <a:pPr lvl="0"/>
            <a:endParaRPr lang="en-US" dirty="0"/>
          </a:p>
        </p:txBody>
      </p:sp>
      <p:sp>
        <p:nvSpPr>
          <p:cNvPr id="57" name="Text Placeholder 56">
            <a:extLst>
              <a:ext uri="{FF2B5EF4-FFF2-40B4-BE49-F238E27FC236}">
                <a16:creationId xmlns:a16="http://schemas.microsoft.com/office/drawing/2014/main" id="{16C5DAA8-62EE-5953-3199-BE1848129B7B}"/>
              </a:ext>
            </a:extLst>
          </p:cNvPr>
          <p:cNvSpPr>
            <a:spLocks noGrp="1"/>
          </p:cNvSpPr>
          <p:nvPr>
            <p:ph type="body" sz="quarter" idx="22"/>
          </p:nvPr>
        </p:nvSpPr>
        <p:spPr>
          <a:xfrm>
            <a:off x="2438400" y="5604079"/>
            <a:ext cx="33375600" cy="1969882"/>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04B360C5-86AC-E2A4-485E-A51A7845D373}"/>
              </a:ext>
            </a:extLst>
          </p:cNvPr>
          <p:cNvSpPr>
            <a:spLocks noGrp="1"/>
          </p:cNvSpPr>
          <p:nvPr>
            <p:ph type="body" sz="quarter" idx="23"/>
          </p:nvPr>
        </p:nvSpPr>
        <p:spPr>
          <a:xfrm>
            <a:off x="5810943" y="3405854"/>
            <a:ext cx="26782914" cy="1680854"/>
          </a:xfrm>
        </p:spPr>
        <p:txBody>
          <a:bodyPr/>
          <a:lstStyle>
            <a:lvl1pPr marL="0" indent="0">
              <a:buNone/>
              <a:defRPr/>
            </a:lvl1pPr>
          </a:lstStyle>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B6B83D91-BD52-C8C7-D28E-B99F6302892D}"/>
              </a:ext>
            </a:extLst>
          </p:cNvPr>
          <p:cNvGrpSpPr/>
          <p:nvPr userDrawn="1"/>
        </p:nvGrpSpPr>
        <p:grpSpPr>
          <a:xfrm>
            <a:off x="1150144" y="7303096"/>
            <a:ext cx="8253809" cy="1025128"/>
            <a:chOff x="0" y="0"/>
            <a:chExt cx="11005079" cy="1366837"/>
          </a:xfrm>
        </p:grpSpPr>
        <p:sp>
          <p:nvSpPr>
            <p:cNvPr id="8" name="Freeform 3">
              <a:extLst>
                <a:ext uri="{FF2B5EF4-FFF2-40B4-BE49-F238E27FC236}">
                  <a16:creationId xmlns:a16="http://schemas.microsoft.com/office/drawing/2014/main" id="{51E6DADA-8DCB-9072-1C53-D062DBE7BDA3}"/>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2" name="Group 7">
            <a:extLst>
              <a:ext uri="{FF2B5EF4-FFF2-40B4-BE49-F238E27FC236}">
                <a16:creationId xmlns:a16="http://schemas.microsoft.com/office/drawing/2014/main" id="{EDCAED34-5489-4FC6-59A8-28F315066FD9}"/>
              </a:ext>
            </a:extLst>
          </p:cNvPr>
          <p:cNvGrpSpPr/>
          <p:nvPr userDrawn="1"/>
        </p:nvGrpSpPr>
        <p:grpSpPr>
          <a:xfrm>
            <a:off x="29135587" y="21666003"/>
            <a:ext cx="8253809" cy="1025128"/>
            <a:chOff x="0" y="0"/>
            <a:chExt cx="11005079" cy="1366837"/>
          </a:xfrm>
        </p:grpSpPr>
        <p:sp>
          <p:nvSpPr>
            <p:cNvPr id="13" name="Freeform 8">
              <a:extLst>
                <a:ext uri="{FF2B5EF4-FFF2-40B4-BE49-F238E27FC236}">
                  <a16:creationId xmlns:a16="http://schemas.microsoft.com/office/drawing/2014/main" id="{E5653846-25E1-FB2E-ACF4-AF18E5D670A6}"/>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4" name="Group 9">
            <a:extLst>
              <a:ext uri="{FF2B5EF4-FFF2-40B4-BE49-F238E27FC236}">
                <a16:creationId xmlns:a16="http://schemas.microsoft.com/office/drawing/2014/main" id="{E77CFA03-DE2E-32D8-C444-CAD931F0DF79}"/>
              </a:ext>
            </a:extLst>
          </p:cNvPr>
          <p:cNvGrpSpPr/>
          <p:nvPr userDrawn="1"/>
        </p:nvGrpSpPr>
        <p:grpSpPr>
          <a:xfrm>
            <a:off x="10955537" y="7300318"/>
            <a:ext cx="16838492" cy="999771"/>
            <a:chOff x="0" y="0"/>
            <a:chExt cx="22451322" cy="1333028"/>
          </a:xfrm>
        </p:grpSpPr>
        <p:sp>
          <p:nvSpPr>
            <p:cNvPr id="15" name="Freeform 10">
              <a:extLst>
                <a:ext uri="{FF2B5EF4-FFF2-40B4-BE49-F238E27FC236}">
                  <a16:creationId xmlns:a16="http://schemas.microsoft.com/office/drawing/2014/main" id="{DA8A040F-1E44-4B5B-A3AA-8DD041CED61A}"/>
                </a:ext>
              </a:extLst>
            </p:cNvPr>
            <p:cNvSpPr/>
            <p:nvPr/>
          </p:nvSpPr>
          <p:spPr>
            <a:xfrm>
              <a:off x="0" y="0"/>
              <a:ext cx="22451313" cy="1332992"/>
            </a:xfrm>
            <a:custGeom>
              <a:avLst/>
              <a:gdLst/>
              <a:ahLst/>
              <a:cxnLst/>
              <a:rect l="l" t="t" r="r" b="b"/>
              <a:pathLst>
                <a:path w="22451313" h="1332992">
                  <a:moveTo>
                    <a:pt x="0" y="0"/>
                  </a:moveTo>
                  <a:lnTo>
                    <a:pt x="22451313" y="0"/>
                  </a:lnTo>
                  <a:lnTo>
                    <a:pt x="22451313" y="1332992"/>
                  </a:lnTo>
                  <a:lnTo>
                    <a:pt x="0" y="1332992"/>
                  </a:lnTo>
                  <a:close/>
                </a:path>
              </a:pathLst>
            </a:custGeom>
            <a:solidFill>
              <a:srgbClr val="FFE88E">
                <a:alpha val="49804"/>
              </a:srgbClr>
            </a:solidFill>
          </p:spPr>
          <p:txBody>
            <a:bodyPr/>
            <a:lstStyle/>
            <a:p>
              <a:endParaRPr lang="en-US"/>
            </a:p>
          </p:txBody>
        </p:sp>
        <p:sp>
          <p:nvSpPr>
            <p:cNvPr id="16" name="TextBox 11">
              <a:extLst>
                <a:ext uri="{FF2B5EF4-FFF2-40B4-BE49-F238E27FC236}">
                  <a16:creationId xmlns:a16="http://schemas.microsoft.com/office/drawing/2014/main" id="{21E7BC6F-532D-5118-CD20-5AEA24A6276F}"/>
                </a:ext>
              </a:extLst>
            </p:cNvPr>
            <p:cNvSpPr txBox="1"/>
            <p:nvPr/>
          </p:nvSpPr>
          <p:spPr>
            <a:xfrm>
              <a:off x="0" y="-76200"/>
              <a:ext cx="22451322" cy="1409228"/>
            </a:xfrm>
            <a:prstGeom prst="rect">
              <a:avLst/>
            </a:prstGeom>
          </p:spPr>
          <p:txBody>
            <a:bodyPr lIns="50800" tIns="50800" rIns="50800" bIns="50800" rtlCol="0" anchor="ctr"/>
            <a:lstStyle/>
            <a:p>
              <a:pPr algn="ctr">
                <a:lnSpc>
                  <a:spcPts val="5291"/>
                </a:lnSpc>
              </a:pPr>
              <a:endParaRPr lang="en-US" sz="4409" dirty="0">
                <a:solidFill>
                  <a:srgbClr val="000000"/>
                </a:solidFill>
                <a:latin typeface="Arial Bold"/>
              </a:endParaRPr>
            </a:p>
          </p:txBody>
        </p:sp>
      </p:grpSp>
      <p:grpSp>
        <p:nvGrpSpPr>
          <p:cNvPr id="98" name="Group 93">
            <a:extLst>
              <a:ext uri="{FF2B5EF4-FFF2-40B4-BE49-F238E27FC236}">
                <a16:creationId xmlns:a16="http://schemas.microsoft.com/office/drawing/2014/main" id="{56B87507-BFBE-3A2B-A39B-D0D92983E6EB}"/>
              </a:ext>
            </a:extLst>
          </p:cNvPr>
          <p:cNvGrpSpPr/>
          <p:nvPr userDrawn="1"/>
        </p:nvGrpSpPr>
        <p:grpSpPr>
          <a:xfrm>
            <a:off x="1150144" y="13530262"/>
            <a:ext cx="8253809" cy="1023740"/>
            <a:chOff x="0" y="0"/>
            <a:chExt cx="11005079" cy="1364987"/>
          </a:xfrm>
        </p:grpSpPr>
        <p:sp>
          <p:nvSpPr>
            <p:cNvPr id="99" name="Freeform 94">
              <a:extLst>
                <a:ext uri="{FF2B5EF4-FFF2-40B4-BE49-F238E27FC236}">
                  <a16:creationId xmlns:a16="http://schemas.microsoft.com/office/drawing/2014/main" id="{9606CFFB-01E2-1B7B-C8C2-0D165DB79313}"/>
                </a:ext>
              </a:extLst>
            </p:cNvPr>
            <p:cNvSpPr/>
            <p:nvPr/>
          </p:nvSpPr>
          <p:spPr>
            <a:xfrm>
              <a:off x="0" y="0"/>
              <a:ext cx="11005058" cy="1364996"/>
            </a:xfrm>
            <a:custGeom>
              <a:avLst/>
              <a:gdLst/>
              <a:ahLst/>
              <a:cxnLst/>
              <a:rect l="l" t="t" r="r" b="b"/>
              <a:pathLst>
                <a:path w="11005058" h="1364996">
                  <a:moveTo>
                    <a:pt x="0" y="0"/>
                  </a:moveTo>
                  <a:lnTo>
                    <a:pt x="11005058" y="0"/>
                  </a:lnTo>
                  <a:lnTo>
                    <a:pt x="11005058" y="1364996"/>
                  </a:lnTo>
                  <a:lnTo>
                    <a:pt x="0" y="1364996"/>
                  </a:lnTo>
                  <a:close/>
                </a:path>
              </a:pathLst>
            </a:custGeom>
            <a:solidFill>
              <a:srgbClr val="FFE88E">
                <a:alpha val="49804"/>
              </a:srgbClr>
            </a:solidFill>
          </p:spPr>
          <p:txBody>
            <a:bodyPr/>
            <a:lstStyle/>
            <a:p>
              <a:endParaRPr lang="en-US"/>
            </a:p>
          </p:txBody>
        </p:sp>
      </p:grpSp>
      <p:grpSp>
        <p:nvGrpSpPr>
          <p:cNvPr id="100" name="Group 95">
            <a:extLst>
              <a:ext uri="{FF2B5EF4-FFF2-40B4-BE49-F238E27FC236}">
                <a16:creationId xmlns:a16="http://schemas.microsoft.com/office/drawing/2014/main" id="{7CB96F29-C46E-D412-5AE5-949B563C03E1}"/>
              </a:ext>
            </a:extLst>
          </p:cNvPr>
          <p:cNvGrpSpPr/>
          <p:nvPr userDrawn="1"/>
        </p:nvGrpSpPr>
        <p:grpSpPr>
          <a:xfrm>
            <a:off x="1150144" y="17896087"/>
            <a:ext cx="8253809" cy="1025128"/>
            <a:chOff x="0" y="0"/>
            <a:chExt cx="11005079" cy="1366837"/>
          </a:xfrm>
        </p:grpSpPr>
        <p:sp>
          <p:nvSpPr>
            <p:cNvPr id="101" name="Freeform 96">
              <a:extLst>
                <a:ext uri="{FF2B5EF4-FFF2-40B4-BE49-F238E27FC236}">
                  <a16:creationId xmlns:a16="http://schemas.microsoft.com/office/drawing/2014/main" id="{BB16EA88-9A1F-7A13-245C-213A2B8FFD41}"/>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02" name="Group 97">
            <a:extLst>
              <a:ext uri="{FF2B5EF4-FFF2-40B4-BE49-F238E27FC236}">
                <a16:creationId xmlns:a16="http://schemas.microsoft.com/office/drawing/2014/main" id="{A6D62A65-981C-4A84-EC3A-988EF540383A}"/>
              </a:ext>
            </a:extLst>
          </p:cNvPr>
          <p:cNvGrpSpPr/>
          <p:nvPr userDrawn="1"/>
        </p:nvGrpSpPr>
        <p:grpSpPr>
          <a:xfrm>
            <a:off x="29100860" y="7303096"/>
            <a:ext cx="8253809" cy="1025128"/>
            <a:chOff x="0" y="0"/>
            <a:chExt cx="11005079" cy="1366837"/>
          </a:xfrm>
        </p:grpSpPr>
        <p:sp>
          <p:nvSpPr>
            <p:cNvPr id="103" name="Freeform 98">
              <a:extLst>
                <a:ext uri="{FF2B5EF4-FFF2-40B4-BE49-F238E27FC236}">
                  <a16:creationId xmlns:a16="http://schemas.microsoft.com/office/drawing/2014/main" id="{895F1C68-116B-EDFC-8326-CDB0C951322E}"/>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sp>
        <p:nvSpPr>
          <p:cNvPr id="104" name="Freeform 99">
            <a:extLst>
              <a:ext uri="{FF2B5EF4-FFF2-40B4-BE49-F238E27FC236}">
                <a16:creationId xmlns:a16="http://schemas.microsoft.com/office/drawing/2014/main" id="{91FF5B0D-15D4-28C1-4B91-01EBF3B11AD1}"/>
              </a:ext>
            </a:extLst>
          </p:cNvPr>
          <p:cNvSpPr/>
          <p:nvPr userDrawn="1"/>
        </p:nvSpPr>
        <p:spPr>
          <a:xfrm flipV="1">
            <a:off x="-1451530" y="-218468"/>
            <a:ext cx="39852600" cy="6834670"/>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0" t="-28509" r="-316" b="-57231"/>
            </a:stretch>
          </a:blipFill>
        </p:spPr>
        <p:txBody>
          <a:bodyPr/>
          <a:lstStyle/>
          <a:p>
            <a:endParaRPr lang="en-US" dirty="0"/>
          </a:p>
        </p:txBody>
      </p:sp>
      <p:sp>
        <p:nvSpPr>
          <p:cNvPr id="105" name="Freeform 100">
            <a:extLst>
              <a:ext uri="{FF2B5EF4-FFF2-40B4-BE49-F238E27FC236}">
                <a16:creationId xmlns:a16="http://schemas.microsoft.com/office/drawing/2014/main" id="{F477A67A-7FF6-706D-6FC1-10C0F46116B2}"/>
              </a:ext>
            </a:extLst>
          </p:cNvPr>
          <p:cNvSpPr/>
          <p:nvPr userDrawn="1"/>
        </p:nvSpPr>
        <p:spPr>
          <a:xfrm>
            <a:off x="487435" y="362365"/>
            <a:ext cx="3734052" cy="1625781"/>
          </a:xfrm>
          <a:custGeom>
            <a:avLst/>
            <a:gdLst/>
            <a:ahLst/>
            <a:cxnLst/>
            <a:rect l="l" t="t" r="r" b="b"/>
            <a:pathLst>
              <a:path w="3734052" h="1625781">
                <a:moveTo>
                  <a:pt x="0" y="0"/>
                </a:moveTo>
                <a:lnTo>
                  <a:pt x="3734052" y="0"/>
                </a:lnTo>
                <a:lnTo>
                  <a:pt x="3734052" y="1625781"/>
                </a:lnTo>
                <a:lnTo>
                  <a:pt x="0" y="1625781"/>
                </a:lnTo>
                <a:lnTo>
                  <a:pt x="0" y="0"/>
                </a:lnTo>
                <a:close/>
              </a:path>
            </a:pathLst>
          </a:custGeom>
          <a:blipFill>
            <a:blip r:embed="rId4"/>
            <a:stretch>
              <a:fillRect/>
            </a:stretch>
          </a:blipFill>
        </p:spPr>
        <p:txBody>
          <a:bodyPr/>
          <a:lstStyle/>
          <a:p>
            <a:endParaRPr lang="en-US"/>
          </a:p>
        </p:txBody>
      </p:sp>
      <p:sp>
        <p:nvSpPr>
          <p:cNvPr id="129" name="Freeform 124">
            <a:extLst>
              <a:ext uri="{FF2B5EF4-FFF2-40B4-BE49-F238E27FC236}">
                <a16:creationId xmlns:a16="http://schemas.microsoft.com/office/drawing/2014/main" id="{AE9E6FEB-DBCE-5892-F85A-0DE5CED538B7}"/>
              </a:ext>
            </a:extLst>
          </p:cNvPr>
          <p:cNvSpPr/>
          <p:nvPr userDrawn="1"/>
        </p:nvSpPr>
        <p:spPr>
          <a:xfrm>
            <a:off x="34144567" y="362365"/>
            <a:ext cx="3734052" cy="1583955"/>
          </a:xfrm>
          <a:custGeom>
            <a:avLst/>
            <a:gdLst/>
            <a:ahLst/>
            <a:cxnLst/>
            <a:rect l="l" t="t" r="r" b="b"/>
            <a:pathLst>
              <a:path w="3734052" h="1583955">
                <a:moveTo>
                  <a:pt x="0" y="0"/>
                </a:moveTo>
                <a:lnTo>
                  <a:pt x="3734052" y="0"/>
                </a:lnTo>
                <a:lnTo>
                  <a:pt x="3734052" y="1583955"/>
                </a:lnTo>
                <a:lnTo>
                  <a:pt x="0" y="1583955"/>
                </a:lnTo>
                <a:lnTo>
                  <a:pt x="0" y="0"/>
                </a:lnTo>
                <a:close/>
              </a:path>
            </a:pathLst>
          </a:custGeom>
          <a:blipFill>
            <a:blip r:embed="rId4"/>
            <a:stretch>
              <a:fillRect t="-2640"/>
            </a:stretch>
          </a:blipFill>
        </p:spPr>
        <p:txBody>
          <a:bodyPr/>
          <a:lstStyle/>
          <a:p>
            <a:endParaRPr lang="en-US"/>
          </a:p>
        </p:txBody>
      </p:sp>
      <p:sp>
        <p:nvSpPr>
          <p:cNvPr id="131" name="Text Placeholder 130">
            <a:extLst>
              <a:ext uri="{FF2B5EF4-FFF2-40B4-BE49-F238E27FC236}">
                <a16:creationId xmlns:a16="http://schemas.microsoft.com/office/drawing/2014/main" id="{66B3A510-3C20-2DF8-D1F4-8A51BEABEF3E}"/>
              </a:ext>
            </a:extLst>
          </p:cNvPr>
          <p:cNvSpPr>
            <a:spLocks noGrp="1"/>
          </p:cNvSpPr>
          <p:nvPr>
            <p:ph type="body" sz="quarter" idx="10"/>
          </p:nvPr>
        </p:nvSpPr>
        <p:spPr>
          <a:xfrm>
            <a:off x="6932811" y="3838273"/>
            <a:ext cx="22937589" cy="914400"/>
          </a:xfrm>
        </p:spPr>
        <p:txBody>
          <a:bodyPr/>
          <a:lstStyle>
            <a:lvl1pPr marL="0" indent="0">
              <a:buNone/>
              <a:defRPr/>
            </a:lvl1pPr>
          </a:lstStyle>
          <a:p>
            <a:pPr lvl="0"/>
            <a:endParaRPr lang="en-US" dirty="0"/>
          </a:p>
        </p:txBody>
      </p:sp>
      <p:sp>
        <p:nvSpPr>
          <p:cNvPr id="133" name="Text Placeholder 132">
            <a:extLst>
              <a:ext uri="{FF2B5EF4-FFF2-40B4-BE49-F238E27FC236}">
                <a16:creationId xmlns:a16="http://schemas.microsoft.com/office/drawing/2014/main" id="{33B505DF-AECB-9DEA-6C46-85BEB329898D}"/>
              </a:ext>
            </a:extLst>
          </p:cNvPr>
          <p:cNvSpPr>
            <a:spLocks noGrp="1"/>
          </p:cNvSpPr>
          <p:nvPr>
            <p:ph type="body" sz="quarter" idx="11"/>
          </p:nvPr>
        </p:nvSpPr>
        <p:spPr>
          <a:xfrm>
            <a:off x="4249499" y="5039868"/>
            <a:ext cx="28450541" cy="1877434"/>
          </a:xfrm>
        </p:spPr>
        <p:txBody>
          <a:bodyPr/>
          <a:lstStyle>
            <a:lvl1pPr marL="0" indent="0">
              <a:buNone/>
              <a:defRPr/>
            </a:lvl1pPr>
          </a:lstStyle>
          <a:p>
            <a:pPr lvl="0"/>
            <a:endParaRPr lang="en-US" dirty="0"/>
          </a:p>
        </p:txBody>
      </p:sp>
      <p:sp>
        <p:nvSpPr>
          <p:cNvPr id="135" name="Text Placeholder 134">
            <a:extLst>
              <a:ext uri="{FF2B5EF4-FFF2-40B4-BE49-F238E27FC236}">
                <a16:creationId xmlns:a16="http://schemas.microsoft.com/office/drawing/2014/main" id="{D7FD4DE5-51EB-E62A-81A5-6DABB73A2B2D}"/>
              </a:ext>
            </a:extLst>
          </p:cNvPr>
          <p:cNvSpPr>
            <a:spLocks noGrp="1"/>
          </p:cNvSpPr>
          <p:nvPr>
            <p:ph type="body" sz="quarter" idx="12"/>
          </p:nvPr>
        </p:nvSpPr>
        <p:spPr>
          <a:xfrm>
            <a:off x="1502664" y="7337484"/>
            <a:ext cx="7107936" cy="889428"/>
          </a:xfrm>
        </p:spPr>
        <p:txBody>
          <a:bodyPr/>
          <a:lstStyle>
            <a:lvl1pPr marL="0" indent="0">
              <a:buNone/>
              <a:defRPr/>
            </a:lvl1pPr>
          </a:lstStyle>
          <a:p>
            <a:pPr lvl="0"/>
            <a:endParaRPr lang="en-US" dirty="0"/>
          </a:p>
        </p:txBody>
      </p:sp>
      <p:sp>
        <p:nvSpPr>
          <p:cNvPr id="136" name="Text Placeholder 134">
            <a:extLst>
              <a:ext uri="{FF2B5EF4-FFF2-40B4-BE49-F238E27FC236}">
                <a16:creationId xmlns:a16="http://schemas.microsoft.com/office/drawing/2014/main" id="{DE863357-0FF0-EF2C-BA8C-6BEDA7CE798E}"/>
              </a:ext>
            </a:extLst>
          </p:cNvPr>
          <p:cNvSpPr>
            <a:spLocks noGrp="1"/>
          </p:cNvSpPr>
          <p:nvPr>
            <p:ph type="body" sz="quarter" idx="13"/>
          </p:nvPr>
        </p:nvSpPr>
        <p:spPr>
          <a:xfrm>
            <a:off x="14554200" y="7303096"/>
            <a:ext cx="9753600" cy="965975"/>
          </a:xfrm>
        </p:spPr>
        <p:txBody>
          <a:bodyPr/>
          <a:lstStyle>
            <a:lvl1pPr marL="0" indent="0">
              <a:buNone/>
              <a:defRPr/>
            </a:lvl1pPr>
          </a:lstStyle>
          <a:p>
            <a:pPr lvl="0"/>
            <a:endParaRPr lang="en-US" dirty="0"/>
          </a:p>
        </p:txBody>
      </p:sp>
      <p:sp>
        <p:nvSpPr>
          <p:cNvPr id="137" name="Text Placeholder 134">
            <a:extLst>
              <a:ext uri="{FF2B5EF4-FFF2-40B4-BE49-F238E27FC236}">
                <a16:creationId xmlns:a16="http://schemas.microsoft.com/office/drawing/2014/main" id="{E6D042A7-0C26-93C2-2743-393F6F2C630A}"/>
              </a:ext>
            </a:extLst>
          </p:cNvPr>
          <p:cNvSpPr>
            <a:spLocks noGrp="1"/>
          </p:cNvSpPr>
          <p:nvPr>
            <p:ph type="body" sz="quarter" idx="14"/>
          </p:nvPr>
        </p:nvSpPr>
        <p:spPr>
          <a:xfrm>
            <a:off x="1828800" y="13522148"/>
            <a:ext cx="6781800" cy="965975"/>
          </a:xfrm>
        </p:spPr>
        <p:txBody>
          <a:bodyPr/>
          <a:lstStyle>
            <a:lvl1pPr marL="0" indent="0">
              <a:buNone/>
              <a:defRPr/>
            </a:lvl1pPr>
          </a:lstStyle>
          <a:p>
            <a:pPr lvl="0"/>
            <a:endParaRPr lang="en-US" dirty="0"/>
          </a:p>
        </p:txBody>
      </p:sp>
      <p:sp>
        <p:nvSpPr>
          <p:cNvPr id="139" name="Text Placeholder 138">
            <a:extLst>
              <a:ext uri="{FF2B5EF4-FFF2-40B4-BE49-F238E27FC236}">
                <a16:creationId xmlns:a16="http://schemas.microsoft.com/office/drawing/2014/main" id="{91693D75-525F-9947-0C5C-70B408426CA0}"/>
              </a:ext>
            </a:extLst>
          </p:cNvPr>
          <p:cNvSpPr>
            <a:spLocks noGrp="1"/>
          </p:cNvSpPr>
          <p:nvPr>
            <p:ph type="body" sz="quarter" idx="15"/>
          </p:nvPr>
        </p:nvSpPr>
        <p:spPr>
          <a:xfrm>
            <a:off x="1502664" y="8431047"/>
            <a:ext cx="7676695" cy="1828334"/>
          </a:xfrm>
        </p:spPr>
        <p:txBody>
          <a:bodyPr/>
          <a:lstStyle>
            <a:lvl1pPr marL="0" indent="0">
              <a:buNone/>
              <a:defRPr/>
            </a:lvl1pPr>
          </a:lstStyle>
          <a:p>
            <a:pPr lvl="0"/>
            <a:endParaRPr lang="en-US" dirty="0"/>
          </a:p>
        </p:txBody>
      </p:sp>
      <p:sp>
        <p:nvSpPr>
          <p:cNvPr id="141" name="Text Placeholder 140">
            <a:extLst>
              <a:ext uri="{FF2B5EF4-FFF2-40B4-BE49-F238E27FC236}">
                <a16:creationId xmlns:a16="http://schemas.microsoft.com/office/drawing/2014/main" id="{A0694791-19BF-2F83-583E-D0BC9FC92A0C}"/>
              </a:ext>
            </a:extLst>
          </p:cNvPr>
          <p:cNvSpPr>
            <a:spLocks noGrp="1"/>
          </p:cNvSpPr>
          <p:nvPr>
            <p:ph type="body" sz="quarter" idx="16"/>
          </p:nvPr>
        </p:nvSpPr>
        <p:spPr>
          <a:xfrm>
            <a:off x="1478280" y="10455298"/>
            <a:ext cx="7675996" cy="2870933"/>
          </a:xfrm>
        </p:spPr>
        <p:txBody>
          <a:bodyPr/>
          <a:lstStyle>
            <a:lvl1pPr marL="0" indent="0">
              <a:buNone/>
              <a:defRPr/>
            </a:lvl1pPr>
          </a:lstStyle>
          <a:p>
            <a:pPr lvl="0"/>
            <a:endParaRPr lang="en-US" dirty="0"/>
          </a:p>
        </p:txBody>
      </p:sp>
      <p:sp>
        <p:nvSpPr>
          <p:cNvPr id="142" name="Text Placeholder 134">
            <a:extLst>
              <a:ext uri="{FF2B5EF4-FFF2-40B4-BE49-F238E27FC236}">
                <a16:creationId xmlns:a16="http://schemas.microsoft.com/office/drawing/2014/main" id="{F7073B35-5813-6131-5214-BE7E6031C436}"/>
              </a:ext>
            </a:extLst>
          </p:cNvPr>
          <p:cNvSpPr>
            <a:spLocks noGrp="1"/>
          </p:cNvSpPr>
          <p:nvPr>
            <p:ph type="body" sz="quarter" idx="17"/>
          </p:nvPr>
        </p:nvSpPr>
        <p:spPr>
          <a:xfrm>
            <a:off x="29870400" y="7303096"/>
            <a:ext cx="6553200" cy="965975"/>
          </a:xfrm>
        </p:spPr>
        <p:txBody>
          <a:bodyPr/>
          <a:lstStyle>
            <a:lvl1pPr marL="0" indent="0">
              <a:buNone/>
              <a:defRPr/>
            </a:lvl1pPr>
          </a:lstStyle>
          <a:p>
            <a:pPr lvl="0"/>
            <a:endParaRPr lang="en-US" dirty="0"/>
          </a:p>
        </p:txBody>
      </p:sp>
      <p:sp>
        <p:nvSpPr>
          <p:cNvPr id="143" name="Text Placeholder 134">
            <a:extLst>
              <a:ext uri="{FF2B5EF4-FFF2-40B4-BE49-F238E27FC236}">
                <a16:creationId xmlns:a16="http://schemas.microsoft.com/office/drawing/2014/main" id="{ABAA6E35-FAFC-F4DD-6F3B-CD735AA83632}"/>
              </a:ext>
            </a:extLst>
          </p:cNvPr>
          <p:cNvSpPr>
            <a:spLocks noGrp="1"/>
          </p:cNvSpPr>
          <p:nvPr>
            <p:ph type="body" sz="quarter" idx="18"/>
          </p:nvPr>
        </p:nvSpPr>
        <p:spPr>
          <a:xfrm>
            <a:off x="1828800" y="17884664"/>
            <a:ext cx="6781800" cy="965975"/>
          </a:xfrm>
        </p:spPr>
        <p:txBody>
          <a:bodyPr/>
          <a:lstStyle>
            <a:lvl1pPr marL="0" indent="0">
              <a:buNone/>
              <a:defRPr/>
            </a:lvl1pPr>
          </a:lstStyle>
          <a:p>
            <a:pPr lvl="0"/>
            <a:endParaRPr lang="en-US" dirty="0"/>
          </a:p>
        </p:txBody>
      </p:sp>
      <p:sp>
        <p:nvSpPr>
          <p:cNvPr id="145" name="Content Placeholder 144">
            <a:extLst>
              <a:ext uri="{FF2B5EF4-FFF2-40B4-BE49-F238E27FC236}">
                <a16:creationId xmlns:a16="http://schemas.microsoft.com/office/drawing/2014/main" id="{7053B840-FCD3-3545-C008-218A447EDA09}"/>
              </a:ext>
            </a:extLst>
          </p:cNvPr>
          <p:cNvSpPr>
            <a:spLocks noGrp="1"/>
          </p:cNvSpPr>
          <p:nvPr>
            <p:ph sz="quarter" idx="19"/>
          </p:nvPr>
        </p:nvSpPr>
        <p:spPr>
          <a:xfrm>
            <a:off x="10705269" y="8625955"/>
            <a:ext cx="17041816" cy="18786386"/>
          </a:xfrm>
        </p:spPr>
        <p:txBody>
          <a:bodyPr/>
          <a:lstStyle>
            <a:lvl1pPr marL="0" indent="0">
              <a:buNone/>
              <a:defRPr/>
            </a:lvl1pPr>
          </a:lstStyle>
          <a:p>
            <a:pPr lvl="0"/>
            <a:endParaRPr lang="en-US" dirty="0"/>
          </a:p>
        </p:txBody>
      </p:sp>
      <p:sp>
        <p:nvSpPr>
          <p:cNvPr id="147" name="Text Placeholder 146">
            <a:extLst>
              <a:ext uri="{FF2B5EF4-FFF2-40B4-BE49-F238E27FC236}">
                <a16:creationId xmlns:a16="http://schemas.microsoft.com/office/drawing/2014/main" id="{C432303B-AA26-AA8F-A9B8-983FDC31886B}"/>
              </a:ext>
            </a:extLst>
          </p:cNvPr>
          <p:cNvSpPr>
            <a:spLocks noGrp="1"/>
          </p:cNvSpPr>
          <p:nvPr>
            <p:ph type="body" sz="quarter" idx="20"/>
          </p:nvPr>
        </p:nvSpPr>
        <p:spPr>
          <a:xfrm>
            <a:off x="1150938" y="14758040"/>
            <a:ext cx="8003338" cy="3000964"/>
          </a:xfrm>
        </p:spPr>
        <p:txBody>
          <a:bodyPr/>
          <a:lstStyle>
            <a:lvl1pPr marL="0" indent="0">
              <a:buNone/>
              <a:defRPr/>
            </a:lvl1pPr>
          </a:lstStyle>
          <a:p>
            <a:pPr lvl="0"/>
            <a:endParaRPr lang="en-US" dirty="0"/>
          </a:p>
        </p:txBody>
      </p:sp>
      <p:sp>
        <p:nvSpPr>
          <p:cNvPr id="149" name="Text Placeholder 148">
            <a:extLst>
              <a:ext uri="{FF2B5EF4-FFF2-40B4-BE49-F238E27FC236}">
                <a16:creationId xmlns:a16="http://schemas.microsoft.com/office/drawing/2014/main" id="{AE1D0D73-24E7-1AB3-C1EC-44B9141B82D0}"/>
              </a:ext>
            </a:extLst>
          </p:cNvPr>
          <p:cNvSpPr>
            <a:spLocks noGrp="1"/>
          </p:cNvSpPr>
          <p:nvPr>
            <p:ph type="body" sz="quarter" idx="21"/>
          </p:nvPr>
        </p:nvSpPr>
        <p:spPr>
          <a:xfrm>
            <a:off x="1039804" y="19058251"/>
            <a:ext cx="8983662" cy="8354090"/>
          </a:xfrm>
        </p:spPr>
        <p:txBody>
          <a:bodyPr/>
          <a:lstStyle>
            <a:lvl1pPr marL="0" indent="0">
              <a:buNone/>
              <a:defRPr/>
            </a:lvl1pPr>
          </a:lstStyle>
          <a:p>
            <a:pPr lvl="0"/>
            <a:endParaRPr lang="en-US" dirty="0"/>
          </a:p>
        </p:txBody>
      </p:sp>
      <p:sp>
        <p:nvSpPr>
          <p:cNvPr id="151" name="Text Placeholder 150">
            <a:extLst>
              <a:ext uri="{FF2B5EF4-FFF2-40B4-BE49-F238E27FC236}">
                <a16:creationId xmlns:a16="http://schemas.microsoft.com/office/drawing/2014/main" id="{AAC6FCAF-D056-77D8-E43F-3100F9224B47}"/>
              </a:ext>
            </a:extLst>
          </p:cNvPr>
          <p:cNvSpPr>
            <a:spLocks noGrp="1"/>
          </p:cNvSpPr>
          <p:nvPr>
            <p:ph type="body" sz="quarter" idx="22"/>
          </p:nvPr>
        </p:nvSpPr>
        <p:spPr>
          <a:xfrm>
            <a:off x="28606228" y="8543134"/>
            <a:ext cx="9227419" cy="12517512"/>
          </a:xfrm>
        </p:spPr>
        <p:txBody>
          <a:bodyPr/>
          <a:lstStyle>
            <a:lvl1pPr marL="0" indent="0">
              <a:buNone/>
              <a:defRPr/>
            </a:lvl1pPr>
          </a:lstStyle>
          <a:p>
            <a:pPr lvl="0"/>
            <a:endParaRPr lang="en-US" dirty="0"/>
          </a:p>
        </p:txBody>
      </p:sp>
      <p:sp>
        <p:nvSpPr>
          <p:cNvPr id="153" name="Text Placeholder 152">
            <a:extLst>
              <a:ext uri="{FF2B5EF4-FFF2-40B4-BE49-F238E27FC236}">
                <a16:creationId xmlns:a16="http://schemas.microsoft.com/office/drawing/2014/main" id="{57539226-F21C-093D-2A39-F7DE1C5DD94F}"/>
              </a:ext>
            </a:extLst>
          </p:cNvPr>
          <p:cNvSpPr>
            <a:spLocks noGrp="1"/>
          </p:cNvSpPr>
          <p:nvPr>
            <p:ph type="body" sz="quarter" idx="23"/>
          </p:nvPr>
        </p:nvSpPr>
        <p:spPr>
          <a:xfrm>
            <a:off x="28651199" y="22984127"/>
            <a:ext cx="9227419" cy="4428214"/>
          </a:xfrm>
        </p:spPr>
        <p:txBody>
          <a:bodyPr/>
          <a:lstStyle>
            <a:lvl1pPr marL="0" indent="0">
              <a:buNone/>
              <a:defRPr/>
            </a:lvl1pPr>
          </a:lstStyle>
          <a:p>
            <a:pPr lvl="0"/>
            <a:endParaRPr lang="en-US" dirty="0"/>
          </a:p>
        </p:txBody>
      </p:sp>
      <p:sp>
        <p:nvSpPr>
          <p:cNvPr id="154" name="Text Placeholder 134">
            <a:extLst>
              <a:ext uri="{FF2B5EF4-FFF2-40B4-BE49-F238E27FC236}">
                <a16:creationId xmlns:a16="http://schemas.microsoft.com/office/drawing/2014/main" id="{342EE2EB-7CF6-8646-F3DB-78E291DE4873}"/>
              </a:ext>
            </a:extLst>
          </p:cNvPr>
          <p:cNvSpPr>
            <a:spLocks noGrp="1"/>
          </p:cNvSpPr>
          <p:nvPr>
            <p:ph type="body" sz="quarter" idx="24"/>
          </p:nvPr>
        </p:nvSpPr>
        <p:spPr>
          <a:xfrm>
            <a:off x="30055114" y="21695555"/>
            <a:ext cx="6553200" cy="965975"/>
          </a:xfrm>
        </p:spPr>
        <p:txBody>
          <a:bodyPr/>
          <a:lstStyle>
            <a:lvl1pPr marL="0" indent="0">
              <a:buNone/>
              <a:defRPr/>
            </a:lvl1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BA4B810-8BCE-61AE-3A96-660C26061A4F}"/>
              </a:ext>
            </a:extLst>
          </p:cNvPr>
          <p:cNvGrpSpPr/>
          <p:nvPr userDrawn="1"/>
        </p:nvGrpSpPr>
        <p:grpSpPr>
          <a:xfrm>
            <a:off x="213840" y="5914440"/>
            <a:ext cx="12246120" cy="946080"/>
            <a:chOff x="0" y="0"/>
            <a:chExt cx="16328160" cy="1261440"/>
          </a:xfrm>
        </p:grpSpPr>
        <p:sp>
          <p:nvSpPr>
            <p:cNvPr id="9" name="Freeform 3">
              <a:extLst>
                <a:ext uri="{FF2B5EF4-FFF2-40B4-BE49-F238E27FC236}">
                  <a16:creationId xmlns:a16="http://schemas.microsoft.com/office/drawing/2014/main" id="{4847FF8A-1B9C-6D0F-63BD-758BA7F345F7}"/>
                </a:ext>
              </a:extLst>
            </p:cNvPr>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10" name="Group 4">
            <a:extLst>
              <a:ext uri="{FF2B5EF4-FFF2-40B4-BE49-F238E27FC236}">
                <a16:creationId xmlns:a16="http://schemas.microsoft.com/office/drawing/2014/main" id="{847F1778-5772-E307-D83D-CEF56A9AFC61}"/>
              </a:ext>
            </a:extLst>
          </p:cNvPr>
          <p:cNvGrpSpPr/>
          <p:nvPr userDrawn="1"/>
        </p:nvGrpSpPr>
        <p:grpSpPr>
          <a:xfrm>
            <a:off x="4983120" y="26231760"/>
            <a:ext cx="28375920" cy="889200"/>
            <a:chOff x="0" y="0"/>
            <a:chExt cx="37834560" cy="1185600"/>
          </a:xfrm>
        </p:grpSpPr>
        <p:sp>
          <p:nvSpPr>
            <p:cNvPr id="11" name="Freeform 5">
              <a:extLst>
                <a:ext uri="{FF2B5EF4-FFF2-40B4-BE49-F238E27FC236}">
                  <a16:creationId xmlns:a16="http://schemas.microsoft.com/office/drawing/2014/main" id="{36A0955A-BCC8-C265-2D0C-4F75BB7E3195}"/>
                </a:ext>
              </a:extLst>
            </p:cNvPr>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3" name="Group 7">
            <a:extLst>
              <a:ext uri="{FF2B5EF4-FFF2-40B4-BE49-F238E27FC236}">
                <a16:creationId xmlns:a16="http://schemas.microsoft.com/office/drawing/2014/main" id="{EDC035FC-DF95-3EAB-C0DF-57832D465832}"/>
              </a:ext>
            </a:extLst>
          </p:cNvPr>
          <p:cNvGrpSpPr/>
          <p:nvPr userDrawn="1"/>
        </p:nvGrpSpPr>
        <p:grpSpPr>
          <a:xfrm>
            <a:off x="123840" y="16016400"/>
            <a:ext cx="12246120" cy="1052280"/>
            <a:chOff x="0" y="0"/>
            <a:chExt cx="16328160" cy="1403040"/>
          </a:xfrm>
        </p:grpSpPr>
        <p:sp>
          <p:nvSpPr>
            <p:cNvPr id="14" name="Freeform 8">
              <a:extLst>
                <a:ext uri="{FF2B5EF4-FFF2-40B4-BE49-F238E27FC236}">
                  <a16:creationId xmlns:a16="http://schemas.microsoft.com/office/drawing/2014/main" id="{F4D5F6E2-1D1E-A6A4-F412-58248260AD0B}"/>
                </a:ext>
              </a:extLst>
            </p:cNvPr>
            <p:cNvSpPr/>
            <p:nvPr/>
          </p:nvSpPr>
          <p:spPr>
            <a:xfrm>
              <a:off x="0" y="0"/>
              <a:ext cx="16328137" cy="1403096"/>
            </a:xfrm>
            <a:custGeom>
              <a:avLst/>
              <a:gdLst/>
              <a:ahLst/>
              <a:cxnLst/>
              <a:rect l="l" t="t" r="r" b="b"/>
              <a:pathLst>
                <a:path w="16328137" h="1403096">
                  <a:moveTo>
                    <a:pt x="0" y="0"/>
                  </a:moveTo>
                  <a:lnTo>
                    <a:pt x="16328137" y="0"/>
                  </a:lnTo>
                  <a:lnTo>
                    <a:pt x="16328137" y="1403096"/>
                  </a:lnTo>
                  <a:lnTo>
                    <a:pt x="0" y="1403096"/>
                  </a:lnTo>
                  <a:close/>
                </a:path>
              </a:pathLst>
            </a:custGeom>
            <a:solidFill>
              <a:srgbClr val="D6C3EF">
                <a:alpha val="49804"/>
              </a:srgbClr>
            </a:solidFill>
          </p:spPr>
          <p:txBody>
            <a:bodyPr/>
            <a:lstStyle/>
            <a:p>
              <a:endParaRPr lang="en-US"/>
            </a:p>
          </p:txBody>
        </p:sp>
      </p:grpSp>
      <p:grpSp>
        <p:nvGrpSpPr>
          <p:cNvPr id="16" name="Group 10">
            <a:extLst>
              <a:ext uri="{FF2B5EF4-FFF2-40B4-BE49-F238E27FC236}">
                <a16:creationId xmlns:a16="http://schemas.microsoft.com/office/drawing/2014/main" id="{DC189450-1AA3-2700-8794-0EE4BA71A29C}"/>
              </a:ext>
            </a:extLst>
          </p:cNvPr>
          <p:cNvGrpSpPr/>
          <p:nvPr userDrawn="1"/>
        </p:nvGrpSpPr>
        <p:grpSpPr>
          <a:xfrm>
            <a:off x="123840" y="9344160"/>
            <a:ext cx="12246120" cy="976320"/>
            <a:chOff x="0" y="0"/>
            <a:chExt cx="16328160" cy="1301760"/>
          </a:xfrm>
        </p:grpSpPr>
        <p:sp>
          <p:nvSpPr>
            <p:cNvPr id="17" name="Freeform 11">
              <a:extLst>
                <a:ext uri="{FF2B5EF4-FFF2-40B4-BE49-F238E27FC236}">
                  <a16:creationId xmlns:a16="http://schemas.microsoft.com/office/drawing/2014/main" id="{99C01B6A-D710-A964-E467-C8524EE89DE3}"/>
                </a:ext>
              </a:extLst>
            </p:cNvPr>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a:p>
          </p:txBody>
        </p:sp>
      </p:grpSp>
      <p:sp>
        <p:nvSpPr>
          <p:cNvPr id="19" name="Freeform 13">
            <a:extLst>
              <a:ext uri="{FF2B5EF4-FFF2-40B4-BE49-F238E27FC236}">
                <a16:creationId xmlns:a16="http://schemas.microsoft.com/office/drawing/2014/main" id="{0B47A222-8E40-522D-C1FB-2341C1404D14}"/>
              </a:ext>
            </a:extLst>
          </p:cNvPr>
          <p:cNvSpPr/>
          <p:nvPr/>
        </p:nvSpPr>
        <p:spPr>
          <a:xfrm>
            <a:off x="26050680" y="6099120"/>
            <a:ext cx="12252197" cy="997553"/>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grpSp>
        <p:nvGrpSpPr>
          <p:cNvPr id="26" name="Group 20">
            <a:extLst>
              <a:ext uri="{FF2B5EF4-FFF2-40B4-BE49-F238E27FC236}">
                <a16:creationId xmlns:a16="http://schemas.microsoft.com/office/drawing/2014/main" id="{2AD0D422-1EA8-59ED-A2D8-9C07F7826722}"/>
              </a:ext>
            </a:extLst>
          </p:cNvPr>
          <p:cNvGrpSpPr/>
          <p:nvPr userDrawn="1"/>
        </p:nvGrpSpPr>
        <p:grpSpPr>
          <a:xfrm>
            <a:off x="37247580" y="18121500"/>
            <a:ext cx="1062000" cy="1211040"/>
            <a:chOff x="0" y="0"/>
            <a:chExt cx="1416000" cy="1614720"/>
          </a:xfrm>
        </p:grpSpPr>
        <p:sp>
          <p:nvSpPr>
            <p:cNvPr id="27" name="Freeform 21">
              <a:extLst>
                <a:ext uri="{FF2B5EF4-FFF2-40B4-BE49-F238E27FC236}">
                  <a16:creationId xmlns:a16="http://schemas.microsoft.com/office/drawing/2014/main" id="{428CCE7F-0941-AD04-5F6D-540556435201}"/>
                </a:ext>
              </a:extLst>
            </p:cNvPr>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8" name="Freeform 22">
              <a:extLst>
                <a:ext uri="{FF2B5EF4-FFF2-40B4-BE49-F238E27FC236}">
                  <a16:creationId xmlns:a16="http://schemas.microsoft.com/office/drawing/2014/main" id="{9F5E4BAC-0FBE-E164-22F4-307AF69FE74F}"/>
                </a:ext>
              </a:extLst>
            </p:cNvPr>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37" name="Group 31">
            <a:extLst>
              <a:ext uri="{FF2B5EF4-FFF2-40B4-BE49-F238E27FC236}">
                <a16:creationId xmlns:a16="http://schemas.microsoft.com/office/drawing/2014/main" id="{9EA8070F-42D0-4A7A-3939-A6014971F07A}"/>
              </a:ext>
            </a:extLst>
          </p:cNvPr>
          <p:cNvGrpSpPr/>
          <p:nvPr userDrawn="1"/>
        </p:nvGrpSpPr>
        <p:grpSpPr>
          <a:xfrm>
            <a:off x="32615100" y="14117580"/>
            <a:ext cx="3433680" cy="237960"/>
            <a:chOff x="0" y="0"/>
            <a:chExt cx="4578240" cy="317280"/>
          </a:xfrm>
        </p:grpSpPr>
        <p:sp>
          <p:nvSpPr>
            <p:cNvPr id="38" name="Freeform 32">
              <a:extLst>
                <a:ext uri="{FF2B5EF4-FFF2-40B4-BE49-F238E27FC236}">
                  <a16:creationId xmlns:a16="http://schemas.microsoft.com/office/drawing/2014/main" id="{86E38ACC-4310-C738-4A69-C3D2059B184C}"/>
                </a:ext>
              </a:extLst>
            </p:cNvPr>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9" name="Freeform 33">
              <a:extLst>
                <a:ext uri="{FF2B5EF4-FFF2-40B4-BE49-F238E27FC236}">
                  <a16:creationId xmlns:a16="http://schemas.microsoft.com/office/drawing/2014/main" id="{CE1E2234-4D73-33A9-F426-220C1179FEE2}"/>
                </a:ext>
              </a:extLst>
            </p:cNvPr>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51" name="Freeform 99">
            <a:extLst>
              <a:ext uri="{FF2B5EF4-FFF2-40B4-BE49-F238E27FC236}">
                <a16:creationId xmlns:a16="http://schemas.microsoft.com/office/drawing/2014/main" id="{E5EEDF9A-C3E4-63D2-BB54-BE2ACC24EDFC}"/>
              </a:ext>
            </a:extLst>
          </p:cNvPr>
          <p:cNvSpPr/>
          <p:nvPr userDrawn="1"/>
        </p:nvSpPr>
        <p:spPr>
          <a:xfrm flipV="1">
            <a:off x="-1379502" y="-1722"/>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52" name="Freeform 39">
            <a:extLst>
              <a:ext uri="{FF2B5EF4-FFF2-40B4-BE49-F238E27FC236}">
                <a16:creationId xmlns:a16="http://schemas.microsoft.com/office/drawing/2014/main" id="{68E468BB-CE01-15F5-DB29-2DFA02A9F748}"/>
              </a:ext>
            </a:extLst>
          </p:cNvPr>
          <p:cNvSpPr/>
          <p:nvPr userDrawn="1"/>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3" name="Freeform 50">
            <a:extLst>
              <a:ext uri="{FF2B5EF4-FFF2-40B4-BE49-F238E27FC236}">
                <a16:creationId xmlns:a16="http://schemas.microsoft.com/office/drawing/2014/main" id="{149B99B6-45F2-C2B9-F989-72F22CF2AB3F}"/>
              </a:ext>
            </a:extLst>
          </p:cNvPr>
          <p:cNvSpPr/>
          <p:nvPr userDrawn="1"/>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57" name="Text Placeholder 56">
            <a:extLst>
              <a:ext uri="{FF2B5EF4-FFF2-40B4-BE49-F238E27FC236}">
                <a16:creationId xmlns:a16="http://schemas.microsoft.com/office/drawing/2014/main" id="{D3A3FD26-9522-C856-9434-9925B6F8E1B8}"/>
              </a:ext>
            </a:extLst>
          </p:cNvPr>
          <p:cNvSpPr>
            <a:spLocks noGrp="1"/>
          </p:cNvSpPr>
          <p:nvPr>
            <p:ph type="body" sz="quarter" idx="10"/>
          </p:nvPr>
        </p:nvSpPr>
        <p:spPr>
          <a:xfrm>
            <a:off x="8421865" y="1917119"/>
            <a:ext cx="20178600" cy="1492599"/>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76743C44-4068-0F6B-1E22-89FDD31F242B}"/>
              </a:ext>
            </a:extLst>
          </p:cNvPr>
          <p:cNvSpPr>
            <a:spLocks noGrp="1"/>
          </p:cNvSpPr>
          <p:nvPr>
            <p:ph type="body" sz="quarter" idx="11"/>
          </p:nvPr>
        </p:nvSpPr>
        <p:spPr>
          <a:xfrm>
            <a:off x="3942773" y="3997268"/>
            <a:ext cx="30320653" cy="1387440"/>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BA0D013C-46F3-13B7-B645-A3BDEB4F3875}"/>
              </a:ext>
            </a:extLst>
          </p:cNvPr>
          <p:cNvSpPr>
            <a:spLocks noGrp="1"/>
          </p:cNvSpPr>
          <p:nvPr>
            <p:ph type="body" sz="quarter" idx="12"/>
          </p:nvPr>
        </p:nvSpPr>
        <p:spPr>
          <a:xfrm>
            <a:off x="1345791" y="6036704"/>
            <a:ext cx="9982200" cy="740377"/>
          </a:xfrm>
        </p:spPr>
        <p:txBody>
          <a:bodyPr/>
          <a:lstStyle>
            <a:lvl1pPr marL="0" indent="0">
              <a:buNone/>
              <a:defRPr/>
            </a:lvl1pPr>
          </a:lstStyle>
          <a:p>
            <a:pPr lvl="0"/>
            <a:endParaRPr lang="en-US" dirty="0"/>
          </a:p>
        </p:txBody>
      </p:sp>
      <p:sp>
        <p:nvSpPr>
          <p:cNvPr id="62" name="Text Placeholder 60">
            <a:extLst>
              <a:ext uri="{FF2B5EF4-FFF2-40B4-BE49-F238E27FC236}">
                <a16:creationId xmlns:a16="http://schemas.microsoft.com/office/drawing/2014/main" id="{2425DF46-3ECF-939C-9CF2-5F506411B601}"/>
              </a:ext>
            </a:extLst>
          </p:cNvPr>
          <p:cNvSpPr>
            <a:spLocks noGrp="1"/>
          </p:cNvSpPr>
          <p:nvPr>
            <p:ph type="body" sz="quarter" idx="13"/>
          </p:nvPr>
        </p:nvSpPr>
        <p:spPr>
          <a:xfrm>
            <a:off x="1255791" y="9440245"/>
            <a:ext cx="9982200" cy="740377"/>
          </a:xfrm>
        </p:spPr>
        <p:txBody>
          <a:bodyPr/>
          <a:lstStyle>
            <a:lvl1pPr marL="0" indent="0">
              <a:buNone/>
              <a:defRPr/>
            </a:lvl1pPr>
          </a:lstStyle>
          <a:p>
            <a:pPr lvl="0"/>
            <a:endParaRPr lang="en-US" dirty="0"/>
          </a:p>
        </p:txBody>
      </p:sp>
      <p:sp>
        <p:nvSpPr>
          <p:cNvPr id="63" name="Text Placeholder 60">
            <a:extLst>
              <a:ext uri="{FF2B5EF4-FFF2-40B4-BE49-F238E27FC236}">
                <a16:creationId xmlns:a16="http://schemas.microsoft.com/office/drawing/2014/main" id="{764CB962-568D-FF36-617A-F4A882FC488E}"/>
              </a:ext>
            </a:extLst>
          </p:cNvPr>
          <p:cNvSpPr>
            <a:spLocks noGrp="1"/>
          </p:cNvSpPr>
          <p:nvPr>
            <p:ph type="body" sz="quarter" idx="14"/>
          </p:nvPr>
        </p:nvSpPr>
        <p:spPr>
          <a:xfrm>
            <a:off x="1345791" y="16192961"/>
            <a:ext cx="9982200" cy="740377"/>
          </a:xfrm>
        </p:spPr>
        <p:txBody>
          <a:bodyPr/>
          <a:lstStyle>
            <a:lvl1pPr marL="0" indent="0">
              <a:buNone/>
              <a:defRPr/>
            </a:lvl1pPr>
          </a:lstStyle>
          <a:p>
            <a:pPr lvl="0"/>
            <a:endParaRPr lang="en-US" dirty="0"/>
          </a:p>
        </p:txBody>
      </p:sp>
      <p:sp>
        <p:nvSpPr>
          <p:cNvPr id="64" name="Text Placeholder 60">
            <a:extLst>
              <a:ext uri="{FF2B5EF4-FFF2-40B4-BE49-F238E27FC236}">
                <a16:creationId xmlns:a16="http://schemas.microsoft.com/office/drawing/2014/main" id="{3BE02629-EC7D-4F53-A904-864C0A7DACC5}"/>
              </a:ext>
            </a:extLst>
          </p:cNvPr>
          <p:cNvSpPr>
            <a:spLocks noGrp="1"/>
          </p:cNvSpPr>
          <p:nvPr>
            <p:ph type="body" sz="quarter" idx="15"/>
          </p:nvPr>
        </p:nvSpPr>
        <p:spPr>
          <a:xfrm>
            <a:off x="7940833" y="26233584"/>
            <a:ext cx="21140664" cy="750152"/>
          </a:xfrm>
        </p:spPr>
        <p:txBody>
          <a:bodyPr/>
          <a:lstStyle>
            <a:lvl1pPr marL="0" indent="0">
              <a:buNone/>
              <a:defRPr/>
            </a:lvl1pPr>
          </a:lstStyle>
          <a:p>
            <a:pPr lvl="0"/>
            <a:endParaRPr lang="en-US" dirty="0"/>
          </a:p>
        </p:txBody>
      </p:sp>
      <p:sp>
        <p:nvSpPr>
          <p:cNvPr id="65" name="Text Placeholder 60">
            <a:extLst>
              <a:ext uri="{FF2B5EF4-FFF2-40B4-BE49-F238E27FC236}">
                <a16:creationId xmlns:a16="http://schemas.microsoft.com/office/drawing/2014/main" id="{95397340-7E2C-0126-4968-A8685E77E5E5}"/>
              </a:ext>
            </a:extLst>
          </p:cNvPr>
          <p:cNvSpPr>
            <a:spLocks noGrp="1"/>
          </p:cNvSpPr>
          <p:nvPr>
            <p:ph type="body" sz="quarter" idx="16"/>
          </p:nvPr>
        </p:nvSpPr>
        <p:spPr>
          <a:xfrm>
            <a:off x="26989140" y="6120409"/>
            <a:ext cx="9982200" cy="740377"/>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07ED5291-02E6-5957-6122-BD07C1491A40}"/>
              </a:ext>
            </a:extLst>
          </p:cNvPr>
          <p:cNvSpPr>
            <a:spLocks noGrp="1"/>
          </p:cNvSpPr>
          <p:nvPr>
            <p:ph type="body" sz="quarter" idx="17"/>
          </p:nvPr>
        </p:nvSpPr>
        <p:spPr>
          <a:xfrm>
            <a:off x="214313" y="6896099"/>
            <a:ext cx="12139808" cy="2273930"/>
          </a:xfrm>
        </p:spPr>
        <p:txBody>
          <a:bodyPr/>
          <a:lstStyle>
            <a:lvl1pPr marL="0" indent="0">
              <a:buNone/>
              <a:defRPr/>
            </a:lvl1pPr>
          </a:lstStyle>
          <a:p>
            <a:pPr lvl="0"/>
            <a:endParaRPr lang="en-US" dirty="0"/>
          </a:p>
        </p:txBody>
      </p:sp>
      <p:sp>
        <p:nvSpPr>
          <p:cNvPr id="68" name="Text Placeholder 66">
            <a:extLst>
              <a:ext uri="{FF2B5EF4-FFF2-40B4-BE49-F238E27FC236}">
                <a16:creationId xmlns:a16="http://schemas.microsoft.com/office/drawing/2014/main" id="{1E4BF1F6-7D8A-462A-41E4-1417F90C7477}"/>
              </a:ext>
            </a:extLst>
          </p:cNvPr>
          <p:cNvSpPr>
            <a:spLocks noGrp="1"/>
          </p:cNvSpPr>
          <p:nvPr>
            <p:ph type="body" sz="quarter" idx="18"/>
          </p:nvPr>
        </p:nvSpPr>
        <p:spPr>
          <a:xfrm>
            <a:off x="214313" y="10385109"/>
            <a:ext cx="12139808" cy="5491439"/>
          </a:xfrm>
        </p:spPr>
        <p:txBody>
          <a:bodyPr/>
          <a:lstStyle>
            <a:lvl1pPr marL="0" indent="0">
              <a:buNone/>
              <a:defRPr/>
            </a:lvl1pPr>
          </a:lstStyle>
          <a:p>
            <a:pPr lvl="0"/>
            <a:endParaRPr lang="en-US" dirty="0"/>
          </a:p>
        </p:txBody>
      </p:sp>
      <p:sp>
        <p:nvSpPr>
          <p:cNvPr id="69" name="Text Placeholder 66">
            <a:extLst>
              <a:ext uri="{FF2B5EF4-FFF2-40B4-BE49-F238E27FC236}">
                <a16:creationId xmlns:a16="http://schemas.microsoft.com/office/drawing/2014/main" id="{9934F891-30BD-3E90-F996-D07792ECEFBB}"/>
              </a:ext>
            </a:extLst>
          </p:cNvPr>
          <p:cNvSpPr>
            <a:spLocks noGrp="1"/>
          </p:cNvSpPr>
          <p:nvPr>
            <p:ph type="body" sz="quarter" idx="19"/>
          </p:nvPr>
        </p:nvSpPr>
        <p:spPr>
          <a:xfrm>
            <a:off x="217943" y="17259676"/>
            <a:ext cx="12139808" cy="8808643"/>
          </a:xfrm>
        </p:spPr>
        <p:txBody>
          <a:bodyPr/>
          <a:lstStyle>
            <a:lvl1pPr marL="0" indent="0">
              <a:buNone/>
              <a:defRPr/>
            </a:lvl1pPr>
          </a:lstStyle>
          <a:p>
            <a:pPr lvl="0"/>
            <a:endParaRPr lang="en-US" dirty="0"/>
          </a:p>
        </p:txBody>
      </p:sp>
      <p:sp>
        <p:nvSpPr>
          <p:cNvPr id="70" name="Text Placeholder 66">
            <a:extLst>
              <a:ext uri="{FF2B5EF4-FFF2-40B4-BE49-F238E27FC236}">
                <a16:creationId xmlns:a16="http://schemas.microsoft.com/office/drawing/2014/main" id="{AAD8AD4C-F1DA-D6DF-ADA9-06CC41FFB60C}"/>
              </a:ext>
            </a:extLst>
          </p:cNvPr>
          <p:cNvSpPr>
            <a:spLocks noGrp="1"/>
          </p:cNvSpPr>
          <p:nvPr>
            <p:ph type="body" sz="quarter" idx="20"/>
          </p:nvPr>
        </p:nvSpPr>
        <p:spPr>
          <a:xfrm>
            <a:off x="25910336" y="7303160"/>
            <a:ext cx="12139808" cy="6752320"/>
          </a:xfrm>
        </p:spPr>
        <p:txBody>
          <a:bodyPr/>
          <a:lstStyle>
            <a:lvl1pPr marL="0" indent="0">
              <a:buNone/>
              <a:defRPr/>
            </a:lvl1pPr>
          </a:lstStyle>
          <a:p>
            <a:pPr lvl="0"/>
            <a:endParaRPr lang="en-US" dirty="0"/>
          </a:p>
        </p:txBody>
      </p:sp>
      <p:sp>
        <p:nvSpPr>
          <p:cNvPr id="72" name="Content Placeholder 71">
            <a:extLst>
              <a:ext uri="{FF2B5EF4-FFF2-40B4-BE49-F238E27FC236}">
                <a16:creationId xmlns:a16="http://schemas.microsoft.com/office/drawing/2014/main" id="{26FFDCDA-FBE1-86A3-9958-12E881DDD901}"/>
              </a:ext>
            </a:extLst>
          </p:cNvPr>
          <p:cNvSpPr>
            <a:spLocks noGrp="1"/>
          </p:cNvSpPr>
          <p:nvPr>
            <p:ph sz="quarter" idx="21"/>
          </p:nvPr>
        </p:nvSpPr>
        <p:spPr>
          <a:xfrm>
            <a:off x="25910337" y="14349413"/>
            <a:ext cx="12276520" cy="11582312"/>
          </a:xfrm>
        </p:spPr>
        <p:txBody>
          <a:bodyPr/>
          <a:lstStyle>
            <a:lvl1pPr marL="0" indent="0">
              <a:buNone/>
              <a:defRPr/>
            </a:lvl1pPr>
          </a:lstStyle>
          <a:p>
            <a:pPr lvl="0"/>
            <a:endParaRPr lang="en-US" dirty="0"/>
          </a:p>
        </p:txBody>
      </p:sp>
      <p:sp>
        <p:nvSpPr>
          <p:cNvPr id="74" name="Content Placeholder 73">
            <a:extLst>
              <a:ext uri="{FF2B5EF4-FFF2-40B4-BE49-F238E27FC236}">
                <a16:creationId xmlns:a16="http://schemas.microsoft.com/office/drawing/2014/main" id="{F6B89E8E-6092-C12A-32A2-08B5120ABAF4}"/>
              </a:ext>
            </a:extLst>
          </p:cNvPr>
          <p:cNvSpPr>
            <a:spLocks noGrp="1"/>
          </p:cNvSpPr>
          <p:nvPr>
            <p:ph sz="quarter" idx="22"/>
          </p:nvPr>
        </p:nvSpPr>
        <p:spPr>
          <a:xfrm>
            <a:off x="12767079" y="6278416"/>
            <a:ext cx="12761943" cy="4892973"/>
          </a:xfrm>
        </p:spPr>
        <p:txBody>
          <a:bodyPr/>
          <a:lstStyle>
            <a:lvl1pPr marL="0" indent="0">
              <a:buNone/>
              <a:defRPr/>
            </a:lvl1pPr>
          </a:lstStyle>
          <a:p>
            <a:pPr lvl="0"/>
            <a:endParaRPr lang="en-US" dirty="0"/>
          </a:p>
        </p:txBody>
      </p:sp>
      <p:sp>
        <p:nvSpPr>
          <p:cNvPr id="76" name="Content Placeholder 75">
            <a:extLst>
              <a:ext uri="{FF2B5EF4-FFF2-40B4-BE49-F238E27FC236}">
                <a16:creationId xmlns:a16="http://schemas.microsoft.com/office/drawing/2014/main" id="{4F2A4A19-4D88-381A-7679-43E3BD879CDD}"/>
              </a:ext>
            </a:extLst>
          </p:cNvPr>
          <p:cNvSpPr>
            <a:spLocks noGrp="1"/>
          </p:cNvSpPr>
          <p:nvPr>
            <p:ph sz="quarter" idx="23"/>
          </p:nvPr>
        </p:nvSpPr>
        <p:spPr>
          <a:xfrm>
            <a:off x="12714189" y="12843132"/>
            <a:ext cx="12761943" cy="4892973"/>
          </a:xfrm>
        </p:spPr>
        <p:txBody>
          <a:bodyPr/>
          <a:lstStyle>
            <a:lvl1pPr marL="0" indent="0">
              <a:buNone/>
              <a:defRPr lang="en-US" dirty="0"/>
            </a:lvl1pPr>
          </a:lstStyle>
          <a:p>
            <a:pPr lvl="0"/>
            <a:endParaRPr lang="en-US" dirty="0"/>
          </a:p>
        </p:txBody>
      </p:sp>
      <p:sp>
        <p:nvSpPr>
          <p:cNvPr id="79" name="Content Placeholder 78">
            <a:extLst>
              <a:ext uri="{FF2B5EF4-FFF2-40B4-BE49-F238E27FC236}">
                <a16:creationId xmlns:a16="http://schemas.microsoft.com/office/drawing/2014/main" id="{5FBDB515-A418-D2DE-2E01-AA23E826AE0B}"/>
              </a:ext>
            </a:extLst>
          </p:cNvPr>
          <p:cNvSpPr>
            <a:spLocks noGrp="1"/>
          </p:cNvSpPr>
          <p:nvPr>
            <p:ph sz="quarter" idx="24"/>
          </p:nvPr>
        </p:nvSpPr>
        <p:spPr>
          <a:xfrm>
            <a:off x="12750800" y="19326224"/>
            <a:ext cx="12761942" cy="5143597"/>
          </a:xfrm>
        </p:spPr>
        <p:txBody>
          <a:bodyPr/>
          <a:lstStyle>
            <a:lvl1pPr marL="0" indent="0">
              <a:buNone/>
              <a:defRPr/>
            </a:lvl1pPr>
          </a:lstStyle>
          <a:p>
            <a:pPr lvl="0"/>
            <a:endParaRPr lang="en-US" dirty="0"/>
          </a:p>
        </p:txBody>
      </p:sp>
      <p:sp>
        <p:nvSpPr>
          <p:cNvPr id="81" name="Text Placeholder 80">
            <a:extLst>
              <a:ext uri="{FF2B5EF4-FFF2-40B4-BE49-F238E27FC236}">
                <a16:creationId xmlns:a16="http://schemas.microsoft.com/office/drawing/2014/main" id="{29FA9598-6F48-61A7-6743-3182F26E7B56}"/>
              </a:ext>
            </a:extLst>
          </p:cNvPr>
          <p:cNvSpPr>
            <a:spLocks noGrp="1"/>
          </p:cNvSpPr>
          <p:nvPr>
            <p:ph type="body" sz="quarter" idx="25"/>
          </p:nvPr>
        </p:nvSpPr>
        <p:spPr>
          <a:xfrm>
            <a:off x="12766674" y="11582399"/>
            <a:ext cx="12746067" cy="1002751"/>
          </a:xfrm>
        </p:spPr>
        <p:txBody>
          <a:bodyPr/>
          <a:lstStyle>
            <a:lvl1pPr marL="0" indent="0">
              <a:buNone/>
              <a:defRPr/>
            </a:lvl1pPr>
          </a:lstStyle>
          <a:p>
            <a:pPr lvl="0"/>
            <a:endParaRPr lang="en-US" dirty="0"/>
          </a:p>
        </p:txBody>
      </p:sp>
      <p:sp>
        <p:nvSpPr>
          <p:cNvPr id="83" name="Text Placeholder 82">
            <a:extLst>
              <a:ext uri="{FF2B5EF4-FFF2-40B4-BE49-F238E27FC236}">
                <a16:creationId xmlns:a16="http://schemas.microsoft.com/office/drawing/2014/main" id="{45C77567-6103-B7E1-4D19-0D299563DDAE}"/>
              </a:ext>
            </a:extLst>
          </p:cNvPr>
          <p:cNvSpPr>
            <a:spLocks noGrp="1"/>
          </p:cNvSpPr>
          <p:nvPr>
            <p:ph type="body" sz="quarter" idx="26"/>
          </p:nvPr>
        </p:nvSpPr>
        <p:spPr>
          <a:xfrm>
            <a:off x="12714189" y="18149459"/>
            <a:ext cx="12746066" cy="734777"/>
          </a:xfrm>
        </p:spPr>
        <p:txBody>
          <a:bodyPr/>
          <a:lstStyle>
            <a:lvl1pPr marL="0" indent="0">
              <a:buNone/>
              <a:defRPr/>
            </a:lvl1pPr>
          </a:lstStyle>
          <a:p>
            <a:pPr lvl="0"/>
            <a:endParaRPr lang="en-US" dirty="0"/>
          </a:p>
        </p:txBody>
      </p:sp>
      <p:sp>
        <p:nvSpPr>
          <p:cNvPr id="85" name="Text Placeholder 84">
            <a:extLst>
              <a:ext uri="{FF2B5EF4-FFF2-40B4-BE49-F238E27FC236}">
                <a16:creationId xmlns:a16="http://schemas.microsoft.com/office/drawing/2014/main" id="{19E8D316-C9C6-1BA9-4334-A0FD3FFD5DF9}"/>
              </a:ext>
            </a:extLst>
          </p:cNvPr>
          <p:cNvSpPr>
            <a:spLocks noGrp="1"/>
          </p:cNvSpPr>
          <p:nvPr>
            <p:ph type="body" sz="quarter" idx="27"/>
          </p:nvPr>
        </p:nvSpPr>
        <p:spPr>
          <a:xfrm>
            <a:off x="12766675" y="24780863"/>
            <a:ext cx="12761942" cy="922319"/>
          </a:xfrm>
        </p:spPr>
        <p:txBody>
          <a:bodyPr/>
          <a:lstStyle>
            <a:lvl1pPr marL="0" indent="0">
              <a:buNone/>
              <a:defRPr/>
            </a:lvl1pPr>
          </a:lstStyle>
          <a:p>
            <a:pPr lvl="0"/>
            <a:endParaRPr lang="en-US" dirty="0"/>
          </a:p>
        </p:txBody>
      </p:sp>
      <p:sp>
        <p:nvSpPr>
          <p:cNvPr id="87" name="Text Placeholder 86">
            <a:extLst>
              <a:ext uri="{FF2B5EF4-FFF2-40B4-BE49-F238E27FC236}">
                <a16:creationId xmlns:a16="http://schemas.microsoft.com/office/drawing/2014/main" id="{8DE673F1-A359-E4DC-377E-68B194FD4E17}"/>
              </a:ext>
            </a:extLst>
          </p:cNvPr>
          <p:cNvSpPr>
            <a:spLocks noGrp="1"/>
          </p:cNvSpPr>
          <p:nvPr>
            <p:ph type="body" sz="quarter" idx="28"/>
          </p:nvPr>
        </p:nvSpPr>
        <p:spPr>
          <a:xfrm>
            <a:off x="3391907" y="27120850"/>
            <a:ext cx="32650573" cy="1988768"/>
          </a:xfrm>
        </p:spPr>
        <p:txBody>
          <a:bodyPr/>
          <a:lstStyle>
            <a:lvl1pPr marL="0" indent="0">
              <a:buNone/>
              <a:defRPr/>
            </a:lvl1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C1DB501D-5ADD-6DD4-A63A-2174B568FF8F}"/>
              </a:ext>
            </a:extLst>
          </p:cNvPr>
          <p:cNvGrpSpPr/>
          <p:nvPr userDrawn="1"/>
        </p:nvGrpSpPr>
        <p:grpSpPr>
          <a:xfrm>
            <a:off x="573120" y="11727000"/>
            <a:ext cx="9485280" cy="931320"/>
            <a:chOff x="0" y="0"/>
            <a:chExt cx="12647040" cy="1241760"/>
          </a:xfrm>
        </p:grpSpPr>
        <p:sp>
          <p:nvSpPr>
            <p:cNvPr id="12" name="Freeform 4">
              <a:extLst>
                <a:ext uri="{FF2B5EF4-FFF2-40B4-BE49-F238E27FC236}">
                  <a16:creationId xmlns:a16="http://schemas.microsoft.com/office/drawing/2014/main" id="{0216C4C7-86EC-1454-E728-AD1E6206FDBE}"/>
                </a:ext>
              </a:extLst>
            </p:cNvPr>
            <p:cNvSpPr/>
            <p:nvPr/>
          </p:nvSpPr>
          <p:spPr>
            <a:xfrm>
              <a:off x="0" y="0"/>
              <a:ext cx="12647041" cy="1241806"/>
            </a:xfrm>
            <a:custGeom>
              <a:avLst/>
              <a:gdLst/>
              <a:ahLst/>
              <a:cxnLst/>
              <a:rect l="l" t="t" r="r" b="b"/>
              <a:pathLst>
                <a:path w="12647041" h="1241806">
                  <a:moveTo>
                    <a:pt x="0" y="0"/>
                  </a:moveTo>
                  <a:lnTo>
                    <a:pt x="12647041" y="0"/>
                  </a:lnTo>
                  <a:lnTo>
                    <a:pt x="12647041" y="1241806"/>
                  </a:lnTo>
                  <a:lnTo>
                    <a:pt x="0" y="1241806"/>
                  </a:lnTo>
                  <a:close/>
                </a:path>
              </a:pathLst>
            </a:custGeom>
            <a:solidFill>
              <a:srgbClr val="FFE88E">
                <a:alpha val="49804"/>
              </a:srgbClr>
            </a:solidFill>
          </p:spPr>
          <p:txBody>
            <a:bodyPr/>
            <a:lstStyle/>
            <a:p>
              <a:endParaRPr lang="en-US"/>
            </a:p>
          </p:txBody>
        </p:sp>
      </p:grpSp>
      <p:grpSp>
        <p:nvGrpSpPr>
          <p:cNvPr id="13" name="Group 5">
            <a:extLst>
              <a:ext uri="{FF2B5EF4-FFF2-40B4-BE49-F238E27FC236}">
                <a16:creationId xmlns:a16="http://schemas.microsoft.com/office/drawing/2014/main" id="{B2011167-452D-0A58-3958-76811A22BE3F}"/>
              </a:ext>
            </a:extLst>
          </p:cNvPr>
          <p:cNvGrpSpPr/>
          <p:nvPr userDrawn="1"/>
        </p:nvGrpSpPr>
        <p:grpSpPr>
          <a:xfrm>
            <a:off x="28246320" y="6504120"/>
            <a:ext cx="9485280" cy="927720"/>
            <a:chOff x="0" y="0"/>
            <a:chExt cx="12647040" cy="1236960"/>
          </a:xfrm>
        </p:grpSpPr>
        <p:sp>
          <p:nvSpPr>
            <p:cNvPr id="14" name="Freeform 6">
              <a:extLst>
                <a:ext uri="{FF2B5EF4-FFF2-40B4-BE49-F238E27FC236}">
                  <a16:creationId xmlns:a16="http://schemas.microsoft.com/office/drawing/2014/main" id="{3229E85E-1A7D-F15C-BA04-FF300E2773D7}"/>
                </a:ext>
              </a:extLst>
            </p:cNvPr>
            <p:cNvSpPr/>
            <p:nvPr/>
          </p:nvSpPr>
          <p:spPr>
            <a:xfrm>
              <a:off x="0" y="0"/>
              <a:ext cx="12647041" cy="1236980"/>
            </a:xfrm>
            <a:custGeom>
              <a:avLst/>
              <a:gdLst/>
              <a:ahLst/>
              <a:cxnLst/>
              <a:rect l="l" t="t" r="r" b="b"/>
              <a:pathLst>
                <a:path w="12647041" h="1236980">
                  <a:moveTo>
                    <a:pt x="0" y="0"/>
                  </a:moveTo>
                  <a:lnTo>
                    <a:pt x="12647041" y="0"/>
                  </a:lnTo>
                  <a:lnTo>
                    <a:pt x="12647041" y="1236980"/>
                  </a:lnTo>
                  <a:lnTo>
                    <a:pt x="0" y="1236980"/>
                  </a:lnTo>
                  <a:close/>
                </a:path>
              </a:pathLst>
            </a:custGeom>
            <a:solidFill>
              <a:srgbClr val="FFE88E">
                <a:alpha val="49804"/>
              </a:srgbClr>
            </a:solidFill>
          </p:spPr>
          <p:txBody>
            <a:bodyPr/>
            <a:lstStyle/>
            <a:p>
              <a:endParaRPr lang="en-US"/>
            </a:p>
          </p:txBody>
        </p:sp>
      </p:grpSp>
      <p:grpSp>
        <p:nvGrpSpPr>
          <p:cNvPr id="16" name="Group 8">
            <a:extLst>
              <a:ext uri="{FF2B5EF4-FFF2-40B4-BE49-F238E27FC236}">
                <a16:creationId xmlns:a16="http://schemas.microsoft.com/office/drawing/2014/main" id="{50C46E1D-90AC-58A2-6344-F14106A982FB}"/>
              </a:ext>
            </a:extLst>
          </p:cNvPr>
          <p:cNvGrpSpPr/>
          <p:nvPr userDrawn="1"/>
        </p:nvGrpSpPr>
        <p:grpSpPr>
          <a:xfrm>
            <a:off x="27861120" y="22841280"/>
            <a:ext cx="9698040" cy="931320"/>
            <a:chOff x="0" y="0"/>
            <a:chExt cx="12930720" cy="1241760"/>
          </a:xfrm>
        </p:grpSpPr>
        <p:sp>
          <p:nvSpPr>
            <p:cNvPr id="17" name="Freeform 9">
              <a:extLst>
                <a:ext uri="{FF2B5EF4-FFF2-40B4-BE49-F238E27FC236}">
                  <a16:creationId xmlns:a16="http://schemas.microsoft.com/office/drawing/2014/main" id="{669309C3-932A-DFA7-7855-94D21EA05230}"/>
                </a:ext>
              </a:extLst>
            </p:cNvPr>
            <p:cNvSpPr/>
            <p:nvPr/>
          </p:nvSpPr>
          <p:spPr>
            <a:xfrm>
              <a:off x="0" y="0"/>
              <a:ext cx="12930759" cy="1241806"/>
            </a:xfrm>
            <a:custGeom>
              <a:avLst/>
              <a:gdLst/>
              <a:ahLst/>
              <a:cxnLst/>
              <a:rect l="l" t="t" r="r" b="b"/>
              <a:pathLst>
                <a:path w="12930759" h="1241806">
                  <a:moveTo>
                    <a:pt x="0" y="0"/>
                  </a:moveTo>
                  <a:lnTo>
                    <a:pt x="12930759" y="0"/>
                  </a:lnTo>
                  <a:lnTo>
                    <a:pt x="12930759" y="1241806"/>
                  </a:lnTo>
                  <a:lnTo>
                    <a:pt x="0" y="1241806"/>
                  </a:lnTo>
                  <a:close/>
                </a:path>
              </a:pathLst>
            </a:custGeom>
            <a:solidFill>
              <a:srgbClr val="FFE88E">
                <a:alpha val="49804"/>
              </a:srgbClr>
            </a:solidFill>
          </p:spPr>
          <p:txBody>
            <a:bodyPr/>
            <a:lstStyle/>
            <a:p>
              <a:endParaRPr lang="en-US"/>
            </a:p>
          </p:txBody>
        </p:sp>
      </p:grpSp>
      <p:grpSp>
        <p:nvGrpSpPr>
          <p:cNvPr id="18" name="Group 10">
            <a:extLst>
              <a:ext uri="{FF2B5EF4-FFF2-40B4-BE49-F238E27FC236}">
                <a16:creationId xmlns:a16="http://schemas.microsoft.com/office/drawing/2014/main" id="{86C53E7A-73B8-1046-1485-5A43AEB59F97}"/>
              </a:ext>
            </a:extLst>
          </p:cNvPr>
          <p:cNvGrpSpPr/>
          <p:nvPr userDrawn="1"/>
        </p:nvGrpSpPr>
        <p:grpSpPr>
          <a:xfrm>
            <a:off x="573120" y="6500880"/>
            <a:ext cx="9485280" cy="931680"/>
            <a:chOff x="0" y="0"/>
            <a:chExt cx="12647040" cy="1242240"/>
          </a:xfrm>
        </p:grpSpPr>
        <p:sp>
          <p:nvSpPr>
            <p:cNvPr id="19" name="Freeform 11">
              <a:extLst>
                <a:ext uri="{FF2B5EF4-FFF2-40B4-BE49-F238E27FC236}">
                  <a16:creationId xmlns:a16="http://schemas.microsoft.com/office/drawing/2014/main" id="{080BF943-78E7-8ADC-B44D-53F2EF003A08}"/>
                </a:ext>
              </a:extLst>
            </p:cNvPr>
            <p:cNvSpPr/>
            <p:nvPr/>
          </p:nvSpPr>
          <p:spPr>
            <a:xfrm>
              <a:off x="0" y="0"/>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grpSp>
        <p:nvGrpSpPr>
          <p:cNvPr id="20" name="Group 12">
            <a:extLst>
              <a:ext uri="{FF2B5EF4-FFF2-40B4-BE49-F238E27FC236}">
                <a16:creationId xmlns:a16="http://schemas.microsoft.com/office/drawing/2014/main" id="{CD3F9E88-E396-9580-1FF4-960D58B8F7EF}"/>
              </a:ext>
            </a:extLst>
          </p:cNvPr>
          <p:cNvGrpSpPr/>
          <p:nvPr userDrawn="1"/>
        </p:nvGrpSpPr>
        <p:grpSpPr>
          <a:xfrm>
            <a:off x="14227200" y="6481800"/>
            <a:ext cx="9484920" cy="931680"/>
            <a:chOff x="0" y="0"/>
            <a:chExt cx="12646560" cy="1242240"/>
          </a:xfrm>
        </p:grpSpPr>
        <p:sp>
          <p:nvSpPr>
            <p:cNvPr id="21" name="Freeform 13">
              <a:extLst>
                <a:ext uri="{FF2B5EF4-FFF2-40B4-BE49-F238E27FC236}">
                  <a16:creationId xmlns:a16="http://schemas.microsoft.com/office/drawing/2014/main" id="{0E021B91-887F-4A5D-8F20-C4BA861F9AE6}"/>
                </a:ext>
              </a:extLst>
            </p:cNvPr>
            <p:cNvSpPr/>
            <p:nvPr/>
          </p:nvSpPr>
          <p:spPr>
            <a:xfrm>
              <a:off x="0" y="0"/>
              <a:ext cx="12646533" cy="1242187"/>
            </a:xfrm>
            <a:custGeom>
              <a:avLst/>
              <a:gdLst/>
              <a:ahLst/>
              <a:cxnLst/>
              <a:rect l="l" t="t" r="r" b="b"/>
              <a:pathLst>
                <a:path w="12646533" h="1242187">
                  <a:moveTo>
                    <a:pt x="0" y="0"/>
                  </a:moveTo>
                  <a:lnTo>
                    <a:pt x="12646533" y="0"/>
                  </a:lnTo>
                  <a:lnTo>
                    <a:pt x="12646533" y="1242187"/>
                  </a:lnTo>
                  <a:lnTo>
                    <a:pt x="0" y="1242187"/>
                  </a:lnTo>
                  <a:close/>
                </a:path>
              </a:pathLst>
            </a:custGeom>
            <a:solidFill>
              <a:srgbClr val="FFE88E">
                <a:alpha val="49804"/>
              </a:srgbClr>
            </a:solidFill>
          </p:spPr>
          <p:txBody>
            <a:bodyPr/>
            <a:lstStyle/>
            <a:p>
              <a:endParaRPr lang="en-US"/>
            </a:p>
          </p:txBody>
        </p:sp>
      </p:grpSp>
      <p:sp>
        <p:nvSpPr>
          <p:cNvPr id="26" name="Freeform 22">
            <a:extLst>
              <a:ext uri="{FF2B5EF4-FFF2-40B4-BE49-F238E27FC236}">
                <a16:creationId xmlns:a16="http://schemas.microsoft.com/office/drawing/2014/main" id="{605D2E31-54B0-5260-21E9-C5C7B4386CCA}"/>
              </a:ext>
            </a:extLst>
          </p:cNvPr>
          <p:cNvSpPr/>
          <p:nvPr userDrawn="1"/>
        </p:nvSpPr>
        <p:spPr>
          <a:xfrm>
            <a:off x="483910" y="472556"/>
            <a:ext cx="2442170" cy="1063304"/>
          </a:xfrm>
          <a:custGeom>
            <a:avLst/>
            <a:gdLst/>
            <a:ahLst/>
            <a:cxnLst/>
            <a:rect l="l" t="t" r="r" b="b"/>
            <a:pathLst>
              <a:path w="2442170"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6" name="Freeform 32">
            <a:extLst>
              <a:ext uri="{FF2B5EF4-FFF2-40B4-BE49-F238E27FC236}">
                <a16:creationId xmlns:a16="http://schemas.microsoft.com/office/drawing/2014/main" id="{891CC44F-4727-AFE4-9880-6B18B9BEC76C}"/>
              </a:ext>
            </a:extLst>
          </p:cNvPr>
          <p:cNvSpPr/>
          <p:nvPr userDrawn="1"/>
        </p:nvSpPr>
        <p:spPr>
          <a:xfrm>
            <a:off x="35478720" y="472556"/>
            <a:ext cx="2442169" cy="1063304"/>
          </a:xfrm>
          <a:custGeom>
            <a:avLst/>
            <a:gdLst/>
            <a:ahLst/>
            <a:cxnLst/>
            <a:rect l="l" t="t" r="r" b="b"/>
            <a:pathLst>
              <a:path w="2442169"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7" name="Freeform 13">
            <a:extLst>
              <a:ext uri="{FF2B5EF4-FFF2-40B4-BE49-F238E27FC236}">
                <a16:creationId xmlns:a16="http://schemas.microsoft.com/office/drawing/2014/main" id="{8CB62680-8657-DDAD-0343-0B037B617420}"/>
              </a:ext>
            </a:extLst>
          </p:cNvPr>
          <p:cNvSpPr/>
          <p:nvPr userDrawn="1"/>
        </p:nvSpPr>
        <p:spPr>
          <a:xfrm>
            <a:off x="-50040" y="-60732"/>
            <a:ext cx="38454840" cy="4769740"/>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3">
              <a:extLst>
                <a:ext uri="{96DAC541-7B7A-43D3-8B79-37D633B846F1}">
                  <asvg:svgBlip xmlns:asvg="http://schemas.microsoft.com/office/drawing/2016/SVG/main" r:embed="rId4"/>
                </a:ext>
              </a:extLst>
            </a:blip>
            <a:stretch>
              <a:fillRect l="-1433" t="-33228" r="-65" b="1"/>
            </a:stretch>
          </a:blipFill>
        </p:spPr>
        <p:txBody>
          <a:bodyPr/>
          <a:lstStyle/>
          <a:p>
            <a:endParaRPr lang="en-US"/>
          </a:p>
        </p:txBody>
      </p:sp>
      <p:sp>
        <p:nvSpPr>
          <p:cNvPr id="40" name="Freeform 752">
            <a:extLst>
              <a:ext uri="{FF2B5EF4-FFF2-40B4-BE49-F238E27FC236}">
                <a16:creationId xmlns:a16="http://schemas.microsoft.com/office/drawing/2014/main" id="{AE456EF7-6BED-8D17-951A-1B42DCB90532}"/>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2"/>
            <a:stretch>
              <a:fillRect/>
            </a:stretch>
          </a:blipFill>
        </p:spPr>
        <p:txBody>
          <a:bodyPr/>
          <a:lstStyle/>
          <a:p>
            <a:endParaRPr lang="en-US"/>
          </a:p>
        </p:txBody>
      </p:sp>
      <p:sp>
        <p:nvSpPr>
          <p:cNvPr id="42" name="Content Placeholder 41">
            <a:extLst>
              <a:ext uri="{FF2B5EF4-FFF2-40B4-BE49-F238E27FC236}">
                <a16:creationId xmlns:a16="http://schemas.microsoft.com/office/drawing/2014/main" id="{89606627-01B6-0C9C-FDF3-D08D7D718B35}"/>
              </a:ext>
            </a:extLst>
          </p:cNvPr>
          <p:cNvSpPr>
            <a:spLocks noGrp="1"/>
          </p:cNvSpPr>
          <p:nvPr>
            <p:ph sz="quarter" idx="10"/>
          </p:nvPr>
        </p:nvSpPr>
        <p:spPr>
          <a:xfrm>
            <a:off x="11811000" y="17983200"/>
            <a:ext cx="13820400" cy="7924800"/>
          </a:xfrm>
        </p:spPr>
        <p:txBody>
          <a:bodyPr/>
          <a:lstStyle>
            <a:lvl1pPr marL="0" indent="0">
              <a:buNone/>
              <a:defRPr/>
            </a:lvl1pPr>
          </a:lstStyle>
          <a:p>
            <a:pPr lvl="0"/>
            <a:endParaRPr lang="en-US" dirty="0"/>
          </a:p>
        </p:txBody>
      </p:sp>
      <p:sp>
        <p:nvSpPr>
          <p:cNvPr id="44" name="Content Placeholder 43">
            <a:extLst>
              <a:ext uri="{FF2B5EF4-FFF2-40B4-BE49-F238E27FC236}">
                <a16:creationId xmlns:a16="http://schemas.microsoft.com/office/drawing/2014/main" id="{B6EACD6A-0002-FA51-BA81-C2E758D8361D}"/>
              </a:ext>
            </a:extLst>
          </p:cNvPr>
          <p:cNvSpPr>
            <a:spLocks noGrp="1"/>
          </p:cNvSpPr>
          <p:nvPr>
            <p:ph sz="quarter" idx="11"/>
          </p:nvPr>
        </p:nvSpPr>
        <p:spPr>
          <a:xfrm>
            <a:off x="10852560" y="7749285"/>
            <a:ext cx="7532640" cy="7617674"/>
          </a:xfrm>
        </p:spPr>
        <p:txBody>
          <a:bodyPr/>
          <a:lstStyle>
            <a:lvl1pPr marL="0" indent="0">
              <a:buNone/>
              <a:defRPr/>
            </a:lvl1pPr>
          </a:lstStyle>
          <a:p>
            <a:pPr lvl="0"/>
            <a:endParaRPr lang="en-US" dirty="0"/>
          </a:p>
        </p:txBody>
      </p:sp>
      <p:sp>
        <p:nvSpPr>
          <p:cNvPr id="46" name="Text Placeholder 45">
            <a:extLst>
              <a:ext uri="{FF2B5EF4-FFF2-40B4-BE49-F238E27FC236}">
                <a16:creationId xmlns:a16="http://schemas.microsoft.com/office/drawing/2014/main" id="{AEAC44EC-E2B7-80D0-47AD-06A9F2C2D67A}"/>
              </a:ext>
            </a:extLst>
          </p:cNvPr>
          <p:cNvSpPr>
            <a:spLocks noGrp="1"/>
          </p:cNvSpPr>
          <p:nvPr>
            <p:ph type="body" sz="quarter" idx="12"/>
          </p:nvPr>
        </p:nvSpPr>
        <p:spPr>
          <a:xfrm>
            <a:off x="8839200" y="2590800"/>
            <a:ext cx="22551360" cy="1178204"/>
          </a:xfrm>
        </p:spPr>
        <p:txBody>
          <a:bodyPr/>
          <a:lstStyle>
            <a:lvl1pPr marL="0" indent="0">
              <a:buNone/>
              <a:defRPr/>
            </a:lvl1pPr>
          </a:lstStyle>
          <a:p>
            <a:pPr lvl="0"/>
            <a:endParaRPr lang="en-US" dirty="0"/>
          </a:p>
        </p:txBody>
      </p:sp>
      <p:sp>
        <p:nvSpPr>
          <p:cNvPr id="48" name="Text Placeholder 47">
            <a:extLst>
              <a:ext uri="{FF2B5EF4-FFF2-40B4-BE49-F238E27FC236}">
                <a16:creationId xmlns:a16="http://schemas.microsoft.com/office/drawing/2014/main" id="{FFB05A86-7EA6-5789-C1C1-BC6C18DA845B}"/>
              </a:ext>
            </a:extLst>
          </p:cNvPr>
          <p:cNvSpPr>
            <a:spLocks noGrp="1"/>
          </p:cNvSpPr>
          <p:nvPr>
            <p:ph type="body" sz="quarter" idx="13"/>
          </p:nvPr>
        </p:nvSpPr>
        <p:spPr>
          <a:xfrm>
            <a:off x="2926080" y="4267200"/>
            <a:ext cx="31744920" cy="1677960"/>
          </a:xfrm>
        </p:spPr>
        <p:txBody>
          <a:bodyPr/>
          <a:lstStyle>
            <a:lvl1pPr marL="0" indent="0">
              <a:buNone/>
              <a:defRPr/>
            </a:lvl1pPr>
          </a:lstStyle>
          <a:p>
            <a:pPr lvl="0"/>
            <a:endParaRPr lang="en-US" dirty="0"/>
          </a:p>
        </p:txBody>
      </p:sp>
      <p:sp>
        <p:nvSpPr>
          <p:cNvPr id="53" name="Content Placeholder 52">
            <a:extLst>
              <a:ext uri="{FF2B5EF4-FFF2-40B4-BE49-F238E27FC236}">
                <a16:creationId xmlns:a16="http://schemas.microsoft.com/office/drawing/2014/main" id="{8EC6A03A-DF20-64B3-BFF0-E0ED316CC9ED}"/>
              </a:ext>
            </a:extLst>
          </p:cNvPr>
          <p:cNvSpPr>
            <a:spLocks noGrp="1"/>
          </p:cNvSpPr>
          <p:nvPr>
            <p:ph sz="quarter" idx="14"/>
          </p:nvPr>
        </p:nvSpPr>
        <p:spPr>
          <a:xfrm>
            <a:off x="19202400" y="7748588"/>
            <a:ext cx="7532640" cy="7530180"/>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858B2A50-64F3-B6BF-0514-420045B31B44}"/>
              </a:ext>
            </a:extLst>
          </p:cNvPr>
          <p:cNvSpPr>
            <a:spLocks noGrp="1"/>
          </p:cNvSpPr>
          <p:nvPr>
            <p:ph type="body" sz="quarter" idx="15"/>
          </p:nvPr>
        </p:nvSpPr>
        <p:spPr>
          <a:xfrm>
            <a:off x="715962" y="6500812"/>
            <a:ext cx="9252437" cy="794983"/>
          </a:xfrm>
        </p:spPr>
        <p:txBody>
          <a:bodyPr/>
          <a:lstStyle>
            <a:lvl1pPr marL="0" indent="0">
              <a:buNone/>
              <a:defRPr/>
            </a:lvl1pPr>
          </a:lstStyle>
          <a:p>
            <a:pPr lvl="0"/>
            <a:endParaRPr lang="en-US" dirty="0"/>
          </a:p>
        </p:txBody>
      </p:sp>
      <p:sp>
        <p:nvSpPr>
          <p:cNvPr id="56" name="Text Placeholder 54">
            <a:extLst>
              <a:ext uri="{FF2B5EF4-FFF2-40B4-BE49-F238E27FC236}">
                <a16:creationId xmlns:a16="http://schemas.microsoft.com/office/drawing/2014/main" id="{41634220-14A0-6164-24BC-2A0738A26E94}"/>
              </a:ext>
            </a:extLst>
          </p:cNvPr>
          <p:cNvSpPr>
            <a:spLocks noGrp="1"/>
          </p:cNvSpPr>
          <p:nvPr>
            <p:ph type="body" sz="quarter" idx="16"/>
          </p:nvPr>
        </p:nvSpPr>
        <p:spPr>
          <a:xfrm>
            <a:off x="573119" y="11707588"/>
            <a:ext cx="9252437" cy="931355"/>
          </a:xfrm>
        </p:spPr>
        <p:txBody>
          <a:bodyPr/>
          <a:lstStyle>
            <a:lvl1pPr marL="0" indent="0">
              <a:buNone/>
              <a:defRPr/>
            </a:lvl1pPr>
          </a:lstStyle>
          <a:p>
            <a:pPr lvl="0"/>
            <a:endParaRPr lang="en-US" dirty="0"/>
          </a:p>
        </p:txBody>
      </p:sp>
      <p:sp>
        <p:nvSpPr>
          <p:cNvPr id="57" name="Text Placeholder 54">
            <a:extLst>
              <a:ext uri="{FF2B5EF4-FFF2-40B4-BE49-F238E27FC236}">
                <a16:creationId xmlns:a16="http://schemas.microsoft.com/office/drawing/2014/main" id="{17B9D3D8-289D-315E-F46C-499637A70FB6}"/>
              </a:ext>
            </a:extLst>
          </p:cNvPr>
          <p:cNvSpPr>
            <a:spLocks noGrp="1"/>
          </p:cNvSpPr>
          <p:nvPr>
            <p:ph type="body" sz="quarter" idx="17"/>
          </p:nvPr>
        </p:nvSpPr>
        <p:spPr>
          <a:xfrm>
            <a:off x="14317202" y="6550376"/>
            <a:ext cx="9252437" cy="807695"/>
          </a:xfrm>
        </p:spPr>
        <p:txBody>
          <a:bodyPr/>
          <a:lstStyle>
            <a:lvl1pPr marL="0" indent="0">
              <a:buNone/>
              <a:defRPr/>
            </a:lvl1pPr>
          </a:lstStyle>
          <a:p>
            <a:pPr lvl="0"/>
            <a:endParaRPr lang="en-US" dirty="0"/>
          </a:p>
        </p:txBody>
      </p:sp>
      <p:sp>
        <p:nvSpPr>
          <p:cNvPr id="58" name="Text Placeholder 54">
            <a:extLst>
              <a:ext uri="{FF2B5EF4-FFF2-40B4-BE49-F238E27FC236}">
                <a16:creationId xmlns:a16="http://schemas.microsoft.com/office/drawing/2014/main" id="{9CF39E01-D703-F708-410B-CE30AAF90258}"/>
              </a:ext>
            </a:extLst>
          </p:cNvPr>
          <p:cNvSpPr>
            <a:spLocks noGrp="1"/>
          </p:cNvSpPr>
          <p:nvPr>
            <p:ph type="body" sz="quarter" idx="18"/>
          </p:nvPr>
        </p:nvSpPr>
        <p:spPr>
          <a:xfrm>
            <a:off x="28306752" y="6443356"/>
            <a:ext cx="9252437" cy="939535"/>
          </a:xfrm>
        </p:spPr>
        <p:txBody>
          <a:bodyPr/>
          <a:lstStyle>
            <a:lvl1pPr marL="0" indent="0">
              <a:buNone/>
              <a:defRPr/>
            </a:lvl1pPr>
          </a:lstStyle>
          <a:p>
            <a:pPr lvl="0"/>
            <a:endParaRPr lang="en-US" dirty="0"/>
          </a:p>
        </p:txBody>
      </p:sp>
      <p:sp>
        <p:nvSpPr>
          <p:cNvPr id="59" name="Text Placeholder 54">
            <a:extLst>
              <a:ext uri="{FF2B5EF4-FFF2-40B4-BE49-F238E27FC236}">
                <a16:creationId xmlns:a16="http://schemas.microsoft.com/office/drawing/2014/main" id="{7486CD82-1BB7-377A-A3B5-849EB9776D1B}"/>
              </a:ext>
            </a:extLst>
          </p:cNvPr>
          <p:cNvSpPr>
            <a:spLocks noGrp="1"/>
          </p:cNvSpPr>
          <p:nvPr>
            <p:ph type="body" sz="quarter" idx="19"/>
          </p:nvPr>
        </p:nvSpPr>
        <p:spPr>
          <a:xfrm>
            <a:off x="27946800" y="22841280"/>
            <a:ext cx="9551957" cy="931354"/>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19673869-DBEE-0496-6D3C-F81AFD098A41}"/>
              </a:ext>
            </a:extLst>
          </p:cNvPr>
          <p:cNvSpPr>
            <a:spLocks noGrp="1"/>
          </p:cNvSpPr>
          <p:nvPr>
            <p:ph type="body" sz="quarter" idx="20"/>
          </p:nvPr>
        </p:nvSpPr>
        <p:spPr>
          <a:xfrm>
            <a:off x="715962" y="7423655"/>
            <a:ext cx="9109593" cy="3822275"/>
          </a:xfrm>
        </p:spPr>
        <p:txBody>
          <a:bodyPr/>
          <a:lstStyle>
            <a:lvl1pPr marL="0" indent="0">
              <a:buNone/>
              <a:defRPr/>
            </a:lvl1pPr>
          </a:lstStyle>
          <a:p>
            <a:pPr lvl="0"/>
            <a:endParaRPr lang="en-US" dirty="0"/>
          </a:p>
        </p:txBody>
      </p:sp>
      <p:sp>
        <p:nvSpPr>
          <p:cNvPr id="62" name="Text Placeholder 54">
            <a:extLst>
              <a:ext uri="{FF2B5EF4-FFF2-40B4-BE49-F238E27FC236}">
                <a16:creationId xmlns:a16="http://schemas.microsoft.com/office/drawing/2014/main" id="{0890398F-E033-4BDF-416B-DB40D5CA73E5}"/>
              </a:ext>
            </a:extLst>
          </p:cNvPr>
          <p:cNvSpPr>
            <a:spLocks noGrp="1"/>
          </p:cNvSpPr>
          <p:nvPr>
            <p:ph type="body" sz="quarter" idx="21"/>
          </p:nvPr>
        </p:nvSpPr>
        <p:spPr>
          <a:xfrm>
            <a:off x="608428" y="12943740"/>
            <a:ext cx="9252437" cy="13726260"/>
          </a:xfrm>
        </p:spPr>
        <p:txBody>
          <a:bodyPr/>
          <a:lstStyle>
            <a:lvl1pPr marL="0" indent="0">
              <a:buNone/>
              <a:defRPr/>
            </a:lvl1pPr>
          </a:lstStyle>
          <a:p>
            <a:pPr lvl="0"/>
            <a:endParaRPr lang="en-US" dirty="0"/>
          </a:p>
        </p:txBody>
      </p:sp>
      <p:sp>
        <p:nvSpPr>
          <p:cNvPr id="64" name="Text Placeholder 54">
            <a:extLst>
              <a:ext uri="{FF2B5EF4-FFF2-40B4-BE49-F238E27FC236}">
                <a16:creationId xmlns:a16="http://schemas.microsoft.com/office/drawing/2014/main" id="{37FB03F5-853B-C984-25A4-172DE546684A}"/>
              </a:ext>
            </a:extLst>
          </p:cNvPr>
          <p:cNvSpPr>
            <a:spLocks noGrp="1"/>
          </p:cNvSpPr>
          <p:nvPr>
            <p:ph type="body" sz="quarter" idx="22"/>
          </p:nvPr>
        </p:nvSpPr>
        <p:spPr>
          <a:xfrm>
            <a:off x="28306752" y="7941851"/>
            <a:ext cx="9252437" cy="14308549"/>
          </a:xfrm>
        </p:spPr>
        <p:txBody>
          <a:bodyPr/>
          <a:lstStyle>
            <a:lvl1pPr marL="0" indent="0">
              <a:buNone/>
              <a:defRPr/>
            </a:lvl1pPr>
          </a:lstStyle>
          <a:p>
            <a:pPr lvl="0"/>
            <a:endParaRPr lang="en-US" dirty="0"/>
          </a:p>
        </p:txBody>
      </p:sp>
      <p:sp>
        <p:nvSpPr>
          <p:cNvPr id="65" name="Text Placeholder 54">
            <a:extLst>
              <a:ext uri="{FF2B5EF4-FFF2-40B4-BE49-F238E27FC236}">
                <a16:creationId xmlns:a16="http://schemas.microsoft.com/office/drawing/2014/main" id="{78BEECEB-63E7-F159-938E-1F5B30EAE1E8}"/>
              </a:ext>
            </a:extLst>
          </p:cNvPr>
          <p:cNvSpPr>
            <a:spLocks noGrp="1"/>
          </p:cNvSpPr>
          <p:nvPr>
            <p:ph type="body" sz="quarter" idx="23"/>
          </p:nvPr>
        </p:nvSpPr>
        <p:spPr>
          <a:xfrm>
            <a:off x="28250802" y="24279011"/>
            <a:ext cx="9252437" cy="4162669"/>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A539EAD0-E48C-C1B9-089D-11FCF8BC26F0}"/>
              </a:ext>
            </a:extLst>
          </p:cNvPr>
          <p:cNvSpPr>
            <a:spLocks noGrp="1"/>
          </p:cNvSpPr>
          <p:nvPr>
            <p:ph type="body" sz="quarter" idx="24"/>
          </p:nvPr>
        </p:nvSpPr>
        <p:spPr>
          <a:xfrm>
            <a:off x="10852150" y="15925800"/>
            <a:ext cx="7532640" cy="1677960"/>
          </a:xfrm>
        </p:spPr>
        <p:txBody>
          <a:bodyPr/>
          <a:lstStyle>
            <a:lvl1pPr marL="0" indent="0">
              <a:buNone/>
              <a:defRPr/>
            </a:lvl1pPr>
          </a:lstStyle>
          <a:p>
            <a:pPr lvl="0"/>
            <a:endParaRPr lang="en-US" dirty="0"/>
          </a:p>
        </p:txBody>
      </p:sp>
      <p:sp>
        <p:nvSpPr>
          <p:cNvPr id="68" name="Text Placeholder 54">
            <a:extLst>
              <a:ext uri="{FF2B5EF4-FFF2-40B4-BE49-F238E27FC236}">
                <a16:creationId xmlns:a16="http://schemas.microsoft.com/office/drawing/2014/main" id="{BF913457-EB55-7A56-50EA-591FA156B788}"/>
              </a:ext>
            </a:extLst>
          </p:cNvPr>
          <p:cNvSpPr>
            <a:spLocks noGrp="1"/>
          </p:cNvSpPr>
          <p:nvPr>
            <p:ph type="body" sz="quarter" idx="25"/>
          </p:nvPr>
        </p:nvSpPr>
        <p:spPr>
          <a:xfrm>
            <a:off x="19376075" y="15925800"/>
            <a:ext cx="7358965" cy="1677960"/>
          </a:xfrm>
        </p:spPr>
        <p:txBody>
          <a:bodyPr/>
          <a:lstStyle>
            <a:lvl1pPr marL="0" indent="0">
              <a:buNone/>
              <a:defRPr/>
            </a:lvl1pPr>
          </a:lstStyle>
          <a:p>
            <a:pPr lvl="0"/>
            <a:endParaRPr lang="en-US" dirty="0"/>
          </a:p>
        </p:txBody>
      </p:sp>
      <p:sp>
        <p:nvSpPr>
          <p:cNvPr id="69" name="Text Placeholder 54">
            <a:extLst>
              <a:ext uri="{FF2B5EF4-FFF2-40B4-BE49-F238E27FC236}">
                <a16:creationId xmlns:a16="http://schemas.microsoft.com/office/drawing/2014/main" id="{5C392616-3328-CA9B-F0E1-22A41EA79AB3}"/>
              </a:ext>
            </a:extLst>
          </p:cNvPr>
          <p:cNvSpPr>
            <a:spLocks noGrp="1"/>
          </p:cNvSpPr>
          <p:nvPr>
            <p:ph type="body" sz="quarter" idx="26"/>
          </p:nvPr>
        </p:nvSpPr>
        <p:spPr>
          <a:xfrm>
            <a:off x="11811000" y="26483073"/>
            <a:ext cx="13820400" cy="2129359"/>
          </a:xfrm>
        </p:spPr>
        <p:txBody>
          <a:bodyPr/>
          <a:lstStyle>
            <a:lvl1pPr marL="0" indent="0">
              <a:buNone/>
              <a:defRPr/>
            </a:lvl1p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03089F51-6D02-B74D-F226-336D96F38544}"/>
              </a:ext>
            </a:extLst>
          </p:cNvPr>
          <p:cNvGrpSpPr/>
          <p:nvPr userDrawn="1"/>
        </p:nvGrpSpPr>
        <p:grpSpPr>
          <a:xfrm>
            <a:off x="1009426" y="6444766"/>
            <a:ext cx="9434513" cy="880110"/>
            <a:chOff x="0" y="0"/>
            <a:chExt cx="12579351" cy="1173480"/>
          </a:xfrm>
        </p:grpSpPr>
        <p:sp>
          <p:nvSpPr>
            <p:cNvPr id="7" name="Freeform 3">
              <a:extLst>
                <a:ext uri="{FF2B5EF4-FFF2-40B4-BE49-F238E27FC236}">
                  <a16:creationId xmlns:a16="http://schemas.microsoft.com/office/drawing/2014/main" id="{31C017AF-3904-2672-3390-3B06DDC5AB2F}"/>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9" name="Freeform 5">
            <a:extLst>
              <a:ext uri="{FF2B5EF4-FFF2-40B4-BE49-F238E27FC236}">
                <a16:creationId xmlns:a16="http://schemas.microsoft.com/office/drawing/2014/main" id="{16399132-B57C-A376-3666-BC6D7CF455BE}"/>
              </a:ext>
            </a:extLst>
          </p:cNvPr>
          <p:cNvSpPr/>
          <p:nvPr/>
        </p:nvSpPr>
        <p:spPr>
          <a:xfrm>
            <a:off x="27228012" y="26659984"/>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12" name="Freeform 8">
            <a:extLst>
              <a:ext uri="{FF2B5EF4-FFF2-40B4-BE49-F238E27FC236}">
                <a16:creationId xmlns:a16="http://schemas.microsoft.com/office/drawing/2014/main" id="{C33F6B66-F2D2-3BC0-B9D2-2EFB9F018A9E}"/>
              </a:ext>
            </a:extLst>
          </p:cNvPr>
          <p:cNvSpPr/>
          <p:nvPr userDrawn="1"/>
        </p:nvSpPr>
        <p:spPr>
          <a:xfrm>
            <a:off x="27234680" y="1190919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14" name="Group 10">
            <a:extLst>
              <a:ext uri="{FF2B5EF4-FFF2-40B4-BE49-F238E27FC236}">
                <a16:creationId xmlns:a16="http://schemas.microsoft.com/office/drawing/2014/main" id="{CDB171CD-9BCD-23F2-F05E-56B91C275404}"/>
              </a:ext>
            </a:extLst>
          </p:cNvPr>
          <p:cNvGrpSpPr/>
          <p:nvPr userDrawn="1"/>
        </p:nvGrpSpPr>
        <p:grpSpPr>
          <a:xfrm>
            <a:off x="921825" y="17314170"/>
            <a:ext cx="9452879" cy="853440"/>
            <a:chOff x="0" y="0"/>
            <a:chExt cx="12603839" cy="1137920"/>
          </a:xfrm>
        </p:grpSpPr>
        <p:sp>
          <p:nvSpPr>
            <p:cNvPr id="15" name="Freeform 11">
              <a:extLst>
                <a:ext uri="{FF2B5EF4-FFF2-40B4-BE49-F238E27FC236}">
                  <a16:creationId xmlns:a16="http://schemas.microsoft.com/office/drawing/2014/main" id="{672791A2-E365-2D13-BDB9-BB8E1D45A2DD}"/>
                </a:ext>
              </a:extLst>
            </p:cNvPr>
            <p:cNvSpPr/>
            <p:nvPr/>
          </p:nvSpPr>
          <p:spPr>
            <a:xfrm>
              <a:off x="0" y="0"/>
              <a:ext cx="12603861" cy="1137920"/>
            </a:xfrm>
            <a:custGeom>
              <a:avLst/>
              <a:gdLst/>
              <a:ahLst/>
              <a:cxnLst/>
              <a:rect l="l" t="t" r="r" b="b"/>
              <a:pathLst>
                <a:path w="12603861" h="1137920">
                  <a:moveTo>
                    <a:pt x="0" y="0"/>
                  </a:moveTo>
                  <a:lnTo>
                    <a:pt x="12603861" y="0"/>
                  </a:lnTo>
                  <a:lnTo>
                    <a:pt x="12603861" y="1137920"/>
                  </a:lnTo>
                  <a:lnTo>
                    <a:pt x="0" y="1137920"/>
                  </a:lnTo>
                  <a:close/>
                </a:path>
              </a:pathLst>
            </a:custGeom>
            <a:solidFill>
              <a:srgbClr val="FFE88E">
                <a:alpha val="49804"/>
              </a:srgbClr>
            </a:solidFill>
          </p:spPr>
          <p:txBody>
            <a:bodyPr/>
            <a:lstStyle/>
            <a:p>
              <a:endParaRPr lang="en-US"/>
            </a:p>
          </p:txBody>
        </p:sp>
      </p:grpSp>
      <p:sp>
        <p:nvSpPr>
          <p:cNvPr id="17" name="Freeform 13">
            <a:extLst>
              <a:ext uri="{FF2B5EF4-FFF2-40B4-BE49-F238E27FC236}">
                <a16:creationId xmlns:a16="http://schemas.microsoft.com/office/drawing/2014/main" id="{7E27CB42-B92A-3EBA-4C54-684520494FA7}"/>
              </a:ext>
            </a:extLst>
          </p:cNvPr>
          <p:cNvSpPr/>
          <p:nvPr/>
        </p:nvSpPr>
        <p:spPr>
          <a:xfrm>
            <a:off x="27241347" y="21134437"/>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25" name="Freeform 21">
            <a:extLst>
              <a:ext uri="{FF2B5EF4-FFF2-40B4-BE49-F238E27FC236}">
                <a16:creationId xmlns:a16="http://schemas.microsoft.com/office/drawing/2014/main" id="{C0A95D41-F6EF-826D-E867-3121A00C3EA9}"/>
              </a:ext>
            </a:extLst>
          </p:cNvPr>
          <p:cNvSpPr/>
          <p:nvPr userDrawn="1"/>
        </p:nvSpPr>
        <p:spPr>
          <a:xfrm>
            <a:off x="13807185" y="6459733"/>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27" name="Group 23">
            <a:extLst>
              <a:ext uri="{FF2B5EF4-FFF2-40B4-BE49-F238E27FC236}">
                <a16:creationId xmlns:a16="http://schemas.microsoft.com/office/drawing/2014/main" id="{4D267851-051B-4B91-1BB6-878B9EEFF660}"/>
              </a:ext>
            </a:extLst>
          </p:cNvPr>
          <p:cNvGrpSpPr/>
          <p:nvPr userDrawn="1"/>
        </p:nvGrpSpPr>
        <p:grpSpPr>
          <a:xfrm>
            <a:off x="983826" y="15445329"/>
            <a:ext cx="9434513" cy="880110"/>
            <a:chOff x="0" y="0"/>
            <a:chExt cx="12579351" cy="1173480"/>
          </a:xfrm>
        </p:grpSpPr>
        <p:sp>
          <p:nvSpPr>
            <p:cNvPr id="28" name="Freeform 24">
              <a:extLst>
                <a:ext uri="{FF2B5EF4-FFF2-40B4-BE49-F238E27FC236}">
                  <a16:creationId xmlns:a16="http://schemas.microsoft.com/office/drawing/2014/main" id="{EB6DFB2E-C9A8-5DA3-2EFD-23958E4DC01B}"/>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331" name="Freeform 327">
            <a:extLst>
              <a:ext uri="{FF2B5EF4-FFF2-40B4-BE49-F238E27FC236}">
                <a16:creationId xmlns:a16="http://schemas.microsoft.com/office/drawing/2014/main" id="{715729FA-6B91-2391-DD3A-63FC989B7E4A}"/>
              </a:ext>
            </a:extLst>
          </p:cNvPr>
          <p:cNvSpPr/>
          <p:nvPr userDrawn="1"/>
        </p:nvSpPr>
        <p:spPr>
          <a:xfrm>
            <a:off x="909773" y="23151275"/>
            <a:ext cx="9495282" cy="853440"/>
          </a:xfrm>
          <a:custGeom>
            <a:avLst/>
            <a:gdLst/>
            <a:ahLst/>
            <a:cxnLst/>
            <a:rect l="l" t="t" r="r" b="b"/>
            <a:pathLst>
              <a:path w="12660376" h="1137920">
                <a:moveTo>
                  <a:pt x="0" y="0"/>
                </a:moveTo>
                <a:lnTo>
                  <a:pt x="12660376" y="0"/>
                </a:lnTo>
                <a:lnTo>
                  <a:pt x="12660376" y="1137920"/>
                </a:lnTo>
                <a:lnTo>
                  <a:pt x="0" y="1137920"/>
                </a:lnTo>
                <a:close/>
              </a:path>
            </a:pathLst>
          </a:custGeom>
          <a:solidFill>
            <a:srgbClr val="FFE88E">
              <a:alpha val="49804"/>
            </a:srgbClr>
          </a:solidFill>
        </p:spPr>
        <p:txBody>
          <a:bodyPr/>
          <a:lstStyle/>
          <a:p>
            <a:endParaRPr lang="en-US"/>
          </a:p>
        </p:txBody>
      </p:sp>
      <p:sp>
        <p:nvSpPr>
          <p:cNvPr id="335" name="Freeform 331">
            <a:extLst>
              <a:ext uri="{FF2B5EF4-FFF2-40B4-BE49-F238E27FC236}">
                <a16:creationId xmlns:a16="http://schemas.microsoft.com/office/drawing/2014/main" id="{83982C75-FCA3-1625-72B2-00CFC9F2C28E}"/>
              </a:ext>
            </a:extLst>
          </p:cNvPr>
          <p:cNvSpPr/>
          <p:nvPr/>
        </p:nvSpPr>
        <p:spPr>
          <a:xfrm>
            <a:off x="27061988" y="659512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sp>
        <p:nvSpPr>
          <p:cNvPr id="655" name="Freeform 651">
            <a:extLst>
              <a:ext uri="{FF2B5EF4-FFF2-40B4-BE49-F238E27FC236}">
                <a16:creationId xmlns:a16="http://schemas.microsoft.com/office/drawing/2014/main" id="{19A267D3-6C53-91BA-6AE9-889C112E1AC9}"/>
              </a:ext>
            </a:extLst>
          </p:cNvPr>
          <p:cNvSpPr/>
          <p:nvPr userDrawn="1"/>
        </p:nvSpPr>
        <p:spPr>
          <a:xfrm flipH="1" flipV="1">
            <a:off x="29701126" y="-183367"/>
            <a:ext cx="8703673" cy="8854175"/>
          </a:xfrm>
          <a:custGeom>
            <a:avLst/>
            <a:gdLst>
              <a:gd name="connsiteX0" fmla="*/ 9383873 w 9383873"/>
              <a:gd name="connsiteY0" fmla="*/ 9348682 h 9348682"/>
              <a:gd name="connsiteX1" fmla="*/ 0 w 9383873"/>
              <a:gd name="connsiteY1" fmla="*/ 9348682 h 9348682"/>
              <a:gd name="connsiteX2" fmla="*/ 0 w 9383873"/>
              <a:gd name="connsiteY2" fmla="*/ 0 h 9348682"/>
              <a:gd name="connsiteX3" fmla="*/ 3758666 w 9383873"/>
              <a:gd name="connsiteY3" fmla="*/ 6019986 h 9348682"/>
              <a:gd name="connsiteX4" fmla="*/ 9383873 w 9383873"/>
              <a:gd name="connsiteY4" fmla="*/ 9348682 h 934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3" h="9348682">
                <a:moveTo>
                  <a:pt x="9383873" y="9348682"/>
                </a:moveTo>
                <a:lnTo>
                  <a:pt x="0" y="9348682"/>
                </a:lnTo>
                <a:lnTo>
                  <a:pt x="0" y="0"/>
                </a:lnTo>
                <a:lnTo>
                  <a:pt x="3758666" y="6019986"/>
                </a:lnTo>
                <a:lnTo>
                  <a:pt x="9383873" y="934868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56" name="Freeform 652">
            <a:extLst>
              <a:ext uri="{FF2B5EF4-FFF2-40B4-BE49-F238E27FC236}">
                <a16:creationId xmlns:a16="http://schemas.microsoft.com/office/drawing/2014/main" id="{FCB84074-7A5F-2E9C-2D70-24DF4DFB9E70}"/>
              </a:ext>
            </a:extLst>
          </p:cNvPr>
          <p:cNvSpPr/>
          <p:nvPr userDrawn="1"/>
        </p:nvSpPr>
        <p:spPr>
          <a:xfrm>
            <a:off x="441888" y="426463"/>
            <a:ext cx="2484192" cy="1081601"/>
          </a:xfrm>
          <a:custGeom>
            <a:avLst/>
            <a:gdLst/>
            <a:ahLst/>
            <a:cxnLst/>
            <a:rect l="l" t="t" r="r" b="b"/>
            <a:pathLst>
              <a:path w="2484192" h="1081601">
                <a:moveTo>
                  <a:pt x="0" y="0"/>
                </a:moveTo>
                <a:lnTo>
                  <a:pt x="2484192" y="0"/>
                </a:lnTo>
                <a:lnTo>
                  <a:pt x="2484192" y="1081601"/>
                </a:lnTo>
                <a:lnTo>
                  <a:pt x="0" y="1081601"/>
                </a:lnTo>
                <a:lnTo>
                  <a:pt x="0" y="0"/>
                </a:lnTo>
                <a:close/>
              </a:path>
            </a:pathLst>
          </a:custGeom>
          <a:blipFill>
            <a:blip r:embed="rId4"/>
            <a:stretch>
              <a:fillRect/>
            </a:stretch>
          </a:blipFill>
        </p:spPr>
        <p:txBody>
          <a:bodyPr/>
          <a:lstStyle/>
          <a:p>
            <a:endParaRPr lang="en-US"/>
          </a:p>
        </p:txBody>
      </p:sp>
      <p:sp>
        <p:nvSpPr>
          <p:cNvPr id="754" name="Freeform 750">
            <a:extLst>
              <a:ext uri="{FF2B5EF4-FFF2-40B4-BE49-F238E27FC236}">
                <a16:creationId xmlns:a16="http://schemas.microsoft.com/office/drawing/2014/main" id="{1FF4F55B-84D0-4DCA-9DDE-B888F56DF672}"/>
              </a:ext>
            </a:extLst>
          </p:cNvPr>
          <p:cNvSpPr/>
          <p:nvPr userDrawn="1"/>
        </p:nvSpPr>
        <p:spPr>
          <a:xfrm>
            <a:off x="35478720" y="426463"/>
            <a:ext cx="2484192" cy="1081601"/>
          </a:xfrm>
          <a:custGeom>
            <a:avLst/>
            <a:gdLst/>
            <a:ahLst/>
            <a:cxnLst/>
            <a:rect l="l" t="t" r="r" b="b"/>
            <a:pathLst>
              <a:path w="2484192" h="1081601">
                <a:moveTo>
                  <a:pt x="0" y="0"/>
                </a:moveTo>
                <a:lnTo>
                  <a:pt x="2484193" y="0"/>
                </a:lnTo>
                <a:lnTo>
                  <a:pt x="2484193" y="1081601"/>
                </a:lnTo>
                <a:lnTo>
                  <a:pt x="0" y="1081601"/>
                </a:lnTo>
                <a:lnTo>
                  <a:pt x="0" y="0"/>
                </a:lnTo>
                <a:close/>
              </a:path>
            </a:pathLst>
          </a:custGeom>
          <a:blipFill>
            <a:blip r:embed="rId4"/>
            <a:stretch>
              <a:fillRect/>
            </a:stretch>
          </a:blipFill>
        </p:spPr>
        <p:txBody>
          <a:bodyPr/>
          <a:lstStyle/>
          <a:p>
            <a:endParaRPr lang="en-US"/>
          </a:p>
        </p:txBody>
      </p:sp>
      <p:sp>
        <p:nvSpPr>
          <p:cNvPr id="755" name="Freeform 751">
            <a:extLst>
              <a:ext uri="{FF2B5EF4-FFF2-40B4-BE49-F238E27FC236}">
                <a16:creationId xmlns:a16="http://schemas.microsoft.com/office/drawing/2014/main" id="{FFAA0CE3-199A-556B-0A00-71E1CB46E420}"/>
              </a:ext>
            </a:extLst>
          </p:cNvPr>
          <p:cNvSpPr/>
          <p:nvPr userDrawn="1"/>
        </p:nvSpPr>
        <p:spPr>
          <a:xfrm flipV="1">
            <a:off x="22182" y="-16302"/>
            <a:ext cx="8597438" cy="8992486"/>
          </a:xfrm>
          <a:custGeom>
            <a:avLst/>
            <a:gdLst>
              <a:gd name="connsiteX0" fmla="*/ 0 w 9383872"/>
              <a:gd name="connsiteY0" fmla="*/ 9348683 h 9348683"/>
              <a:gd name="connsiteX1" fmla="*/ 9383872 w 9383872"/>
              <a:gd name="connsiteY1" fmla="*/ 9348683 h 9348683"/>
              <a:gd name="connsiteX2" fmla="*/ 3571740 w 9383872"/>
              <a:gd name="connsiteY2" fmla="*/ 5927394 h 9348683"/>
              <a:gd name="connsiteX3" fmla="*/ 0 w 9383872"/>
              <a:gd name="connsiteY3" fmla="*/ 0 h 9348683"/>
              <a:gd name="connsiteX4" fmla="*/ 0 w 9383872"/>
              <a:gd name="connsiteY4" fmla="*/ 9348683 h 934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2" h="9348683">
                <a:moveTo>
                  <a:pt x="0" y="9348683"/>
                </a:moveTo>
                <a:lnTo>
                  <a:pt x="9383872" y="9348683"/>
                </a:lnTo>
                <a:lnTo>
                  <a:pt x="3571740" y="5927394"/>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3576" r="1"/>
            </a:stretch>
          </a:blipFill>
        </p:spPr>
        <p:txBody>
          <a:bodyPr/>
          <a:lstStyle/>
          <a:p>
            <a:endParaRPr lang="en-US" dirty="0"/>
          </a:p>
        </p:txBody>
      </p:sp>
      <p:sp>
        <p:nvSpPr>
          <p:cNvPr id="756" name="Freeform 752">
            <a:extLst>
              <a:ext uri="{FF2B5EF4-FFF2-40B4-BE49-F238E27FC236}">
                <a16:creationId xmlns:a16="http://schemas.microsoft.com/office/drawing/2014/main" id="{88A9A665-2A3A-6066-3A48-B8D87339A6DF}"/>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4"/>
            <a:stretch>
              <a:fillRect/>
            </a:stretch>
          </a:blipFill>
        </p:spPr>
        <p:txBody>
          <a:bodyPr/>
          <a:lstStyle/>
          <a:p>
            <a:endParaRPr lang="en-US"/>
          </a:p>
        </p:txBody>
      </p:sp>
      <p:sp>
        <p:nvSpPr>
          <p:cNvPr id="758" name="Content Placeholder 757">
            <a:extLst>
              <a:ext uri="{FF2B5EF4-FFF2-40B4-BE49-F238E27FC236}">
                <a16:creationId xmlns:a16="http://schemas.microsoft.com/office/drawing/2014/main" id="{147E6F32-D835-D48B-E204-A33A773F4248}"/>
              </a:ext>
            </a:extLst>
          </p:cNvPr>
          <p:cNvSpPr>
            <a:spLocks noGrp="1"/>
          </p:cNvSpPr>
          <p:nvPr>
            <p:ph sz="quarter" idx="10"/>
          </p:nvPr>
        </p:nvSpPr>
        <p:spPr>
          <a:xfrm>
            <a:off x="13176932" y="23076499"/>
            <a:ext cx="5486381" cy="2818177"/>
          </a:xfrm>
        </p:spPr>
        <p:txBody>
          <a:bodyPr/>
          <a:lstStyle>
            <a:lvl1pPr marL="0" indent="0">
              <a:buNone/>
              <a:defRPr/>
            </a:lvl1pPr>
          </a:lstStyle>
          <a:p>
            <a:pPr lvl="0"/>
            <a:endParaRPr lang="en-US" dirty="0"/>
          </a:p>
        </p:txBody>
      </p:sp>
      <p:sp>
        <p:nvSpPr>
          <p:cNvPr id="760" name="Content Placeholder 759">
            <a:extLst>
              <a:ext uri="{FF2B5EF4-FFF2-40B4-BE49-F238E27FC236}">
                <a16:creationId xmlns:a16="http://schemas.microsoft.com/office/drawing/2014/main" id="{51D6469A-B303-312C-6ABF-2E4E64ED4319}"/>
              </a:ext>
            </a:extLst>
          </p:cNvPr>
          <p:cNvSpPr>
            <a:spLocks noGrp="1"/>
          </p:cNvSpPr>
          <p:nvPr>
            <p:ph sz="quarter" idx="11"/>
          </p:nvPr>
        </p:nvSpPr>
        <p:spPr>
          <a:xfrm>
            <a:off x="19465020" y="23114599"/>
            <a:ext cx="5677926" cy="2789017"/>
          </a:xfrm>
        </p:spPr>
        <p:txBody>
          <a:bodyPr/>
          <a:lstStyle>
            <a:lvl1pPr marL="0" indent="0">
              <a:buNone/>
              <a:defRPr/>
            </a:lvl1pPr>
          </a:lstStyle>
          <a:p>
            <a:pPr lvl="0"/>
            <a:endParaRPr lang="en-US" dirty="0"/>
          </a:p>
        </p:txBody>
      </p:sp>
      <p:sp>
        <p:nvSpPr>
          <p:cNvPr id="762" name="Content Placeholder 761">
            <a:extLst>
              <a:ext uri="{FF2B5EF4-FFF2-40B4-BE49-F238E27FC236}">
                <a16:creationId xmlns:a16="http://schemas.microsoft.com/office/drawing/2014/main" id="{7FC69524-DA85-D2E0-D9CE-96CA30922B16}"/>
              </a:ext>
            </a:extLst>
          </p:cNvPr>
          <p:cNvSpPr>
            <a:spLocks noGrp="1"/>
          </p:cNvSpPr>
          <p:nvPr>
            <p:ph sz="quarter" idx="12"/>
          </p:nvPr>
        </p:nvSpPr>
        <p:spPr>
          <a:xfrm>
            <a:off x="13079656" y="26200712"/>
            <a:ext cx="5517413" cy="2818176"/>
          </a:xfrm>
        </p:spPr>
        <p:txBody>
          <a:bodyPr/>
          <a:lstStyle>
            <a:lvl1pPr marL="0" indent="0">
              <a:buNone/>
              <a:defRPr/>
            </a:lvl1pPr>
          </a:lstStyle>
          <a:p>
            <a:pPr lvl="0"/>
            <a:endParaRPr lang="en-US" dirty="0"/>
          </a:p>
        </p:txBody>
      </p:sp>
      <p:sp>
        <p:nvSpPr>
          <p:cNvPr id="764" name="Content Placeholder 763">
            <a:extLst>
              <a:ext uri="{FF2B5EF4-FFF2-40B4-BE49-F238E27FC236}">
                <a16:creationId xmlns:a16="http://schemas.microsoft.com/office/drawing/2014/main" id="{A0691CAF-4AB9-3FF5-3FBC-4244B8461504}"/>
              </a:ext>
            </a:extLst>
          </p:cNvPr>
          <p:cNvSpPr>
            <a:spLocks noGrp="1"/>
          </p:cNvSpPr>
          <p:nvPr>
            <p:ph sz="quarter" idx="13"/>
          </p:nvPr>
        </p:nvSpPr>
        <p:spPr>
          <a:xfrm>
            <a:off x="19376905" y="26267374"/>
            <a:ext cx="5932054" cy="2764887"/>
          </a:xfrm>
        </p:spPr>
        <p:txBody>
          <a:bodyPr/>
          <a:lstStyle>
            <a:lvl1pPr marL="0" indent="0">
              <a:buNone/>
              <a:defRPr/>
            </a:lvl1pPr>
          </a:lstStyle>
          <a:p>
            <a:pPr lvl="0"/>
            <a:endParaRPr lang="en-US" dirty="0"/>
          </a:p>
        </p:txBody>
      </p:sp>
      <p:sp>
        <p:nvSpPr>
          <p:cNvPr id="766" name="Text Placeholder 765">
            <a:extLst>
              <a:ext uri="{FF2B5EF4-FFF2-40B4-BE49-F238E27FC236}">
                <a16:creationId xmlns:a16="http://schemas.microsoft.com/office/drawing/2014/main" id="{5D7AE9EC-09CA-D794-AB80-43E8947879F7}"/>
              </a:ext>
            </a:extLst>
          </p:cNvPr>
          <p:cNvSpPr>
            <a:spLocks noGrp="1"/>
          </p:cNvSpPr>
          <p:nvPr>
            <p:ph type="body" sz="quarter" idx="14"/>
          </p:nvPr>
        </p:nvSpPr>
        <p:spPr>
          <a:xfrm>
            <a:off x="5788998" y="1651000"/>
            <a:ext cx="26900802" cy="1793842"/>
          </a:xfrm>
        </p:spPr>
        <p:txBody>
          <a:bodyPr/>
          <a:lstStyle>
            <a:lvl1pPr marL="0" indent="0">
              <a:buNone/>
              <a:defRPr/>
            </a:lvl1pPr>
          </a:lstStyle>
          <a:p>
            <a:pPr lvl="0"/>
            <a:endParaRPr lang="en-US" dirty="0"/>
          </a:p>
        </p:txBody>
      </p:sp>
      <p:sp>
        <p:nvSpPr>
          <p:cNvPr id="768" name="Text Placeholder 767">
            <a:extLst>
              <a:ext uri="{FF2B5EF4-FFF2-40B4-BE49-F238E27FC236}">
                <a16:creationId xmlns:a16="http://schemas.microsoft.com/office/drawing/2014/main" id="{17D635A6-FEF8-E185-C283-048270D79A1D}"/>
              </a:ext>
            </a:extLst>
          </p:cNvPr>
          <p:cNvSpPr>
            <a:spLocks noGrp="1"/>
          </p:cNvSpPr>
          <p:nvPr>
            <p:ph type="body" sz="quarter" idx="15"/>
          </p:nvPr>
        </p:nvSpPr>
        <p:spPr>
          <a:xfrm>
            <a:off x="2018470" y="4097023"/>
            <a:ext cx="33551802" cy="1818363"/>
          </a:xfrm>
        </p:spPr>
        <p:txBody>
          <a:bodyPr/>
          <a:lstStyle>
            <a:lvl1pPr marL="0" indent="0">
              <a:buNone/>
              <a:defRPr/>
            </a:lvl1pPr>
          </a:lstStyle>
          <a:p>
            <a:pPr lvl="0"/>
            <a:endParaRPr lang="en-US" dirty="0"/>
          </a:p>
        </p:txBody>
      </p:sp>
      <p:sp>
        <p:nvSpPr>
          <p:cNvPr id="770" name="Text Placeholder 769">
            <a:extLst>
              <a:ext uri="{FF2B5EF4-FFF2-40B4-BE49-F238E27FC236}">
                <a16:creationId xmlns:a16="http://schemas.microsoft.com/office/drawing/2014/main" id="{238B6895-E1C5-7725-A009-9EE4DE976855}"/>
              </a:ext>
            </a:extLst>
          </p:cNvPr>
          <p:cNvSpPr>
            <a:spLocks noGrp="1"/>
          </p:cNvSpPr>
          <p:nvPr>
            <p:ph type="body" sz="quarter" idx="16"/>
          </p:nvPr>
        </p:nvSpPr>
        <p:spPr>
          <a:xfrm>
            <a:off x="1484290" y="6503610"/>
            <a:ext cx="8722102" cy="648924"/>
          </a:xfrm>
        </p:spPr>
        <p:txBody>
          <a:bodyPr/>
          <a:lstStyle>
            <a:lvl1pPr marL="0" indent="0">
              <a:buNone/>
              <a:defRPr/>
            </a:lvl1pPr>
            <a:lvl2pPr marL="457200" indent="0">
              <a:buNone/>
              <a:defRPr/>
            </a:lvl2pPr>
          </a:lstStyle>
          <a:p>
            <a:endParaRPr lang="en-US" dirty="0"/>
          </a:p>
        </p:txBody>
      </p:sp>
      <p:sp>
        <p:nvSpPr>
          <p:cNvPr id="771" name="Text Placeholder 769">
            <a:extLst>
              <a:ext uri="{FF2B5EF4-FFF2-40B4-BE49-F238E27FC236}">
                <a16:creationId xmlns:a16="http://schemas.microsoft.com/office/drawing/2014/main" id="{394DA1F2-D748-FC9A-AB9B-B2174E9A27DD}"/>
              </a:ext>
            </a:extLst>
          </p:cNvPr>
          <p:cNvSpPr>
            <a:spLocks noGrp="1"/>
          </p:cNvSpPr>
          <p:nvPr>
            <p:ph type="body" sz="quarter" idx="17"/>
          </p:nvPr>
        </p:nvSpPr>
        <p:spPr>
          <a:xfrm>
            <a:off x="1353195" y="7629115"/>
            <a:ext cx="8722102" cy="7406935"/>
          </a:xfrm>
        </p:spPr>
        <p:txBody>
          <a:bodyPr/>
          <a:lstStyle>
            <a:lvl1pPr marL="0" indent="0">
              <a:buNone/>
              <a:defRPr/>
            </a:lvl1pPr>
            <a:lvl2pPr marL="457200" indent="0">
              <a:buNone/>
              <a:defRPr/>
            </a:lvl2pPr>
          </a:lstStyle>
          <a:p>
            <a:endParaRPr lang="en-US" dirty="0"/>
          </a:p>
        </p:txBody>
      </p:sp>
      <p:sp>
        <p:nvSpPr>
          <p:cNvPr id="772" name="Text Placeholder 769">
            <a:extLst>
              <a:ext uri="{FF2B5EF4-FFF2-40B4-BE49-F238E27FC236}">
                <a16:creationId xmlns:a16="http://schemas.microsoft.com/office/drawing/2014/main" id="{869365CE-A440-1675-7086-51716A96F98A}"/>
              </a:ext>
            </a:extLst>
          </p:cNvPr>
          <p:cNvSpPr>
            <a:spLocks noGrp="1"/>
          </p:cNvSpPr>
          <p:nvPr>
            <p:ph type="body" sz="quarter" idx="18"/>
          </p:nvPr>
        </p:nvSpPr>
        <p:spPr>
          <a:xfrm>
            <a:off x="1203860" y="15598293"/>
            <a:ext cx="8722102" cy="648924"/>
          </a:xfrm>
        </p:spPr>
        <p:txBody>
          <a:bodyPr/>
          <a:lstStyle>
            <a:lvl1pPr marL="0" indent="0">
              <a:buNone/>
              <a:defRPr/>
            </a:lvl1pPr>
            <a:lvl2pPr marL="457200" indent="0">
              <a:buNone/>
              <a:defRPr/>
            </a:lvl2pPr>
          </a:lstStyle>
          <a:p>
            <a:endParaRPr lang="en-US"/>
          </a:p>
        </p:txBody>
      </p:sp>
      <p:sp>
        <p:nvSpPr>
          <p:cNvPr id="773" name="Text Placeholder 769">
            <a:extLst>
              <a:ext uri="{FF2B5EF4-FFF2-40B4-BE49-F238E27FC236}">
                <a16:creationId xmlns:a16="http://schemas.microsoft.com/office/drawing/2014/main" id="{270FB063-840A-F27B-F7F4-B35A74A62FB4}"/>
              </a:ext>
            </a:extLst>
          </p:cNvPr>
          <p:cNvSpPr>
            <a:spLocks noGrp="1"/>
          </p:cNvSpPr>
          <p:nvPr>
            <p:ph type="body" sz="quarter" idx="19"/>
          </p:nvPr>
        </p:nvSpPr>
        <p:spPr>
          <a:xfrm>
            <a:off x="1203860" y="17418196"/>
            <a:ext cx="8722102" cy="648924"/>
          </a:xfrm>
        </p:spPr>
        <p:txBody>
          <a:bodyPr/>
          <a:lstStyle>
            <a:lvl1pPr marL="0" indent="0">
              <a:buNone/>
              <a:defRPr/>
            </a:lvl1pPr>
            <a:lvl2pPr marL="457200" indent="0">
              <a:buNone/>
              <a:defRPr/>
            </a:lvl2pPr>
          </a:lstStyle>
          <a:p>
            <a:endParaRPr lang="en-US"/>
          </a:p>
        </p:txBody>
      </p:sp>
      <p:sp>
        <p:nvSpPr>
          <p:cNvPr id="774" name="Text Placeholder 769">
            <a:extLst>
              <a:ext uri="{FF2B5EF4-FFF2-40B4-BE49-F238E27FC236}">
                <a16:creationId xmlns:a16="http://schemas.microsoft.com/office/drawing/2014/main" id="{412238A1-5A24-E6E4-654D-0AE81179614E}"/>
              </a:ext>
            </a:extLst>
          </p:cNvPr>
          <p:cNvSpPr>
            <a:spLocks noGrp="1"/>
          </p:cNvSpPr>
          <p:nvPr>
            <p:ph type="body" sz="quarter" idx="20"/>
          </p:nvPr>
        </p:nvSpPr>
        <p:spPr>
          <a:xfrm>
            <a:off x="1365631" y="23253533"/>
            <a:ext cx="8722102" cy="648924"/>
          </a:xfrm>
        </p:spPr>
        <p:txBody>
          <a:bodyPr/>
          <a:lstStyle>
            <a:lvl1pPr marL="0" indent="0">
              <a:buNone/>
              <a:defRPr/>
            </a:lvl1pPr>
            <a:lvl2pPr marL="457200" indent="0">
              <a:buNone/>
              <a:defRPr/>
            </a:lvl2pPr>
          </a:lstStyle>
          <a:p>
            <a:endParaRPr lang="en-US"/>
          </a:p>
        </p:txBody>
      </p:sp>
      <p:sp>
        <p:nvSpPr>
          <p:cNvPr id="775" name="Text Placeholder 769">
            <a:extLst>
              <a:ext uri="{FF2B5EF4-FFF2-40B4-BE49-F238E27FC236}">
                <a16:creationId xmlns:a16="http://schemas.microsoft.com/office/drawing/2014/main" id="{9EED24C5-5D07-C06B-DC42-4E8CB840D9B8}"/>
              </a:ext>
            </a:extLst>
          </p:cNvPr>
          <p:cNvSpPr>
            <a:spLocks noGrp="1"/>
          </p:cNvSpPr>
          <p:nvPr>
            <p:ph type="body" sz="quarter" idx="21"/>
          </p:nvPr>
        </p:nvSpPr>
        <p:spPr>
          <a:xfrm>
            <a:off x="1203860" y="18396151"/>
            <a:ext cx="8722102" cy="4581258"/>
          </a:xfrm>
        </p:spPr>
        <p:txBody>
          <a:bodyPr/>
          <a:lstStyle>
            <a:lvl1pPr marL="0" indent="0">
              <a:buNone/>
              <a:defRPr/>
            </a:lvl1pPr>
            <a:lvl2pPr marL="457200" indent="0">
              <a:buNone/>
              <a:defRPr/>
            </a:lvl2pPr>
          </a:lstStyle>
          <a:p>
            <a:endParaRPr lang="en-US"/>
          </a:p>
        </p:txBody>
      </p:sp>
      <p:sp>
        <p:nvSpPr>
          <p:cNvPr id="776" name="Text Placeholder 769">
            <a:extLst>
              <a:ext uri="{FF2B5EF4-FFF2-40B4-BE49-F238E27FC236}">
                <a16:creationId xmlns:a16="http://schemas.microsoft.com/office/drawing/2014/main" id="{994BF8CF-F1CD-8202-EE82-2FEFDCDDEA63}"/>
              </a:ext>
            </a:extLst>
          </p:cNvPr>
          <p:cNvSpPr>
            <a:spLocks noGrp="1"/>
          </p:cNvSpPr>
          <p:nvPr>
            <p:ph type="body" sz="quarter" idx="22"/>
          </p:nvPr>
        </p:nvSpPr>
        <p:spPr>
          <a:xfrm>
            <a:off x="1203860" y="16499305"/>
            <a:ext cx="8722102" cy="606000"/>
          </a:xfrm>
        </p:spPr>
        <p:txBody>
          <a:bodyPr/>
          <a:lstStyle>
            <a:lvl1pPr marL="0" indent="0">
              <a:buNone/>
              <a:defRPr/>
            </a:lvl1pPr>
            <a:lvl2pPr marL="457200" indent="0">
              <a:buNone/>
              <a:defRPr/>
            </a:lvl2pPr>
          </a:lstStyle>
          <a:p>
            <a:endParaRPr lang="en-US"/>
          </a:p>
        </p:txBody>
      </p:sp>
      <p:sp>
        <p:nvSpPr>
          <p:cNvPr id="777" name="Text Placeholder 769">
            <a:extLst>
              <a:ext uri="{FF2B5EF4-FFF2-40B4-BE49-F238E27FC236}">
                <a16:creationId xmlns:a16="http://schemas.microsoft.com/office/drawing/2014/main" id="{92D34B74-12A1-AA3E-C376-A1D4254B61E8}"/>
              </a:ext>
            </a:extLst>
          </p:cNvPr>
          <p:cNvSpPr>
            <a:spLocks noGrp="1"/>
          </p:cNvSpPr>
          <p:nvPr>
            <p:ph type="body" sz="quarter" idx="23"/>
          </p:nvPr>
        </p:nvSpPr>
        <p:spPr>
          <a:xfrm>
            <a:off x="1296363" y="24345760"/>
            <a:ext cx="8722102" cy="648924"/>
          </a:xfrm>
        </p:spPr>
        <p:txBody>
          <a:bodyPr/>
          <a:lstStyle>
            <a:lvl1pPr marL="0" indent="0">
              <a:buNone/>
              <a:defRPr/>
            </a:lvl1pPr>
            <a:lvl2pPr marL="457200" indent="0">
              <a:buNone/>
              <a:defRPr/>
            </a:lvl2pPr>
          </a:lstStyle>
          <a:p>
            <a:endParaRPr lang="en-US"/>
          </a:p>
        </p:txBody>
      </p:sp>
      <p:sp>
        <p:nvSpPr>
          <p:cNvPr id="778" name="Content Placeholder 757">
            <a:extLst>
              <a:ext uri="{FF2B5EF4-FFF2-40B4-BE49-F238E27FC236}">
                <a16:creationId xmlns:a16="http://schemas.microsoft.com/office/drawing/2014/main" id="{66568422-DCC9-3567-D545-41B2CE8BACA5}"/>
              </a:ext>
            </a:extLst>
          </p:cNvPr>
          <p:cNvSpPr>
            <a:spLocks noGrp="1"/>
          </p:cNvSpPr>
          <p:nvPr>
            <p:ph sz="quarter" idx="24"/>
          </p:nvPr>
        </p:nvSpPr>
        <p:spPr>
          <a:xfrm>
            <a:off x="1095528" y="25464715"/>
            <a:ext cx="8922937" cy="2818177"/>
          </a:xfrm>
        </p:spPr>
        <p:txBody>
          <a:bodyPr/>
          <a:lstStyle>
            <a:lvl1pPr marL="0" indent="0">
              <a:buNone/>
              <a:defRPr/>
            </a:lvl1pPr>
          </a:lstStyle>
          <a:p>
            <a:pPr lvl="0"/>
            <a:endParaRPr lang="en-US" dirty="0"/>
          </a:p>
        </p:txBody>
      </p:sp>
      <p:sp>
        <p:nvSpPr>
          <p:cNvPr id="779" name="Content Placeholder 757">
            <a:extLst>
              <a:ext uri="{FF2B5EF4-FFF2-40B4-BE49-F238E27FC236}">
                <a16:creationId xmlns:a16="http://schemas.microsoft.com/office/drawing/2014/main" id="{ADE0D8D3-DA0A-5301-545A-8733300B6CD2}"/>
              </a:ext>
            </a:extLst>
          </p:cNvPr>
          <p:cNvSpPr>
            <a:spLocks noGrp="1"/>
          </p:cNvSpPr>
          <p:nvPr>
            <p:ph sz="quarter" idx="25"/>
          </p:nvPr>
        </p:nvSpPr>
        <p:spPr>
          <a:xfrm>
            <a:off x="27317403" y="8724458"/>
            <a:ext cx="9825845" cy="2818177"/>
          </a:xfrm>
        </p:spPr>
        <p:txBody>
          <a:bodyPr/>
          <a:lstStyle>
            <a:lvl1pPr marL="0" indent="0">
              <a:buNone/>
              <a:defRPr/>
            </a:lvl1pPr>
          </a:lstStyle>
          <a:p>
            <a:pPr lvl="0"/>
            <a:endParaRPr lang="en-US" dirty="0"/>
          </a:p>
        </p:txBody>
      </p:sp>
      <p:sp>
        <p:nvSpPr>
          <p:cNvPr id="780" name="Text Placeholder 769">
            <a:extLst>
              <a:ext uri="{FF2B5EF4-FFF2-40B4-BE49-F238E27FC236}">
                <a16:creationId xmlns:a16="http://schemas.microsoft.com/office/drawing/2014/main" id="{9C44A23D-00E5-DA03-0423-5404CB9BF984}"/>
              </a:ext>
            </a:extLst>
          </p:cNvPr>
          <p:cNvSpPr>
            <a:spLocks noGrp="1"/>
          </p:cNvSpPr>
          <p:nvPr>
            <p:ph type="body" sz="quarter" idx="26"/>
          </p:nvPr>
        </p:nvSpPr>
        <p:spPr>
          <a:xfrm>
            <a:off x="27262021" y="7745146"/>
            <a:ext cx="9945809" cy="726409"/>
          </a:xfrm>
        </p:spPr>
        <p:txBody>
          <a:bodyPr/>
          <a:lstStyle>
            <a:lvl1pPr marL="0" indent="0">
              <a:buNone/>
              <a:defRPr/>
            </a:lvl1pPr>
            <a:lvl2pPr marL="457200" indent="0">
              <a:buNone/>
              <a:defRPr/>
            </a:lvl2pPr>
          </a:lstStyle>
          <a:p>
            <a:endParaRPr lang="en-US"/>
          </a:p>
        </p:txBody>
      </p:sp>
      <p:sp>
        <p:nvSpPr>
          <p:cNvPr id="781" name="Text Placeholder 769">
            <a:extLst>
              <a:ext uri="{FF2B5EF4-FFF2-40B4-BE49-F238E27FC236}">
                <a16:creationId xmlns:a16="http://schemas.microsoft.com/office/drawing/2014/main" id="{7FBE4F19-610D-F9E1-FF14-881B7C78BBDD}"/>
              </a:ext>
            </a:extLst>
          </p:cNvPr>
          <p:cNvSpPr>
            <a:spLocks noGrp="1"/>
          </p:cNvSpPr>
          <p:nvPr>
            <p:ph type="body" sz="quarter" idx="27"/>
          </p:nvPr>
        </p:nvSpPr>
        <p:spPr>
          <a:xfrm>
            <a:off x="27251692" y="6662513"/>
            <a:ext cx="9945809" cy="726409"/>
          </a:xfrm>
        </p:spPr>
        <p:txBody>
          <a:bodyPr/>
          <a:lstStyle>
            <a:lvl1pPr marL="0" indent="0">
              <a:buNone/>
              <a:defRPr/>
            </a:lvl1pPr>
            <a:lvl2pPr marL="457200" indent="0">
              <a:buNone/>
              <a:defRPr/>
            </a:lvl2pPr>
          </a:lstStyle>
          <a:p>
            <a:endParaRPr lang="en-US"/>
          </a:p>
        </p:txBody>
      </p:sp>
      <p:sp>
        <p:nvSpPr>
          <p:cNvPr id="782" name="Text Placeholder 769">
            <a:extLst>
              <a:ext uri="{FF2B5EF4-FFF2-40B4-BE49-F238E27FC236}">
                <a16:creationId xmlns:a16="http://schemas.microsoft.com/office/drawing/2014/main" id="{92753483-38BB-C648-3637-9AB077A32602}"/>
              </a:ext>
            </a:extLst>
          </p:cNvPr>
          <p:cNvSpPr>
            <a:spLocks noGrp="1"/>
          </p:cNvSpPr>
          <p:nvPr>
            <p:ph type="body" sz="quarter" idx="28"/>
          </p:nvPr>
        </p:nvSpPr>
        <p:spPr>
          <a:xfrm>
            <a:off x="27251692" y="11880784"/>
            <a:ext cx="9945809" cy="726409"/>
          </a:xfrm>
        </p:spPr>
        <p:txBody>
          <a:bodyPr/>
          <a:lstStyle>
            <a:lvl1pPr marL="0" indent="0">
              <a:buNone/>
              <a:defRPr/>
            </a:lvl1pPr>
            <a:lvl2pPr marL="457200" indent="0">
              <a:buNone/>
              <a:defRPr/>
            </a:lvl2pPr>
          </a:lstStyle>
          <a:p>
            <a:endParaRPr lang="en-US"/>
          </a:p>
        </p:txBody>
      </p:sp>
      <p:sp>
        <p:nvSpPr>
          <p:cNvPr id="783" name="Text Placeholder 769">
            <a:extLst>
              <a:ext uri="{FF2B5EF4-FFF2-40B4-BE49-F238E27FC236}">
                <a16:creationId xmlns:a16="http://schemas.microsoft.com/office/drawing/2014/main" id="{FE37926F-46ED-2134-3C43-4A13D48A16EB}"/>
              </a:ext>
            </a:extLst>
          </p:cNvPr>
          <p:cNvSpPr>
            <a:spLocks noGrp="1"/>
          </p:cNvSpPr>
          <p:nvPr>
            <p:ph type="body" sz="quarter" idx="29"/>
          </p:nvPr>
        </p:nvSpPr>
        <p:spPr>
          <a:xfrm>
            <a:off x="27257378" y="13163594"/>
            <a:ext cx="9945809" cy="7615541"/>
          </a:xfrm>
        </p:spPr>
        <p:txBody>
          <a:bodyPr/>
          <a:lstStyle>
            <a:lvl1pPr marL="0" indent="0">
              <a:buNone/>
              <a:defRPr/>
            </a:lvl1pPr>
            <a:lvl2pPr marL="457200" indent="0">
              <a:buNone/>
              <a:defRPr/>
            </a:lvl2pPr>
          </a:lstStyle>
          <a:p>
            <a:endParaRPr lang="en-US"/>
          </a:p>
        </p:txBody>
      </p:sp>
      <p:sp>
        <p:nvSpPr>
          <p:cNvPr id="784" name="Text Placeholder 769">
            <a:extLst>
              <a:ext uri="{FF2B5EF4-FFF2-40B4-BE49-F238E27FC236}">
                <a16:creationId xmlns:a16="http://schemas.microsoft.com/office/drawing/2014/main" id="{9760E359-C8E1-6E9F-450A-842063C2FE80}"/>
              </a:ext>
            </a:extLst>
          </p:cNvPr>
          <p:cNvSpPr>
            <a:spLocks noGrp="1"/>
          </p:cNvSpPr>
          <p:nvPr>
            <p:ph type="body" sz="quarter" idx="30"/>
          </p:nvPr>
        </p:nvSpPr>
        <p:spPr>
          <a:xfrm>
            <a:off x="27408431" y="21132408"/>
            <a:ext cx="9945809" cy="726409"/>
          </a:xfrm>
        </p:spPr>
        <p:txBody>
          <a:bodyPr/>
          <a:lstStyle>
            <a:lvl1pPr marL="0" indent="0">
              <a:buNone/>
              <a:defRPr/>
            </a:lvl1pPr>
            <a:lvl2pPr marL="457200" indent="0">
              <a:buNone/>
              <a:defRPr/>
            </a:lvl2pPr>
          </a:lstStyle>
          <a:p>
            <a:endParaRPr lang="en-US" dirty="0"/>
          </a:p>
        </p:txBody>
      </p:sp>
      <p:sp>
        <p:nvSpPr>
          <p:cNvPr id="785" name="Text Placeholder 769">
            <a:extLst>
              <a:ext uri="{FF2B5EF4-FFF2-40B4-BE49-F238E27FC236}">
                <a16:creationId xmlns:a16="http://schemas.microsoft.com/office/drawing/2014/main" id="{EA6C89EA-063D-A312-287B-A8D4FF518C15}"/>
              </a:ext>
            </a:extLst>
          </p:cNvPr>
          <p:cNvSpPr>
            <a:spLocks noGrp="1"/>
          </p:cNvSpPr>
          <p:nvPr>
            <p:ph type="body" sz="quarter" idx="31"/>
          </p:nvPr>
        </p:nvSpPr>
        <p:spPr>
          <a:xfrm>
            <a:off x="27408431" y="26827287"/>
            <a:ext cx="9945809" cy="726409"/>
          </a:xfrm>
        </p:spPr>
        <p:txBody>
          <a:bodyPr/>
          <a:lstStyle>
            <a:lvl1pPr marL="0" indent="0">
              <a:buNone/>
              <a:defRPr/>
            </a:lvl1pPr>
            <a:lvl2pPr marL="457200" indent="0">
              <a:buNone/>
              <a:defRPr/>
            </a:lvl2pPr>
          </a:lstStyle>
          <a:p>
            <a:endParaRPr lang="en-US"/>
          </a:p>
        </p:txBody>
      </p:sp>
      <p:sp>
        <p:nvSpPr>
          <p:cNvPr id="786" name="Text Placeholder 769">
            <a:extLst>
              <a:ext uri="{FF2B5EF4-FFF2-40B4-BE49-F238E27FC236}">
                <a16:creationId xmlns:a16="http://schemas.microsoft.com/office/drawing/2014/main" id="{BA485CDA-FA18-766D-85AF-7712AD43DCC2}"/>
              </a:ext>
            </a:extLst>
          </p:cNvPr>
          <p:cNvSpPr>
            <a:spLocks noGrp="1"/>
          </p:cNvSpPr>
          <p:nvPr>
            <p:ph type="body" sz="quarter" idx="32"/>
          </p:nvPr>
        </p:nvSpPr>
        <p:spPr>
          <a:xfrm>
            <a:off x="27309072" y="22352665"/>
            <a:ext cx="9945809" cy="4124062"/>
          </a:xfrm>
        </p:spPr>
        <p:txBody>
          <a:bodyPr/>
          <a:lstStyle>
            <a:lvl1pPr marL="0" indent="0">
              <a:buNone/>
              <a:defRPr/>
            </a:lvl1pPr>
            <a:lvl2pPr marL="457200" indent="0">
              <a:buNone/>
              <a:defRPr/>
            </a:lvl2pPr>
          </a:lstStyle>
          <a:p>
            <a:endParaRPr lang="en-US"/>
          </a:p>
        </p:txBody>
      </p:sp>
      <p:sp>
        <p:nvSpPr>
          <p:cNvPr id="788" name="Text Placeholder 787">
            <a:extLst>
              <a:ext uri="{FF2B5EF4-FFF2-40B4-BE49-F238E27FC236}">
                <a16:creationId xmlns:a16="http://schemas.microsoft.com/office/drawing/2014/main" id="{E6DE1952-51F8-0D09-8727-10C8C771CB7D}"/>
              </a:ext>
            </a:extLst>
          </p:cNvPr>
          <p:cNvSpPr>
            <a:spLocks noGrp="1"/>
          </p:cNvSpPr>
          <p:nvPr>
            <p:ph type="body" sz="quarter" idx="33"/>
          </p:nvPr>
        </p:nvSpPr>
        <p:spPr>
          <a:xfrm>
            <a:off x="27317699" y="27854412"/>
            <a:ext cx="10081259" cy="1406388"/>
          </a:xfrm>
        </p:spPr>
        <p:txBody>
          <a:bodyPr/>
          <a:lstStyle>
            <a:lvl1pPr marL="0" indent="0">
              <a:buNone/>
              <a:defRPr/>
            </a:lvl1pPr>
          </a:lstStyle>
          <a:p>
            <a:pPr lvl="0"/>
            <a:endParaRPr lang="en-US" dirty="0"/>
          </a:p>
        </p:txBody>
      </p:sp>
      <p:sp>
        <p:nvSpPr>
          <p:cNvPr id="789" name="Text Placeholder 769">
            <a:extLst>
              <a:ext uri="{FF2B5EF4-FFF2-40B4-BE49-F238E27FC236}">
                <a16:creationId xmlns:a16="http://schemas.microsoft.com/office/drawing/2014/main" id="{903690B4-E95E-583E-501E-CDA4C7A4DFC4}"/>
              </a:ext>
            </a:extLst>
          </p:cNvPr>
          <p:cNvSpPr>
            <a:spLocks noGrp="1"/>
          </p:cNvSpPr>
          <p:nvPr>
            <p:ph type="body" sz="quarter" idx="34"/>
          </p:nvPr>
        </p:nvSpPr>
        <p:spPr>
          <a:xfrm>
            <a:off x="13807185" y="22219328"/>
            <a:ext cx="9945809" cy="495988"/>
          </a:xfrm>
        </p:spPr>
        <p:txBody>
          <a:bodyPr/>
          <a:lstStyle>
            <a:lvl1pPr marL="0" indent="0">
              <a:buNone/>
              <a:defRPr/>
            </a:lvl1pPr>
            <a:lvl2pPr marL="457200" indent="0">
              <a:buNone/>
              <a:defRPr/>
            </a:lvl2pPr>
          </a:lstStyle>
          <a:p>
            <a:endParaRPr lang="en-US" dirty="0"/>
          </a:p>
        </p:txBody>
      </p:sp>
      <p:sp>
        <p:nvSpPr>
          <p:cNvPr id="790" name="Content Placeholder 757">
            <a:extLst>
              <a:ext uri="{FF2B5EF4-FFF2-40B4-BE49-F238E27FC236}">
                <a16:creationId xmlns:a16="http://schemas.microsoft.com/office/drawing/2014/main" id="{D6F9467E-4E76-5E84-7FC2-D2A1E0A86579}"/>
              </a:ext>
            </a:extLst>
          </p:cNvPr>
          <p:cNvSpPr>
            <a:spLocks noGrp="1"/>
          </p:cNvSpPr>
          <p:nvPr>
            <p:ph sz="quarter" idx="35"/>
          </p:nvPr>
        </p:nvSpPr>
        <p:spPr>
          <a:xfrm>
            <a:off x="12728630" y="8672664"/>
            <a:ext cx="5486381" cy="2818177"/>
          </a:xfrm>
        </p:spPr>
        <p:txBody>
          <a:bodyPr/>
          <a:lstStyle>
            <a:lvl1pPr marL="0" indent="0">
              <a:buNone/>
              <a:defRPr/>
            </a:lvl1pPr>
          </a:lstStyle>
          <a:p>
            <a:pPr lvl="0"/>
            <a:endParaRPr lang="en-US" dirty="0"/>
          </a:p>
        </p:txBody>
      </p:sp>
      <p:sp>
        <p:nvSpPr>
          <p:cNvPr id="791" name="Content Placeholder 759">
            <a:extLst>
              <a:ext uri="{FF2B5EF4-FFF2-40B4-BE49-F238E27FC236}">
                <a16:creationId xmlns:a16="http://schemas.microsoft.com/office/drawing/2014/main" id="{979D1A33-BC62-B24F-28BE-E0282BE3E8FD}"/>
              </a:ext>
            </a:extLst>
          </p:cNvPr>
          <p:cNvSpPr>
            <a:spLocks noGrp="1"/>
          </p:cNvSpPr>
          <p:nvPr>
            <p:ph sz="quarter" idx="36"/>
          </p:nvPr>
        </p:nvSpPr>
        <p:spPr>
          <a:xfrm>
            <a:off x="19016718" y="8710764"/>
            <a:ext cx="5677926" cy="2789017"/>
          </a:xfrm>
        </p:spPr>
        <p:txBody>
          <a:bodyPr/>
          <a:lstStyle>
            <a:lvl1pPr marL="0" indent="0">
              <a:buNone/>
              <a:defRPr/>
            </a:lvl1pPr>
          </a:lstStyle>
          <a:p>
            <a:pPr lvl="0"/>
            <a:endParaRPr lang="en-US" dirty="0"/>
          </a:p>
        </p:txBody>
      </p:sp>
      <p:sp>
        <p:nvSpPr>
          <p:cNvPr id="792" name="Content Placeholder 761">
            <a:extLst>
              <a:ext uri="{FF2B5EF4-FFF2-40B4-BE49-F238E27FC236}">
                <a16:creationId xmlns:a16="http://schemas.microsoft.com/office/drawing/2014/main" id="{FA4FA9CF-F0F3-729A-902C-49CBCB0C2CDD}"/>
              </a:ext>
            </a:extLst>
          </p:cNvPr>
          <p:cNvSpPr>
            <a:spLocks noGrp="1"/>
          </p:cNvSpPr>
          <p:nvPr>
            <p:ph sz="quarter" idx="37"/>
          </p:nvPr>
        </p:nvSpPr>
        <p:spPr>
          <a:xfrm>
            <a:off x="12699351" y="11863574"/>
            <a:ext cx="5517413" cy="2818176"/>
          </a:xfrm>
        </p:spPr>
        <p:txBody>
          <a:bodyPr/>
          <a:lstStyle>
            <a:lvl1pPr marL="0" indent="0">
              <a:buNone/>
              <a:defRPr/>
            </a:lvl1pPr>
          </a:lstStyle>
          <a:p>
            <a:pPr lvl="0"/>
            <a:endParaRPr lang="en-US" dirty="0"/>
          </a:p>
        </p:txBody>
      </p:sp>
      <p:sp>
        <p:nvSpPr>
          <p:cNvPr id="793" name="Content Placeholder 763">
            <a:extLst>
              <a:ext uri="{FF2B5EF4-FFF2-40B4-BE49-F238E27FC236}">
                <a16:creationId xmlns:a16="http://schemas.microsoft.com/office/drawing/2014/main" id="{1DD05753-B767-FA8A-14DB-BEB5EFCA5F7F}"/>
              </a:ext>
            </a:extLst>
          </p:cNvPr>
          <p:cNvSpPr>
            <a:spLocks noGrp="1"/>
          </p:cNvSpPr>
          <p:nvPr>
            <p:ph sz="quarter" idx="38"/>
          </p:nvPr>
        </p:nvSpPr>
        <p:spPr>
          <a:xfrm>
            <a:off x="18928603" y="11863539"/>
            <a:ext cx="5932054" cy="2764887"/>
          </a:xfrm>
        </p:spPr>
        <p:txBody>
          <a:bodyPr/>
          <a:lstStyle>
            <a:lvl1pPr marL="0" indent="0">
              <a:buNone/>
              <a:defRPr/>
            </a:lvl1pPr>
          </a:lstStyle>
          <a:p>
            <a:pPr lvl="0"/>
            <a:endParaRPr lang="en-US" dirty="0"/>
          </a:p>
        </p:txBody>
      </p:sp>
      <p:sp>
        <p:nvSpPr>
          <p:cNvPr id="794" name="Text Placeholder 769">
            <a:extLst>
              <a:ext uri="{FF2B5EF4-FFF2-40B4-BE49-F238E27FC236}">
                <a16:creationId xmlns:a16="http://schemas.microsoft.com/office/drawing/2014/main" id="{26DFF9B2-7B6A-8314-2A36-759D3BF3E2B9}"/>
              </a:ext>
            </a:extLst>
          </p:cNvPr>
          <p:cNvSpPr>
            <a:spLocks noGrp="1"/>
          </p:cNvSpPr>
          <p:nvPr>
            <p:ph type="body" sz="quarter" idx="39"/>
          </p:nvPr>
        </p:nvSpPr>
        <p:spPr>
          <a:xfrm>
            <a:off x="13484145" y="7905760"/>
            <a:ext cx="9945809" cy="495988"/>
          </a:xfrm>
        </p:spPr>
        <p:txBody>
          <a:bodyPr/>
          <a:lstStyle>
            <a:lvl1pPr marL="0" indent="0">
              <a:buNone/>
              <a:defRPr/>
            </a:lvl1pPr>
            <a:lvl2pPr marL="457200" indent="0">
              <a:buNone/>
              <a:defRPr/>
            </a:lvl2pPr>
          </a:lstStyle>
          <a:p>
            <a:endParaRPr lang="en-US"/>
          </a:p>
        </p:txBody>
      </p:sp>
      <p:sp>
        <p:nvSpPr>
          <p:cNvPr id="795" name="Content Placeholder 757">
            <a:extLst>
              <a:ext uri="{FF2B5EF4-FFF2-40B4-BE49-F238E27FC236}">
                <a16:creationId xmlns:a16="http://schemas.microsoft.com/office/drawing/2014/main" id="{3308D8AD-B357-FA34-B9C2-7D6DE2F434AC}"/>
              </a:ext>
            </a:extLst>
          </p:cNvPr>
          <p:cNvSpPr>
            <a:spLocks noGrp="1"/>
          </p:cNvSpPr>
          <p:nvPr>
            <p:ph sz="quarter" idx="40"/>
          </p:nvPr>
        </p:nvSpPr>
        <p:spPr>
          <a:xfrm>
            <a:off x="12830337" y="15716245"/>
            <a:ext cx="5486381" cy="2818177"/>
          </a:xfrm>
        </p:spPr>
        <p:txBody>
          <a:bodyPr/>
          <a:lstStyle>
            <a:lvl1pPr marL="0" indent="0">
              <a:buNone/>
              <a:defRPr/>
            </a:lvl1pPr>
          </a:lstStyle>
          <a:p>
            <a:pPr lvl="0"/>
            <a:endParaRPr lang="en-US" dirty="0"/>
          </a:p>
        </p:txBody>
      </p:sp>
      <p:sp>
        <p:nvSpPr>
          <p:cNvPr id="796" name="Content Placeholder 759">
            <a:extLst>
              <a:ext uri="{FF2B5EF4-FFF2-40B4-BE49-F238E27FC236}">
                <a16:creationId xmlns:a16="http://schemas.microsoft.com/office/drawing/2014/main" id="{85A0D10D-D848-B5B9-DB6A-F9FE9EC89E7D}"/>
              </a:ext>
            </a:extLst>
          </p:cNvPr>
          <p:cNvSpPr>
            <a:spLocks noGrp="1"/>
          </p:cNvSpPr>
          <p:nvPr>
            <p:ph sz="quarter" idx="41"/>
          </p:nvPr>
        </p:nvSpPr>
        <p:spPr>
          <a:xfrm>
            <a:off x="19118425" y="15754345"/>
            <a:ext cx="5677926" cy="2789017"/>
          </a:xfrm>
        </p:spPr>
        <p:txBody>
          <a:bodyPr/>
          <a:lstStyle>
            <a:lvl1pPr marL="0" indent="0">
              <a:buNone/>
              <a:defRPr/>
            </a:lvl1pPr>
          </a:lstStyle>
          <a:p>
            <a:pPr lvl="0"/>
            <a:endParaRPr lang="en-US" dirty="0"/>
          </a:p>
        </p:txBody>
      </p:sp>
      <p:sp>
        <p:nvSpPr>
          <p:cNvPr id="797" name="Content Placeholder 761">
            <a:extLst>
              <a:ext uri="{FF2B5EF4-FFF2-40B4-BE49-F238E27FC236}">
                <a16:creationId xmlns:a16="http://schemas.microsoft.com/office/drawing/2014/main" id="{F511DA7A-D7A6-4C78-BCEB-B272E6F45730}"/>
              </a:ext>
            </a:extLst>
          </p:cNvPr>
          <p:cNvSpPr>
            <a:spLocks noGrp="1"/>
          </p:cNvSpPr>
          <p:nvPr>
            <p:ph sz="quarter" idx="42"/>
          </p:nvPr>
        </p:nvSpPr>
        <p:spPr>
          <a:xfrm>
            <a:off x="12801058" y="18907155"/>
            <a:ext cx="5517413" cy="2818176"/>
          </a:xfrm>
        </p:spPr>
        <p:txBody>
          <a:bodyPr/>
          <a:lstStyle>
            <a:lvl1pPr marL="0" indent="0">
              <a:buNone/>
              <a:defRPr/>
            </a:lvl1pPr>
          </a:lstStyle>
          <a:p>
            <a:pPr lvl="0"/>
            <a:endParaRPr lang="en-US" dirty="0"/>
          </a:p>
        </p:txBody>
      </p:sp>
      <p:sp>
        <p:nvSpPr>
          <p:cNvPr id="798" name="Content Placeholder 763">
            <a:extLst>
              <a:ext uri="{FF2B5EF4-FFF2-40B4-BE49-F238E27FC236}">
                <a16:creationId xmlns:a16="http://schemas.microsoft.com/office/drawing/2014/main" id="{27F7A422-4676-5FA9-1E68-0C1ED7E42886}"/>
              </a:ext>
            </a:extLst>
          </p:cNvPr>
          <p:cNvSpPr>
            <a:spLocks noGrp="1"/>
          </p:cNvSpPr>
          <p:nvPr>
            <p:ph sz="quarter" idx="43"/>
          </p:nvPr>
        </p:nvSpPr>
        <p:spPr>
          <a:xfrm>
            <a:off x="19030310" y="18907120"/>
            <a:ext cx="5932054" cy="2764887"/>
          </a:xfrm>
        </p:spPr>
        <p:txBody>
          <a:bodyPr/>
          <a:lstStyle>
            <a:lvl1pPr marL="0" indent="0">
              <a:buNone/>
              <a:defRPr/>
            </a:lvl1pPr>
          </a:lstStyle>
          <a:p>
            <a:pPr lvl="0"/>
            <a:endParaRPr lang="en-US" dirty="0"/>
          </a:p>
        </p:txBody>
      </p:sp>
      <p:sp>
        <p:nvSpPr>
          <p:cNvPr id="799" name="Text Placeholder 769">
            <a:extLst>
              <a:ext uri="{FF2B5EF4-FFF2-40B4-BE49-F238E27FC236}">
                <a16:creationId xmlns:a16="http://schemas.microsoft.com/office/drawing/2014/main" id="{7C4FC383-8623-95BB-D2A4-7222CCF50A55}"/>
              </a:ext>
            </a:extLst>
          </p:cNvPr>
          <p:cNvSpPr>
            <a:spLocks noGrp="1"/>
          </p:cNvSpPr>
          <p:nvPr>
            <p:ph type="body" sz="quarter" idx="44"/>
          </p:nvPr>
        </p:nvSpPr>
        <p:spPr>
          <a:xfrm>
            <a:off x="13585852" y="14949341"/>
            <a:ext cx="9945809" cy="495988"/>
          </a:xfrm>
        </p:spPr>
        <p:txBody>
          <a:bodyPr/>
          <a:lstStyle>
            <a:lvl1pPr marL="0" indent="0">
              <a:buNone/>
              <a:defRPr/>
            </a:lvl1pPr>
            <a:lvl2pPr marL="457200" indent="0">
              <a:buNone/>
              <a:defRPr/>
            </a:lvl2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55/s-2007-985071" TargetMode="External"/><Relationship Id="rId13" Type="http://schemas.openxmlformats.org/officeDocument/2006/relationships/image" Target="../media/image13.png"/><Relationship Id="rId18" Type="http://schemas.openxmlformats.org/officeDocument/2006/relationships/customXml" Target="../ink/ink5.xml"/><Relationship Id="rId26" Type="http://schemas.openxmlformats.org/officeDocument/2006/relationships/customXml" Target="../ink/ink12.xml"/><Relationship Id="rId3" Type="http://schemas.openxmlformats.org/officeDocument/2006/relationships/image" Target="../media/image7.svg"/><Relationship Id="rId21" Type="http://schemas.openxmlformats.org/officeDocument/2006/relationships/customXml" Target="../ink/ink7.xml"/><Relationship Id="rId7" Type="http://schemas.openxmlformats.org/officeDocument/2006/relationships/hyperlink" Target="https://doi.org/10.3390/cimb44070218" TargetMode="External"/><Relationship Id="rId12" Type="http://schemas.openxmlformats.org/officeDocument/2006/relationships/customXml" Target="../ink/ink2.xml"/><Relationship Id="rId17" Type="http://schemas.openxmlformats.org/officeDocument/2006/relationships/image" Target="../media/image15.png"/><Relationship Id="rId25" Type="http://schemas.openxmlformats.org/officeDocument/2006/relationships/customXml" Target="../ink/ink11.xml"/><Relationship Id="rId2" Type="http://schemas.openxmlformats.org/officeDocument/2006/relationships/image" Target="../media/image6.png"/><Relationship Id="rId16" Type="http://schemas.openxmlformats.org/officeDocument/2006/relationships/customXml" Target="../ink/ink4.xml"/><Relationship Id="rId20" Type="http://schemas.openxmlformats.org/officeDocument/2006/relationships/customXml" Target="../ink/ink6.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2.png"/><Relationship Id="rId24" Type="http://schemas.openxmlformats.org/officeDocument/2006/relationships/customXml" Target="../ink/ink10.xml"/><Relationship Id="rId5" Type="http://schemas.openxmlformats.org/officeDocument/2006/relationships/image" Target="../media/image10.jpeg"/><Relationship Id="rId15" Type="http://schemas.openxmlformats.org/officeDocument/2006/relationships/image" Target="../media/image14.png"/><Relationship Id="rId23" Type="http://schemas.openxmlformats.org/officeDocument/2006/relationships/customXml" Target="../ink/ink9.xml"/><Relationship Id="rId28" Type="http://schemas.openxmlformats.org/officeDocument/2006/relationships/customXml" Target="../ink/ink14.xml"/><Relationship Id="rId10" Type="http://schemas.openxmlformats.org/officeDocument/2006/relationships/customXml" Target="../ink/ink1.xml"/><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hyperlink" Target="https://doi.org/10.1097/RCT.0000000000001154" TargetMode="External"/><Relationship Id="rId14" Type="http://schemas.openxmlformats.org/officeDocument/2006/relationships/customXml" Target="../ink/ink3.xml"/><Relationship Id="rId22" Type="http://schemas.openxmlformats.org/officeDocument/2006/relationships/customXml" Target="../ink/ink8.xml"/><Relationship Id="rId27" Type="http://schemas.openxmlformats.org/officeDocument/2006/relationships/customXml" Target="../ink/ink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840" y="5914440"/>
            <a:ext cx="12246120" cy="946080"/>
            <a:chOff x="0" y="0"/>
            <a:chExt cx="16328160" cy="1261440"/>
          </a:xfrm>
        </p:grpSpPr>
        <p:sp>
          <p:nvSpPr>
            <p:cNvPr id="3" name="Freeform 3"/>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4" name="Group 4"/>
          <p:cNvGrpSpPr/>
          <p:nvPr/>
        </p:nvGrpSpPr>
        <p:grpSpPr>
          <a:xfrm>
            <a:off x="26129869" y="24391148"/>
            <a:ext cx="12283432" cy="889200"/>
            <a:chOff x="0" y="0"/>
            <a:chExt cx="37834560" cy="1185600"/>
          </a:xfrm>
        </p:grpSpPr>
        <p:sp>
          <p:nvSpPr>
            <p:cNvPr id="5" name="Freeform 5"/>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0" name="Group 10"/>
          <p:cNvGrpSpPr/>
          <p:nvPr/>
        </p:nvGrpSpPr>
        <p:grpSpPr>
          <a:xfrm>
            <a:off x="252842" y="12025493"/>
            <a:ext cx="12246120" cy="976320"/>
            <a:chOff x="0" y="0"/>
            <a:chExt cx="16328160" cy="1301760"/>
          </a:xfrm>
        </p:grpSpPr>
        <p:sp>
          <p:nvSpPr>
            <p:cNvPr id="11" name="Freeform 11"/>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dirty="0"/>
            </a:p>
          </p:txBody>
        </p:sp>
      </p:grpSp>
      <p:grpSp>
        <p:nvGrpSpPr>
          <p:cNvPr id="12" name="Group 12"/>
          <p:cNvGrpSpPr/>
          <p:nvPr/>
        </p:nvGrpSpPr>
        <p:grpSpPr>
          <a:xfrm>
            <a:off x="26050679" y="6008442"/>
            <a:ext cx="12252240" cy="997560"/>
            <a:chOff x="0" y="0"/>
            <a:chExt cx="16336320" cy="1330080"/>
          </a:xfrm>
        </p:grpSpPr>
        <p:sp>
          <p:nvSpPr>
            <p:cNvPr id="13" name="Freeform 13"/>
            <p:cNvSpPr/>
            <p:nvPr/>
          </p:nvSpPr>
          <p:spPr>
            <a:xfrm>
              <a:off x="0" y="0"/>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14" name="TextBox 14"/>
            <p:cNvSpPr txBox="1"/>
            <p:nvPr/>
          </p:nvSpPr>
          <p:spPr>
            <a:xfrm>
              <a:off x="0" y="-104775"/>
              <a:ext cx="16336320"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Discussion</a:t>
              </a:r>
            </a:p>
          </p:txBody>
        </p:sp>
      </p:grpSp>
      <p:grpSp>
        <p:nvGrpSpPr>
          <p:cNvPr id="20" name="Group 20"/>
          <p:cNvGrpSpPr/>
          <p:nvPr/>
        </p:nvGrpSpPr>
        <p:grpSpPr>
          <a:xfrm>
            <a:off x="37247580" y="18121500"/>
            <a:ext cx="1062000" cy="1211040"/>
            <a:chOff x="0" y="0"/>
            <a:chExt cx="1416000" cy="1614720"/>
          </a:xfrm>
        </p:grpSpPr>
        <p:sp>
          <p:nvSpPr>
            <p:cNvPr id="21" name="Freeform 21"/>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2" name="Freeform 22"/>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25" name="Group 25"/>
          <p:cNvGrpSpPr/>
          <p:nvPr/>
        </p:nvGrpSpPr>
        <p:grpSpPr>
          <a:xfrm>
            <a:off x="31783500" y="22633020"/>
            <a:ext cx="1110960" cy="1409760"/>
            <a:chOff x="0" y="0"/>
            <a:chExt cx="1481280" cy="1879680"/>
          </a:xfrm>
        </p:grpSpPr>
        <p:sp>
          <p:nvSpPr>
            <p:cNvPr id="26" name="Freeform 26"/>
            <p:cNvSpPr/>
            <p:nvPr/>
          </p:nvSpPr>
          <p:spPr>
            <a:xfrm>
              <a:off x="8382" y="8382"/>
              <a:ext cx="1464437" cy="1862836"/>
            </a:xfrm>
            <a:custGeom>
              <a:avLst/>
              <a:gdLst/>
              <a:ahLst/>
              <a:cxnLst/>
              <a:rect l="l" t="t" r="r" b="b"/>
              <a:pathLst>
                <a:path w="1464437" h="1862836">
                  <a:moveTo>
                    <a:pt x="0" y="0"/>
                  </a:moveTo>
                  <a:lnTo>
                    <a:pt x="1464437" y="0"/>
                  </a:lnTo>
                  <a:lnTo>
                    <a:pt x="1464437" y="1862836"/>
                  </a:lnTo>
                  <a:lnTo>
                    <a:pt x="0" y="1862836"/>
                  </a:lnTo>
                  <a:close/>
                </a:path>
              </a:pathLst>
            </a:custGeom>
            <a:solidFill>
              <a:srgbClr val="FFFFFF"/>
            </a:solidFill>
          </p:spPr>
          <p:txBody>
            <a:bodyPr/>
            <a:lstStyle/>
            <a:p>
              <a:endParaRPr lang="en-US"/>
            </a:p>
          </p:txBody>
        </p:sp>
        <p:sp>
          <p:nvSpPr>
            <p:cNvPr id="27" name="Freeform 27"/>
            <p:cNvSpPr/>
            <p:nvPr/>
          </p:nvSpPr>
          <p:spPr>
            <a:xfrm>
              <a:off x="0" y="0"/>
              <a:ext cx="1481201" cy="1879600"/>
            </a:xfrm>
            <a:custGeom>
              <a:avLst/>
              <a:gdLst/>
              <a:ahLst/>
              <a:cxnLst/>
              <a:rect l="l" t="t" r="r" b="b"/>
              <a:pathLst>
                <a:path w="1481201" h="1879600">
                  <a:moveTo>
                    <a:pt x="8382" y="0"/>
                  </a:moveTo>
                  <a:lnTo>
                    <a:pt x="1472819" y="0"/>
                  </a:lnTo>
                  <a:cubicBezTo>
                    <a:pt x="1477518" y="0"/>
                    <a:pt x="1481201" y="3810"/>
                    <a:pt x="1481201" y="8382"/>
                  </a:cubicBezTo>
                  <a:lnTo>
                    <a:pt x="1481201" y="1871218"/>
                  </a:lnTo>
                  <a:cubicBezTo>
                    <a:pt x="1481201" y="1875917"/>
                    <a:pt x="1477391" y="1879600"/>
                    <a:pt x="1472819" y="1879600"/>
                  </a:cubicBezTo>
                  <a:lnTo>
                    <a:pt x="8382" y="1879600"/>
                  </a:lnTo>
                  <a:cubicBezTo>
                    <a:pt x="3683" y="1879600"/>
                    <a:pt x="0" y="1875790"/>
                    <a:pt x="0" y="1871218"/>
                  </a:cubicBezTo>
                  <a:lnTo>
                    <a:pt x="0" y="8382"/>
                  </a:lnTo>
                  <a:cubicBezTo>
                    <a:pt x="0" y="3810"/>
                    <a:pt x="3810" y="0"/>
                    <a:pt x="8382" y="0"/>
                  </a:cubicBezTo>
                  <a:moveTo>
                    <a:pt x="8382" y="16764"/>
                  </a:moveTo>
                  <a:lnTo>
                    <a:pt x="8382" y="8382"/>
                  </a:lnTo>
                  <a:lnTo>
                    <a:pt x="16764" y="8382"/>
                  </a:lnTo>
                  <a:lnTo>
                    <a:pt x="16764" y="1871218"/>
                  </a:lnTo>
                  <a:lnTo>
                    <a:pt x="8382" y="1871218"/>
                  </a:lnTo>
                  <a:lnTo>
                    <a:pt x="8382" y="1862836"/>
                  </a:lnTo>
                  <a:lnTo>
                    <a:pt x="1472819" y="1862836"/>
                  </a:lnTo>
                  <a:lnTo>
                    <a:pt x="1472819" y="1871218"/>
                  </a:lnTo>
                  <a:lnTo>
                    <a:pt x="1464437" y="1871218"/>
                  </a:lnTo>
                  <a:lnTo>
                    <a:pt x="1464437" y="8382"/>
                  </a:lnTo>
                  <a:lnTo>
                    <a:pt x="1472819" y="8382"/>
                  </a:lnTo>
                  <a:lnTo>
                    <a:pt x="1472819" y="16764"/>
                  </a:lnTo>
                  <a:lnTo>
                    <a:pt x="8382" y="16764"/>
                  </a:lnTo>
                  <a:close/>
                </a:path>
              </a:pathLst>
            </a:custGeom>
            <a:solidFill>
              <a:srgbClr val="FFFFFF"/>
            </a:solidFill>
          </p:spPr>
          <p:txBody>
            <a:bodyPr/>
            <a:lstStyle/>
            <a:p>
              <a:endParaRPr lang="en-US"/>
            </a:p>
          </p:txBody>
        </p:sp>
      </p:grpSp>
      <p:grpSp>
        <p:nvGrpSpPr>
          <p:cNvPr id="28" name="Group 28"/>
          <p:cNvGrpSpPr/>
          <p:nvPr/>
        </p:nvGrpSpPr>
        <p:grpSpPr>
          <a:xfrm>
            <a:off x="32462820" y="20226420"/>
            <a:ext cx="3433680" cy="509400"/>
            <a:chOff x="0" y="0"/>
            <a:chExt cx="4578240" cy="679200"/>
          </a:xfrm>
        </p:grpSpPr>
        <p:sp>
          <p:nvSpPr>
            <p:cNvPr id="29" name="Freeform 29"/>
            <p:cNvSpPr/>
            <p:nvPr/>
          </p:nvSpPr>
          <p:spPr>
            <a:xfrm>
              <a:off x="8382" y="8382"/>
              <a:ext cx="4561459" cy="662432"/>
            </a:xfrm>
            <a:custGeom>
              <a:avLst/>
              <a:gdLst/>
              <a:ahLst/>
              <a:cxnLst/>
              <a:rect l="l" t="t" r="r" b="b"/>
              <a:pathLst>
                <a:path w="4561459" h="662432">
                  <a:moveTo>
                    <a:pt x="0" y="0"/>
                  </a:moveTo>
                  <a:lnTo>
                    <a:pt x="4561459" y="0"/>
                  </a:lnTo>
                  <a:lnTo>
                    <a:pt x="4561459" y="662432"/>
                  </a:lnTo>
                  <a:lnTo>
                    <a:pt x="0" y="662432"/>
                  </a:lnTo>
                  <a:close/>
                </a:path>
              </a:pathLst>
            </a:custGeom>
            <a:solidFill>
              <a:srgbClr val="FFFFFF"/>
            </a:solidFill>
          </p:spPr>
          <p:txBody>
            <a:bodyPr/>
            <a:lstStyle/>
            <a:p>
              <a:endParaRPr lang="en-US"/>
            </a:p>
          </p:txBody>
        </p:sp>
        <p:sp>
          <p:nvSpPr>
            <p:cNvPr id="30" name="Freeform 30"/>
            <p:cNvSpPr/>
            <p:nvPr/>
          </p:nvSpPr>
          <p:spPr>
            <a:xfrm>
              <a:off x="0" y="0"/>
              <a:ext cx="4578223" cy="679196"/>
            </a:xfrm>
            <a:custGeom>
              <a:avLst/>
              <a:gdLst/>
              <a:ahLst/>
              <a:cxnLst/>
              <a:rect l="l" t="t" r="r" b="b"/>
              <a:pathLst>
                <a:path w="4578223" h="679196">
                  <a:moveTo>
                    <a:pt x="8382" y="0"/>
                  </a:moveTo>
                  <a:lnTo>
                    <a:pt x="4569841" y="0"/>
                  </a:lnTo>
                  <a:cubicBezTo>
                    <a:pt x="4574540" y="0"/>
                    <a:pt x="4578223" y="3810"/>
                    <a:pt x="4578223" y="8382"/>
                  </a:cubicBezTo>
                  <a:lnTo>
                    <a:pt x="4578223" y="670814"/>
                  </a:lnTo>
                  <a:cubicBezTo>
                    <a:pt x="4578223" y="675513"/>
                    <a:pt x="4574413" y="679196"/>
                    <a:pt x="4569841" y="679196"/>
                  </a:cubicBezTo>
                  <a:lnTo>
                    <a:pt x="8382" y="679196"/>
                  </a:lnTo>
                  <a:cubicBezTo>
                    <a:pt x="3683" y="679196"/>
                    <a:pt x="0" y="675386"/>
                    <a:pt x="0" y="670814"/>
                  </a:cubicBezTo>
                  <a:lnTo>
                    <a:pt x="0" y="8382"/>
                  </a:lnTo>
                  <a:cubicBezTo>
                    <a:pt x="0" y="3810"/>
                    <a:pt x="3810" y="0"/>
                    <a:pt x="8382" y="0"/>
                  </a:cubicBezTo>
                  <a:moveTo>
                    <a:pt x="8382" y="16764"/>
                  </a:moveTo>
                  <a:lnTo>
                    <a:pt x="8382" y="8382"/>
                  </a:lnTo>
                  <a:lnTo>
                    <a:pt x="16764" y="8382"/>
                  </a:lnTo>
                  <a:lnTo>
                    <a:pt x="16764" y="670814"/>
                  </a:lnTo>
                  <a:lnTo>
                    <a:pt x="8382" y="670814"/>
                  </a:lnTo>
                  <a:lnTo>
                    <a:pt x="8382" y="662432"/>
                  </a:lnTo>
                  <a:lnTo>
                    <a:pt x="4569841" y="662432"/>
                  </a:lnTo>
                  <a:lnTo>
                    <a:pt x="4569841" y="670814"/>
                  </a:lnTo>
                  <a:lnTo>
                    <a:pt x="4561459" y="67081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grpSp>
        <p:nvGrpSpPr>
          <p:cNvPr id="31" name="Group 31"/>
          <p:cNvGrpSpPr/>
          <p:nvPr/>
        </p:nvGrpSpPr>
        <p:grpSpPr>
          <a:xfrm>
            <a:off x="32615100" y="14117580"/>
            <a:ext cx="3433680" cy="237960"/>
            <a:chOff x="0" y="0"/>
            <a:chExt cx="4578240" cy="317280"/>
          </a:xfrm>
        </p:grpSpPr>
        <p:sp>
          <p:nvSpPr>
            <p:cNvPr id="32" name="Freeform 32"/>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3" name="Freeform 33"/>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36" name="TextBox 36"/>
          <p:cNvSpPr txBox="1"/>
          <p:nvPr/>
        </p:nvSpPr>
        <p:spPr>
          <a:xfrm>
            <a:off x="2590920" y="6004065"/>
            <a:ext cx="63388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Introduction</a:t>
            </a:r>
          </a:p>
        </p:txBody>
      </p:sp>
      <p:sp>
        <p:nvSpPr>
          <p:cNvPr id="40" name="TextBox 40"/>
          <p:cNvSpPr txBox="1"/>
          <p:nvPr/>
        </p:nvSpPr>
        <p:spPr>
          <a:xfrm>
            <a:off x="22485361" y="24391148"/>
            <a:ext cx="1845756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References</a:t>
            </a:r>
          </a:p>
        </p:txBody>
      </p:sp>
      <p:sp>
        <p:nvSpPr>
          <p:cNvPr id="43" name="TextBox 43"/>
          <p:cNvSpPr txBox="1"/>
          <p:nvPr/>
        </p:nvSpPr>
        <p:spPr>
          <a:xfrm>
            <a:off x="2107620" y="12139059"/>
            <a:ext cx="73054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Case Presentation</a:t>
            </a:r>
          </a:p>
        </p:txBody>
      </p:sp>
      <p:sp>
        <p:nvSpPr>
          <p:cNvPr id="45" name="TextBox 45"/>
          <p:cNvSpPr txBox="1"/>
          <p:nvPr/>
        </p:nvSpPr>
        <p:spPr>
          <a:xfrm>
            <a:off x="14064162" y="15542580"/>
            <a:ext cx="9982200" cy="461665"/>
          </a:xfrm>
          <a:prstGeom prst="rect">
            <a:avLst/>
          </a:prstGeom>
        </p:spPr>
        <p:txBody>
          <a:bodyPr wrap="square" lIns="0" tIns="0" rIns="0" bIns="0" rtlCol="0" anchor="t">
            <a:spAutoFit/>
          </a:bodyPr>
          <a:lstStyle/>
          <a:p>
            <a:r>
              <a:rPr lang="en-US" sz="3000" b="1" spc="0" dirty="0">
                <a:solidFill>
                  <a:srgbClr val="000000"/>
                </a:solidFill>
                <a:latin typeface="Times New Roman" panose="02020603050405020304" pitchFamily="18" charset="0"/>
                <a:cs typeface="Times New Roman" panose="02020603050405020304" pitchFamily="18" charset="0"/>
              </a:rPr>
              <a:t>Fig</a:t>
            </a:r>
            <a:r>
              <a:rPr lang="en-US" sz="3000" b="1" dirty="0">
                <a:solidFill>
                  <a:srgbClr val="000000"/>
                </a:solidFill>
                <a:latin typeface="Times New Roman" panose="02020603050405020304" pitchFamily="18" charset="0"/>
                <a:cs typeface="Times New Roman" panose="02020603050405020304" pitchFamily="18" charset="0"/>
              </a:rPr>
              <a:t>ure </a:t>
            </a:r>
            <a:r>
              <a:rPr lang="en-US" sz="3000" b="1" spc="0" dirty="0">
                <a:solidFill>
                  <a:srgbClr val="000000"/>
                </a:solidFill>
                <a:latin typeface="Times New Roman" panose="02020603050405020304" pitchFamily="18" charset="0"/>
                <a:cs typeface="Times New Roman" panose="02020603050405020304" pitchFamily="18" charset="0"/>
              </a:rPr>
              <a:t>1:</a:t>
            </a:r>
            <a:endParaRPr lang="en-US" sz="3000" spc="0" dirty="0">
              <a:solidFill>
                <a:srgbClr val="000000"/>
              </a:solidFill>
              <a:latin typeface="Times New Roman" panose="02020603050405020304" pitchFamily="18" charset="0"/>
              <a:cs typeface="Times New Roman" panose="02020603050405020304" pitchFamily="18" charset="0"/>
            </a:endParaRPr>
          </a:p>
        </p:txBody>
      </p:sp>
      <p:sp>
        <p:nvSpPr>
          <p:cNvPr id="51" name="Freeform 99">
            <a:extLst>
              <a:ext uri="{FF2B5EF4-FFF2-40B4-BE49-F238E27FC236}">
                <a16:creationId xmlns:a16="http://schemas.microsoft.com/office/drawing/2014/main" id="{17F1D104-AE3E-5E98-3D61-09A370485EE6}"/>
              </a:ext>
            </a:extLst>
          </p:cNvPr>
          <p:cNvSpPr/>
          <p:nvPr/>
        </p:nvSpPr>
        <p:spPr>
          <a:xfrm flipV="1">
            <a:off x="-1420570" y="0"/>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39" name="Freeform 39"/>
          <p:cNvSpPr/>
          <p:nvPr/>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0" name="Freeform 50"/>
          <p:cNvSpPr/>
          <p:nvPr/>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35" name="TextBox 35"/>
          <p:cNvSpPr txBox="1"/>
          <p:nvPr/>
        </p:nvSpPr>
        <p:spPr>
          <a:xfrm>
            <a:off x="3753605" y="1883591"/>
            <a:ext cx="29124000" cy="1350370"/>
          </a:xfrm>
          <a:prstGeom prst="rect">
            <a:avLst/>
          </a:prstGeom>
        </p:spPr>
        <p:txBody>
          <a:bodyPr lIns="0" tIns="0" rIns="0" bIns="0" rtlCol="0" anchor="t">
            <a:spAutoFit/>
          </a:bodyPr>
          <a:lstStyle/>
          <a:p>
            <a:pPr algn="ctr">
              <a:lnSpc>
                <a:spcPts val="12240"/>
              </a:lnSpc>
            </a:pPr>
            <a:r>
              <a:rPr lang="en-CA" sz="5400" b="1" spc="0" dirty="0">
                <a:solidFill>
                  <a:srgbClr val="000000"/>
                </a:solidFill>
                <a:latin typeface="Times New Roman" panose="02020603050405020304" pitchFamily="18" charset="0"/>
                <a:cs typeface="Times New Roman" panose="02020603050405020304" pitchFamily="18" charset="0"/>
              </a:rPr>
              <a:t>Incidental </a:t>
            </a:r>
            <a:r>
              <a:rPr lang="en-CA" sz="5400" b="1" dirty="0">
                <a:solidFill>
                  <a:srgbClr val="000000"/>
                </a:solidFill>
                <a:latin typeface="Times New Roman" panose="02020603050405020304" pitchFamily="18" charset="0"/>
                <a:cs typeface="Times New Roman" panose="02020603050405020304" pitchFamily="18" charset="0"/>
              </a:rPr>
              <a:t>Finding of Multiple Enhancing Liver Lesions in the Setting of Mitochondrial Myopathy</a:t>
            </a:r>
            <a:endParaRPr lang="en-US" sz="5000" b="1" spc="0" dirty="0">
              <a:solidFill>
                <a:srgbClr val="000000"/>
              </a:solidFill>
              <a:latin typeface="Times New Roman" panose="02020603050405020304" pitchFamily="18" charset="0"/>
              <a:cs typeface="Times New Roman" panose="02020603050405020304" pitchFamily="18" charset="0"/>
            </a:endParaRPr>
          </a:p>
        </p:txBody>
      </p:sp>
      <p:sp>
        <p:nvSpPr>
          <p:cNvPr id="34" name="TextBox 34"/>
          <p:cNvSpPr txBox="1"/>
          <p:nvPr/>
        </p:nvSpPr>
        <p:spPr>
          <a:xfrm>
            <a:off x="3753605" y="3409718"/>
            <a:ext cx="31222195" cy="1641475"/>
          </a:xfrm>
          <a:prstGeom prst="rect">
            <a:avLst/>
          </a:prstGeom>
        </p:spPr>
        <p:txBody>
          <a:bodyPr wrap="square" lIns="0" tIns="0" rIns="0" bIns="0" rtlCol="0" anchor="t">
            <a:spAutoFit/>
          </a:bodyPr>
          <a:lstStyle/>
          <a:p>
            <a:pPr algn="ctr">
              <a:lnSpc>
                <a:spcPts val="7680"/>
              </a:lnSpc>
            </a:pPr>
            <a:r>
              <a:rPr lang="en-US" sz="4400" b="1" spc="-1" dirty="0">
                <a:solidFill>
                  <a:srgbClr val="000000"/>
                </a:solidFill>
                <a:latin typeface="Times New Roman" panose="02020603050405020304" pitchFamily="18" charset="0"/>
                <a:cs typeface="Times New Roman" panose="02020603050405020304" pitchFamily="18" charset="0"/>
              </a:rPr>
              <a:t>Sepehr Sadeghi, DO; </a:t>
            </a:r>
            <a:r>
              <a:rPr lang="en-US" sz="4400" b="1" spc="-1" dirty="0" err="1">
                <a:solidFill>
                  <a:srgbClr val="000000"/>
                </a:solidFill>
                <a:latin typeface="Times New Roman" panose="02020603050405020304" pitchFamily="18" charset="0"/>
                <a:cs typeface="Times New Roman" panose="02020603050405020304" pitchFamily="18" charset="0"/>
              </a:rPr>
              <a:t>Gurtaj</a:t>
            </a:r>
            <a:r>
              <a:rPr lang="en-US" sz="4400" b="1" spc="-1" dirty="0">
                <a:solidFill>
                  <a:srgbClr val="000000"/>
                </a:solidFill>
                <a:latin typeface="Times New Roman" panose="02020603050405020304" pitchFamily="18" charset="0"/>
                <a:cs typeface="Times New Roman" panose="02020603050405020304" pitchFamily="18" charset="0"/>
              </a:rPr>
              <a:t> </a:t>
            </a:r>
            <a:r>
              <a:rPr lang="en-US" sz="4400" b="1" spc="-1" dirty="0" err="1">
                <a:solidFill>
                  <a:srgbClr val="000000"/>
                </a:solidFill>
                <a:latin typeface="Times New Roman" panose="02020603050405020304" pitchFamily="18" charset="0"/>
                <a:cs typeface="Times New Roman" panose="02020603050405020304" pitchFamily="18" charset="0"/>
              </a:rPr>
              <a:t>Mahil</a:t>
            </a:r>
            <a:r>
              <a:rPr lang="en-US" sz="4400" b="1" spc="-1" dirty="0">
                <a:solidFill>
                  <a:srgbClr val="000000"/>
                </a:solidFill>
                <a:latin typeface="Times New Roman" panose="02020603050405020304" pitchFamily="18" charset="0"/>
                <a:cs typeface="Times New Roman" panose="02020603050405020304" pitchFamily="18" charset="0"/>
              </a:rPr>
              <a:t>; Oluwafemi </a:t>
            </a:r>
            <a:r>
              <a:rPr lang="en-US" sz="4400" b="1" spc="-1" dirty="0" err="1">
                <a:solidFill>
                  <a:srgbClr val="000000"/>
                </a:solidFill>
                <a:latin typeface="Times New Roman" panose="02020603050405020304" pitchFamily="18" charset="0"/>
                <a:cs typeface="Times New Roman" panose="02020603050405020304" pitchFamily="18" charset="0"/>
              </a:rPr>
              <a:t>Ajibola</a:t>
            </a:r>
            <a:r>
              <a:rPr lang="en-US" sz="4400" b="1" spc="-1" dirty="0">
                <a:solidFill>
                  <a:srgbClr val="000000"/>
                </a:solidFill>
                <a:latin typeface="Times New Roman" panose="02020603050405020304" pitchFamily="18" charset="0"/>
                <a:cs typeface="Times New Roman" panose="02020603050405020304" pitchFamily="18" charset="0"/>
              </a:rPr>
              <a:t>, MD; Bennett </a:t>
            </a:r>
            <a:r>
              <a:rPr lang="en-US" sz="4400" b="1" spc="-1" dirty="0" err="1">
                <a:solidFill>
                  <a:srgbClr val="000000"/>
                </a:solidFill>
                <a:latin typeface="Times New Roman" panose="02020603050405020304" pitchFamily="18" charset="0"/>
                <a:cs typeface="Times New Roman" panose="02020603050405020304" pitchFamily="18" charset="0"/>
              </a:rPr>
              <a:t>deBoisblanc</a:t>
            </a:r>
            <a:r>
              <a:rPr lang="en-US" sz="4400" b="1" spc="-1" dirty="0">
                <a:solidFill>
                  <a:srgbClr val="000000"/>
                </a:solidFill>
                <a:latin typeface="Times New Roman" panose="02020603050405020304" pitchFamily="18" charset="0"/>
                <a:cs typeface="Times New Roman" panose="02020603050405020304" pitchFamily="18" charset="0"/>
              </a:rPr>
              <a:t>, MD.</a:t>
            </a:r>
            <a:r>
              <a:rPr lang="en-CA" sz="4400" b="0" i="0" u="none" strike="noStrike" dirty="0">
                <a:solidFill>
                  <a:srgbClr val="202124"/>
                </a:solidFill>
                <a:effectLst/>
                <a:latin typeface="Times New Roman" panose="02020603050405020304" pitchFamily="18" charset="0"/>
                <a:cs typeface="Times New Roman" panose="02020603050405020304" pitchFamily="18" charset="0"/>
              </a:rPr>
              <a:t> </a:t>
            </a:r>
          </a:p>
          <a:p>
            <a:pPr algn="ctr">
              <a:lnSpc>
                <a:spcPts val="5759"/>
              </a:lnSpc>
            </a:pPr>
            <a:r>
              <a:rPr lang="en-US" sz="3200" b="1" spc="-1" dirty="0">
                <a:solidFill>
                  <a:srgbClr val="000000"/>
                </a:solidFill>
                <a:latin typeface="Times New Roman" panose="02020603050405020304" pitchFamily="18" charset="0"/>
                <a:cs typeface="Times New Roman" panose="02020603050405020304" pitchFamily="18" charset="0"/>
              </a:rPr>
              <a:t>Department of Medicine, LSU Health Sciences Center, New Orleans, LA</a:t>
            </a:r>
          </a:p>
        </p:txBody>
      </p:sp>
      <p:sp>
        <p:nvSpPr>
          <p:cNvPr id="38" name="TextBox 37">
            <a:extLst>
              <a:ext uri="{FF2B5EF4-FFF2-40B4-BE49-F238E27FC236}">
                <a16:creationId xmlns:a16="http://schemas.microsoft.com/office/drawing/2014/main" id="{3ACCDC44-E49D-B980-5E4D-68843EC7E518}"/>
              </a:ext>
            </a:extLst>
          </p:cNvPr>
          <p:cNvSpPr txBox="1"/>
          <p:nvPr/>
        </p:nvSpPr>
        <p:spPr>
          <a:xfrm>
            <a:off x="213840" y="13170145"/>
            <a:ext cx="11897983" cy="13880723"/>
          </a:xfrm>
          <a:prstGeom prst="rect">
            <a:avLst/>
          </a:prstGeom>
          <a:noFill/>
        </p:spPr>
        <p:txBody>
          <a:bodyPr wrap="square" rtlCol="0">
            <a:spAutoFit/>
          </a:bodyPr>
          <a:lstStyle/>
          <a:p>
            <a:r>
              <a:rPr lang="en-CA" sz="3200" b="0" i="0" u="none" strike="noStrike" dirty="0">
                <a:solidFill>
                  <a:srgbClr val="202124"/>
                </a:solidFill>
                <a:effectLst/>
                <a:latin typeface="Times New Roman" panose="02020603050405020304" pitchFamily="18" charset="0"/>
                <a:cs typeface="Times New Roman" panose="02020603050405020304" pitchFamily="18" charset="0"/>
              </a:rPr>
              <a:t>A 28-year-old gastrostomy tube, tracheostomy, foley catheter-dependent female with a past medical history of mitochondrial myopathy and chronic neuromuscular respiratory failure presented with acute onset of shortness of breath and blood-tinged tracheal aspirate. On arrival, the patient was saturating at 60% on room air. Arterial blood gas analysis revealed acidosis and hypercapnia. The patient was stepped up to the ICU given increasing oxygen requirements. Her respiratory status improved after suctioning the tracheostomy tube and the patient was gradually transitioned to her home ventilation settings. Computed tomography of the chest with contrast ruled out a pulmonary embolism but did reveal bilateral lower lobe consolidations suggestive of pneumonia. Incidentally, multiple small enhancing lesions throughout the liver were also identified; the largest of which was 1.88 cm. Initially, liver function tests revealed an AST 63, ALT 48, and alkaline phosphatase 136, all of which normalized within a week of hospitalization. Abdominal ultrasound revealed a non-enlarged, homogeneous echotexture of the liver and a significantly dilated bladder. Urinalysis findings suggested a urinary tract infection (UTI) in the setting of urinary retention. Urine cultures grew Providencia UTI and blood cultures grew methicillin-resistant Staphylococcus aureus (MRSA). The patient was started on broad-spectrum empirical antimicrobial therapy with vancomycin, ceftriaxone, and azithromycin for ventilator-associated pneumonia (VAP), UTI, and MRSA bacteremia. Throughout this hospital stay, the patient also required vasopressor support in the ICU setting for worsening hypotension secondary to septic shock. The patient continued to improve clinically and steadily improved to her baseline prior to discharge with antibiotics.</a:t>
            </a:r>
            <a:endParaRPr lang="en-CA" sz="3200" dirty="0">
              <a:effectLst/>
              <a:latin typeface="Times New Roman" panose="02020603050405020304" pitchFamily="18" charset="0"/>
              <a:cs typeface="Times New Roman" panose="02020603050405020304" pitchFamily="18" charset="0"/>
            </a:endParaRPr>
          </a:p>
        </p:txBody>
      </p:sp>
      <p:sp>
        <p:nvSpPr>
          <p:cNvPr id="53" name="TextBox 45">
            <a:extLst>
              <a:ext uri="{FF2B5EF4-FFF2-40B4-BE49-F238E27FC236}">
                <a16:creationId xmlns:a16="http://schemas.microsoft.com/office/drawing/2014/main" id="{3D93B68C-ECB8-C05E-731C-A264E49F012E}"/>
              </a:ext>
            </a:extLst>
          </p:cNvPr>
          <p:cNvSpPr txBox="1"/>
          <p:nvPr/>
        </p:nvSpPr>
        <p:spPr>
          <a:xfrm>
            <a:off x="14064162" y="25222773"/>
            <a:ext cx="9982200" cy="461665"/>
          </a:xfrm>
          <a:prstGeom prst="rect">
            <a:avLst/>
          </a:prstGeom>
        </p:spPr>
        <p:txBody>
          <a:bodyPr wrap="square" lIns="0" tIns="0" rIns="0" bIns="0" rtlCol="0" anchor="t">
            <a:spAutoFit/>
          </a:bodyPr>
          <a:lstStyle/>
          <a:p>
            <a:pPr>
              <a:lnSpc>
                <a:spcPts val="3600"/>
              </a:lnSpc>
            </a:pPr>
            <a:r>
              <a:rPr lang="en-US" sz="3000" b="1" spc="0" dirty="0">
                <a:solidFill>
                  <a:srgbClr val="000000"/>
                </a:solidFill>
                <a:latin typeface="Helvetica" pitchFamily="2" charset="0"/>
              </a:rPr>
              <a:t>Fig</a:t>
            </a:r>
            <a:r>
              <a:rPr lang="en-US" sz="3000" b="1" dirty="0">
                <a:solidFill>
                  <a:srgbClr val="000000"/>
                </a:solidFill>
                <a:latin typeface="Helvetica" pitchFamily="2" charset="0"/>
              </a:rPr>
              <a:t>ure 2</a:t>
            </a:r>
            <a:r>
              <a:rPr lang="en-US" sz="3000" b="1" spc="0" dirty="0">
                <a:solidFill>
                  <a:srgbClr val="000000"/>
                </a:solidFill>
                <a:latin typeface="Helvetica" pitchFamily="2" charset="0"/>
              </a:rPr>
              <a:t>:</a:t>
            </a:r>
            <a:endParaRPr lang="en-US" sz="3000" spc="0" dirty="0">
              <a:solidFill>
                <a:srgbClr val="000000"/>
              </a:solidFill>
              <a:latin typeface="Helvetica" pitchFamily="2" charset="0"/>
            </a:endParaRPr>
          </a:p>
        </p:txBody>
      </p:sp>
      <p:sp>
        <p:nvSpPr>
          <p:cNvPr id="54" name="TextBox 53">
            <a:extLst>
              <a:ext uri="{FF2B5EF4-FFF2-40B4-BE49-F238E27FC236}">
                <a16:creationId xmlns:a16="http://schemas.microsoft.com/office/drawing/2014/main" id="{134F4C15-31D9-4F29-7C10-9D6FA45C7AA4}"/>
              </a:ext>
            </a:extLst>
          </p:cNvPr>
          <p:cNvSpPr txBox="1"/>
          <p:nvPr/>
        </p:nvSpPr>
        <p:spPr>
          <a:xfrm>
            <a:off x="165861" y="7032315"/>
            <a:ext cx="11897983" cy="4524315"/>
          </a:xfrm>
          <a:prstGeom prst="rect">
            <a:avLst/>
          </a:prstGeom>
          <a:noFill/>
        </p:spPr>
        <p:txBody>
          <a:bodyPr wrap="square" rtlCol="0">
            <a:spAutoFit/>
          </a:bodyPr>
          <a:lstStyle/>
          <a:p>
            <a:r>
              <a:rPr lang="en-CA" sz="3200" b="0" i="0" u="none" strike="noStrike" dirty="0">
                <a:solidFill>
                  <a:srgbClr val="202124"/>
                </a:solidFill>
                <a:effectLst/>
                <a:latin typeface="Times New Roman" panose="02020603050405020304" pitchFamily="18" charset="0"/>
                <a:ea typeface="Helvetica Neue" panose="02000503000000020004" pitchFamily="2" charset="0"/>
                <a:cs typeface="Times New Roman" panose="02020603050405020304" pitchFamily="18" charset="0"/>
              </a:rPr>
              <a:t>Mitochondrial diseases can affect a wide range of organ systems including the nervous and musculoskeletal system. </a:t>
            </a:r>
            <a:r>
              <a:rPr lang="en-CA" sz="3200" dirty="0">
                <a:solidFill>
                  <a:srgbClr val="202124"/>
                </a:solidFill>
                <a:latin typeface="Times New Roman" panose="02020603050405020304" pitchFamily="18" charset="0"/>
                <a:ea typeface="Helvetica Neue" panose="02000503000000020004" pitchFamily="2" charset="0"/>
                <a:cs typeface="Times New Roman" panose="02020603050405020304" pitchFamily="18" charset="0"/>
              </a:rPr>
              <a:t> Additionally, mitochondrial hepatopathies are very common in these patients due to the high density of mitochondria within the liver.  The resultant liver involvement can lead to various complications including neonatal liver failure, hepatic steatosis, hepatocellular carcinoma, cholestasis, and others. </a:t>
            </a:r>
            <a:r>
              <a:rPr lang="en-CA" sz="3200" b="0" i="0" u="none" strike="noStrike" dirty="0">
                <a:solidFill>
                  <a:srgbClr val="202124"/>
                </a:solidFill>
                <a:effectLst/>
                <a:latin typeface="Times New Roman" panose="02020603050405020304" pitchFamily="18" charset="0"/>
                <a:ea typeface="Helvetica Neue" panose="02000503000000020004" pitchFamily="2" charset="0"/>
                <a:cs typeface="Times New Roman" panose="02020603050405020304" pitchFamily="18" charset="0"/>
              </a:rPr>
              <a:t>While mitochondrial hepatopathies commonly arise, the work-</a:t>
            </a:r>
            <a:r>
              <a:rPr lang="en-CA" sz="3200" dirty="0">
                <a:solidFill>
                  <a:srgbClr val="202124"/>
                </a:solidFill>
                <a:latin typeface="Times New Roman" panose="02020603050405020304" pitchFamily="18" charset="0"/>
                <a:ea typeface="Helvetica Neue" panose="02000503000000020004" pitchFamily="2" charset="0"/>
                <a:cs typeface="Times New Roman" panose="02020603050405020304" pitchFamily="18" charset="0"/>
              </a:rPr>
              <a:t>up of </a:t>
            </a:r>
            <a:r>
              <a:rPr lang="en-CA" sz="3200" b="0" i="0" u="none" strike="noStrike" dirty="0">
                <a:solidFill>
                  <a:srgbClr val="202124"/>
                </a:solidFill>
                <a:effectLst/>
                <a:latin typeface="Times New Roman" panose="02020603050405020304" pitchFamily="18" charset="0"/>
                <a:ea typeface="Helvetica Neue" panose="02000503000000020004" pitchFamily="2" charset="0"/>
                <a:cs typeface="Times New Roman" panose="02020603050405020304" pitchFamily="18" charset="0"/>
              </a:rPr>
              <a:t>clinically silent hepatic lesions in this patient population has not been previously characterized. </a:t>
            </a:r>
            <a:endParaRPr lang="en-CA" sz="3200" dirty="0">
              <a:effectLst/>
              <a:latin typeface="Times New Roman" panose="02020603050405020304" pitchFamily="18" charset="0"/>
              <a:ea typeface="Helvetica Neue" panose="02000503000000020004" pitchFamily="2" charset="0"/>
              <a:cs typeface="Times New Roman" panose="02020603050405020304" pitchFamily="18" charset="0"/>
            </a:endParaRPr>
          </a:p>
        </p:txBody>
      </p:sp>
      <p:sp>
        <p:nvSpPr>
          <p:cNvPr id="56" name="TextBox 55">
            <a:extLst>
              <a:ext uri="{FF2B5EF4-FFF2-40B4-BE49-F238E27FC236}">
                <a16:creationId xmlns:a16="http://schemas.microsoft.com/office/drawing/2014/main" id="{F0F78A64-5385-6C7E-C819-4F6AA820495C}"/>
              </a:ext>
            </a:extLst>
          </p:cNvPr>
          <p:cNvSpPr txBox="1"/>
          <p:nvPr/>
        </p:nvSpPr>
        <p:spPr>
          <a:xfrm>
            <a:off x="25976021" y="7098369"/>
            <a:ext cx="12140298" cy="12588061"/>
          </a:xfrm>
          <a:prstGeom prst="rect">
            <a:avLst/>
          </a:prstGeom>
          <a:noFill/>
        </p:spPr>
        <p:txBody>
          <a:bodyPr wrap="square" rtlCol="0">
            <a:spAutoFit/>
          </a:bodyPr>
          <a:lstStyle/>
          <a:p>
            <a:r>
              <a:rPr lang="en-CA" sz="2900" dirty="0">
                <a:effectLst/>
                <a:latin typeface="Times New Roman" panose="02020603050405020304" pitchFamily="18" charset="0"/>
                <a:cs typeface="Times New Roman" panose="02020603050405020304" pitchFamily="18" charset="0"/>
              </a:rPr>
              <a:t>Previous studies have </a:t>
            </a:r>
            <a:r>
              <a:rPr lang="en-CA" sz="2900" dirty="0">
                <a:latin typeface="Times New Roman" panose="02020603050405020304" pitchFamily="18" charset="0"/>
                <a:cs typeface="Times New Roman" panose="02020603050405020304" pitchFamily="18" charset="0"/>
              </a:rPr>
              <a:t>estimated the abundance of mitochondria in the liver to be in the range of 13-20% of the liver volume</a:t>
            </a:r>
            <a:r>
              <a:rPr lang="en-CA" sz="2900" baseline="30000" dirty="0">
                <a:latin typeface="Times New Roman" panose="02020603050405020304" pitchFamily="18" charset="0"/>
                <a:cs typeface="Times New Roman" panose="02020603050405020304" pitchFamily="18" charset="0"/>
              </a:rPr>
              <a:t>1</a:t>
            </a:r>
            <a:r>
              <a:rPr lang="en-CA" sz="2900" dirty="0">
                <a:latin typeface="Times New Roman" panose="02020603050405020304" pitchFamily="18" charset="0"/>
                <a:cs typeface="Times New Roman" panose="02020603050405020304" pitchFamily="18" charset="0"/>
              </a:rPr>
              <a:t>. For this reason, there has been significant interest in elucidating the link between hereditary mitochondrial diseases and liver dysfunction. Some studies have estimated the prevalence of liver involvement in mitochondrial diseases in children to be as high as 20%</a:t>
            </a:r>
            <a:r>
              <a:rPr lang="en-CA" sz="2900" baseline="30000" dirty="0">
                <a:latin typeface="Times New Roman" panose="02020603050405020304" pitchFamily="18" charset="0"/>
                <a:cs typeface="Times New Roman" panose="02020603050405020304" pitchFamily="18" charset="0"/>
              </a:rPr>
              <a:t>2</a:t>
            </a:r>
            <a:r>
              <a:rPr lang="en-CA" sz="2900" dirty="0">
                <a:latin typeface="Times New Roman" panose="02020603050405020304" pitchFamily="18" charset="0"/>
                <a:cs typeface="Times New Roman" panose="02020603050405020304" pitchFamily="18" charset="0"/>
              </a:rPr>
              <a:t>. Neonatal liver failure is the most severe which has an acute onset and is characterized by lethargy, vomiting, and hypotonia</a:t>
            </a:r>
            <a:r>
              <a:rPr lang="en-CA" sz="2900" baseline="30000" dirty="0">
                <a:latin typeface="Times New Roman" panose="02020603050405020304" pitchFamily="18" charset="0"/>
                <a:cs typeface="Times New Roman" panose="02020603050405020304" pitchFamily="18" charset="0"/>
              </a:rPr>
              <a:t>1</a:t>
            </a:r>
            <a:r>
              <a:rPr lang="en-CA" sz="2900" dirty="0">
                <a:latin typeface="Times New Roman" panose="02020603050405020304" pitchFamily="18" charset="0"/>
                <a:cs typeface="Times New Roman" panose="02020603050405020304" pitchFamily="18" charset="0"/>
              </a:rPr>
              <a:t>. It is associated with significant neurological decline and results in death within weeks to months</a:t>
            </a:r>
            <a:r>
              <a:rPr lang="en-CA" sz="2900" baseline="30000" dirty="0">
                <a:latin typeface="Times New Roman" panose="02020603050405020304" pitchFamily="18" charset="0"/>
                <a:cs typeface="Times New Roman" panose="02020603050405020304" pitchFamily="18" charset="0"/>
              </a:rPr>
              <a:t>1</a:t>
            </a:r>
            <a:r>
              <a:rPr lang="en-CA" sz="2900" dirty="0">
                <a:latin typeface="Times New Roman" panose="02020603050405020304" pitchFamily="18" charset="0"/>
                <a:cs typeface="Times New Roman" panose="02020603050405020304" pitchFamily="18" charset="0"/>
              </a:rPr>
              <a:t>. On the other hand, Alpers's Disease starts in infancy and has a slow onset</a:t>
            </a:r>
            <a:r>
              <a:rPr lang="en-CA" sz="2900" baseline="30000" dirty="0">
                <a:latin typeface="Times New Roman" panose="02020603050405020304" pitchFamily="18" charset="0"/>
                <a:cs typeface="Times New Roman" panose="02020603050405020304" pitchFamily="18" charset="0"/>
              </a:rPr>
              <a:t>1</a:t>
            </a:r>
            <a:r>
              <a:rPr lang="en-CA" sz="2900" dirty="0">
                <a:latin typeface="Times New Roman" panose="02020603050405020304" pitchFamily="18" charset="0"/>
                <a:cs typeface="Times New Roman" panose="02020603050405020304" pitchFamily="18" charset="0"/>
              </a:rPr>
              <a:t>. It is characterized by “hepatomegaly, cholestasis, transaminitis, cirrhosis and progressive liver failure”</a:t>
            </a:r>
            <a:r>
              <a:rPr lang="en-CA" sz="2900" baseline="30000" dirty="0">
                <a:latin typeface="Times New Roman" panose="02020603050405020304" pitchFamily="18" charset="0"/>
                <a:cs typeface="Times New Roman" panose="02020603050405020304" pitchFamily="18" charset="0"/>
              </a:rPr>
              <a:t>1</a:t>
            </a:r>
            <a:r>
              <a:rPr lang="en-CA" sz="2900" dirty="0">
                <a:latin typeface="Times New Roman" panose="02020603050405020304" pitchFamily="18" charset="0"/>
                <a:cs typeface="Times New Roman" panose="02020603050405020304" pitchFamily="18" charset="0"/>
              </a:rPr>
              <a:t>. However, incidentally found liver lesions in patients with hereditary mitochondrial myopathy have not been previously described. Small, enhancing liver lesions found incidentally on routine CT abdomen of patients without risk factors for liver disease can be a common finding and generally do not require follow up</a:t>
            </a:r>
            <a:r>
              <a:rPr lang="en-CA" sz="2900" baseline="30000" dirty="0">
                <a:latin typeface="Times New Roman" panose="02020603050405020304" pitchFamily="18" charset="0"/>
                <a:cs typeface="Times New Roman" panose="02020603050405020304" pitchFamily="18" charset="0"/>
              </a:rPr>
              <a:t>3</a:t>
            </a:r>
            <a:r>
              <a:rPr lang="en-CA" sz="2900" dirty="0">
                <a:latin typeface="Times New Roman" panose="02020603050405020304" pitchFamily="18" charset="0"/>
                <a:cs typeface="Times New Roman" panose="02020603050405020304" pitchFamily="18" charset="0"/>
              </a:rPr>
              <a:t>. The most common of these lesions include hepatic cysts and hemangiomas</a:t>
            </a:r>
            <a:r>
              <a:rPr lang="en-CA" sz="2900" baseline="30000" dirty="0">
                <a:latin typeface="Times New Roman" panose="02020603050405020304" pitchFamily="18" charset="0"/>
                <a:cs typeface="Times New Roman" panose="02020603050405020304" pitchFamily="18" charset="0"/>
              </a:rPr>
              <a:t>3</a:t>
            </a:r>
            <a:r>
              <a:rPr lang="en-CA" sz="2900" dirty="0">
                <a:latin typeface="Times New Roman" panose="02020603050405020304" pitchFamily="18" charset="0"/>
                <a:cs typeface="Times New Roman" panose="02020603050405020304" pitchFamily="18" charset="0"/>
              </a:rPr>
              <a:t>. Although it might be possible to distinguish between benign and malignant lesions via multiphasic CT or MRI imaging, the routine, single venous portal phasic CT may not be as informative</a:t>
            </a:r>
            <a:r>
              <a:rPr lang="en-CA" sz="2900" baseline="30000" dirty="0">
                <a:latin typeface="Times New Roman" panose="02020603050405020304" pitchFamily="18" charset="0"/>
                <a:cs typeface="Times New Roman" panose="02020603050405020304" pitchFamily="18" charset="0"/>
              </a:rPr>
              <a:t>3</a:t>
            </a:r>
            <a:r>
              <a:rPr lang="en-CA" sz="2900" dirty="0">
                <a:latin typeface="Times New Roman" panose="02020603050405020304" pitchFamily="18" charset="0"/>
                <a:cs typeface="Times New Roman" panose="02020603050405020304" pitchFamily="18" charset="0"/>
              </a:rPr>
              <a:t>.  This presents a challenge when attempting to differentiate between benign lesions, HCC and metastasis. Studies have shown that the size of the lesions is an important diagnostic clue and may guide further work-up</a:t>
            </a:r>
            <a:r>
              <a:rPr lang="en-CA" sz="2900" baseline="30000" dirty="0">
                <a:latin typeface="Times New Roman" panose="02020603050405020304" pitchFamily="18" charset="0"/>
                <a:cs typeface="Times New Roman" panose="02020603050405020304" pitchFamily="18" charset="0"/>
              </a:rPr>
              <a:t>3</a:t>
            </a:r>
            <a:r>
              <a:rPr lang="en-CA" sz="2900" dirty="0">
                <a:latin typeface="Times New Roman" panose="02020603050405020304" pitchFamily="18" charset="0"/>
                <a:cs typeface="Times New Roman" panose="02020603050405020304" pitchFamily="18" charset="0"/>
              </a:rPr>
              <a:t>. These studies highlight that enhancing lesions smaller than 1.5 cm are likely benign in low-risk patients and those larger than 1.5 cm may require further imaging such as MRI or multi-phase CT</a:t>
            </a:r>
            <a:r>
              <a:rPr lang="en-CA" sz="2900" baseline="30000" dirty="0">
                <a:latin typeface="Times New Roman" panose="02020603050405020304" pitchFamily="18" charset="0"/>
                <a:cs typeface="Times New Roman" panose="02020603050405020304" pitchFamily="18" charset="0"/>
              </a:rPr>
              <a:t>3</a:t>
            </a:r>
            <a:r>
              <a:rPr lang="en-CA" sz="2900" dirty="0">
                <a:latin typeface="Times New Roman" panose="02020603050405020304" pitchFamily="18" charset="0"/>
                <a:cs typeface="Times New Roman" panose="02020603050405020304" pitchFamily="18" charset="0"/>
              </a:rPr>
              <a:t>. Another important consideration is the presence or absence of cirrhosis</a:t>
            </a:r>
            <a:r>
              <a:rPr lang="en-CA" sz="2900" baseline="30000" dirty="0">
                <a:latin typeface="Times New Roman" panose="02020603050405020304" pitchFamily="18" charset="0"/>
                <a:cs typeface="Times New Roman" panose="02020603050405020304" pitchFamily="18" charset="0"/>
              </a:rPr>
              <a:t>4</a:t>
            </a:r>
            <a:r>
              <a:rPr lang="en-CA" sz="2900" dirty="0">
                <a:latin typeface="Times New Roman" panose="02020603050405020304" pitchFamily="18" charset="0"/>
                <a:cs typeface="Times New Roman" panose="02020603050405020304" pitchFamily="18" charset="0"/>
              </a:rPr>
              <a:t>. In the presence of cirrhosis, the clinical suspicion for HCC rises significantly</a:t>
            </a:r>
            <a:r>
              <a:rPr lang="en-CA" sz="2900" baseline="30000" dirty="0">
                <a:latin typeface="Times New Roman" panose="02020603050405020304" pitchFamily="18" charset="0"/>
                <a:cs typeface="Times New Roman" panose="02020603050405020304" pitchFamily="18" charset="0"/>
              </a:rPr>
              <a:t>4</a:t>
            </a:r>
            <a:r>
              <a:rPr lang="en-CA" sz="2900" dirty="0">
                <a:latin typeface="Times New Roman" panose="02020603050405020304" pitchFamily="18" charset="0"/>
                <a:cs typeface="Times New Roman" panose="02020603050405020304" pitchFamily="18" charset="0"/>
              </a:rPr>
              <a:t>. If the diagnosis remains uncertain, it is appropriate to proceed with fine needle biopsy, follow up imaging, or resection for lesions larger than 5 cm</a:t>
            </a:r>
            <a:r>
              <a:rPr lang="en-CA" sz="2900" baseline="30000" dirty="0">
                <a:latin typeface="Times New Roman" panose="02020603050405020304" pitchFamily="18" charset="0"/>
                <a:cs typeface="Times New Roman" panose="02020603050405020304" pitchFamily="18" charset="0"/>
              </a:rPr>
              <a:t>4</a:t>
            </a:r>
            <a:r>
              <a:rPr lang="en-CA" sz="2900" dirty="0">
                <a:latin typeface="Times New Roman" panose="02020603050405020304" pitchFamily="18" charset="0"/>
                <a:cs typeface="Times New Roman" panose="02020603050405020304" pitchFamily="18" charset="0"/>
              </a:rPr>
              <a:t>.</a:t>
            </a:r>
            <a:endParaRPr lang="en-CA" sz="2900" dirty="0">
              <a:effectLst/>
              <a:latin typeface="Times New Roman" panose="02020603050405020304" pitchFamily="18" charset="0"/>
              <a:cs typeface="Times New Roman" panose="02020603050405020304" pitchFamily="18" charset="0"/>
            </a:endParaRPr>
          </a:p>
        </p:txBody>
      </p:sp>
      <p:grpSp>
        <p:nvGrpSpPr>
          <p:cNvPr id="57" name="Group 12">
            <a:extLst>
              <a:ext uri="{FF2B5EF4-FFF2-40B4-BE49-F238E27FC236}">
                <a16:creationId xmlns:a16="http://schemas.microsoft.com/office/drawing/2014/main" id="{6C41EB59-F474-22DC-5072-F743B18C828D}"/>
              </a:ext>
            </a:extLst>
          </p:cNvPr>
          <p:cNvGrpSpPr/>
          <p:nvPr/>
        </p:nvGrpSpPr>
        <p:grpSpPr>
          <a:xfrm>
            <a:off x="25920050" y="19470352"/>
            <a:ext cx="12382826" cy="1076141"/>
            <a:chOff x="-174172" y="1767413"/>
            <a:chExt cx="16510435" cy="1434855"/>
          </a:xfrm>
        </p:grpSpPr>
        <p:sp>
          <p:nvSpPr>
            <p:cNvPr id="58" name="Freeform 13">
              <a:extLst>
                <a:ext uri="{FF2B5EF4-FFF2-40B4-BE49-F238E27FC236}">
                  <a16:creationId xmlns:a16="http://schemas.microsoft.com/office/drawing/2014/main" id="{329E5DDF-DDA7-D2BD-4C30-19340294E616}"/>
                </a:ext>
              </a:extLst>
            </p:cNvPr>
            <p:cNvSpPr/>
            <p:nvPr/>
          </p:nvSpPr>
          <p:spPr>
            <a:xfrm>
              <a:off x="0" y="1818269"/>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59" name="TextBox 14">
              <a:extLst>
                <a:ext uri="{FF2B5EF4-FFF2-40B4-BE49-F238E27FC236}">
                  <a16:creationId xmlns:a16="http://schemas.microsoft.com/office/drawing/2014/main" id="{0D80B5D3-00CA-DFB9-E72F-EB47B44AAAD7}"/>
                </a:ext>
              </a:extLst>
            </p:cNvPr>
            <p:cNvSpPr txBox="1"/>
            <p:nvPr/>
          </p:nvSpPr>
          <p:spPr>
            <a:xfrm>
              <a:off x="-174172" y="1767413"/>
              <a:ext cx="16336320"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Conclusion</a:t>
              </a:r>
            </a:p>
          </p:txBody>
        </p:sp>
      </p:grpSp>
      <p:sp>
        <p:nvSpPr>
          <p:cNvPr id="49" name="TextBox 48">
            <a:extLst>
              <a:ext uri="{FF2B5EF4-FFF2-40B4-BE49-F238E27FC236}">
                <a16:creationId xmlns:a16="http://schemas.microsoft.com/office/drawing/2014/main" id="{26F8F788-2888-0783-D19E-7076BD276620}"/>
              </a:ext>
            </a:extLst>
          </p:cNvPr>
          <p:cNvSpPr txBox="1"/>
          <p:nvPr/>
        </p:nvSpPr>
        <p:spPr>
          <a:xfrm>
            <a:off x="26038210" y="20668627"/>
            <a:ext cx="12218369" cy="3539430"/>
          </a:xfrm>
          <a:prstGeom prst="rect">
            <a:avLst/>
          </a:prstGeom>
          <a:noFill/>
        </p:spPr>
        <p:txBody>
          <a:bodyPr wrap="square" rtlCol="0">
            <a:spAutoFit/>
          </a:bodyPr>
          <a:lstStyle/>
          <a:p>
            <a:r>
              <a:rPr lang="en-CA" sz="3200" b="0" i="0" u="none" strike="noStrike" dirty="0">
                <a:solidFill>
                  <a:srgbClr val="202124"/>
                </a:solidFill>
                <a:effectLst/>
                <a:latin typeface="Times New Roman" panose="02020603050405020304" pitchFamily="18" charset="0"/>
                <a:cs typeface="Times New Roman" panose="02020603050405020304" pitchFamily="18" charset="0"/>
              </a:rPr>
              <a:t>Mitochondrial hepatopathies can range from acute liver failure in the neonatal period to Alpers disease in young adults characterized by hepatomegaly, transaminitis, and cirrhosis. Although incidentally found enhancing liver lesions are generally benign and generally not followed up, the multiple lesions found in this patient in the setting of mitochondrial myopathy may be worth investigating with further imaging.</a:t>
            </a:r>
            <a:endParaRPr lang="en-US" sz="3200" dirty="0">
              <a:latin typeface="Times New Roman" panose="02020603050405020304" pitchFamily="18" charset="0"/>
              <a:cs typeface="Times New Roman" panose="02020603050405020304" pitchFamily="18" charset="0"/>
            </a:endParaRPr>
          </a:p>
        </p:txBody>
      </p:sp>
      <p:pic>
        <p:nvPicPr>
          <p:cNvPr id="18" name="Picture 17" descr="An x-ray of a human body&#10;&#10;Description automatically generated">
            <a:extLst>
              <a:ext uri="{FF2B5EF4-FFF2-40B4-BE49-F238E27FC236}">
                <a16:creationId xmlns:a16="http://schemas.microsoft.com/office/drawing/2014/main" id="{741E7C62-0695-AF88-461F-ADF7766707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07535" y="6477940"/>
            <a:ext cx="10498088" cy="8789027"/>
          </a:xfrm>
          <a:prstGeom prst="rect">
            <a:avLst/>
          </a:prstGeom>
        </p:spPr>
      </p:pic>
      <p:pic>
        <p:nvPicPr>
          <p:cNvPr id="23" name="Picture 22" descr="A ultrasound of a baby&#10;&#10;Description automatically generated">
            <a:extLst>
              <a:ext uri="{FF2B5EF4-FFF2-40B4-BE49-F238E27FC236}">
                <a16:creationId xmlns:a16="http://schemas.microsoft.com/office/drawing/2014/main" id="{DF39A343-77D8-2FD9-8310-196C5602B0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44767" y="17174491"/>
            <a:ext cx="10506853" cy="7736462"/>
          </a:xfrm>
          <a:prstGeom prst="rect">
            <a:avLst/>
          </a:prstGeom>
          <a:noFill/>
          <a:ln/>
        </p:spPr>
        <p:style>
          <a:lnRef idx="2">
            <a:schemeClr val="dk1">
              <a:shade val="15000"/>
            </a:schemeClr>
          </a:lnRef>
          <a:fillRef idx="1">
            <a:schemeClr val="dk1"/>
          </a:fillRef>
          <a:effectRef idx="0">
            <a:schemeClr val="dk1"/>
          </a:effectRef>
          <a:fontRef idx="minor">
            <a:schemeClr val="lt1"/>
          </a:fontRef>
        </p:style>
      </p:pic>
      <p:sp>
        <p:nvSpPr>
          <p:cNvPr id="41" name="TextBox 40">
            <a:extLst>
              <a:ext uri="{FF2B5EF4-FFF2-40B4-BE49-F238E27FC236}">
                <a16:creationId xmlns:a16="http://schemas.microsoft.com/office/drawing/2014/main" id="{18B3647F-A588-73A1-8A80-B56FF9772913}"/>
              </a:ext>
            </a:extLst>
          </p:cNvPr>
          <p:cNvSpPr txBox="1"/>
          <p:nvPr/>
        </p:nvSpPr>
        <p:spPr>
          <a:xfrm>
            <a:off x="13503990" y="15428032"/>
            <a:ext cx="9623229" cy="1246195"/>
          </a:xfrm>
          <a:prstGeom prst="rect">
            <a:avLst/>
          </a:prstGeom>
          <a:noFill/>
        </p:spPr>
        <p:txBody>
          <a:bodyPr wrap="square" rtlCol="0">
            <a:spAutoFit/>
          </a:bodyPr>
          <a:lstStyle/>
          <a:p>
            <a:endParaRPr lang="en-US" dirty="0"/>
          </a:p>
        </p:txBody>
      </p:sp>
      <p:sp>
        <p:nvSpPr>
          <p:cNvPr id="42" name="TextBox 41">
            <a:extLst>
              <a:ext uri="{FF2B5EF4-FFF2-40B4-BE49-F238E27FC236}">
                <a16:creationId xmlns:a16="http://schemas.microsoft.com/office/drawing/2014/main" id="{BFB81299-F8A7-08F5-4C6A-41287ABAF873}"/>
              </a:ext>
            </a:extLst>
          </p:cNvPr>
          <p:cNvSpPr txBox="1"/>
          <p:nvPr/>
        </p:nvSpPr>
        <p:spPr>
          <a:xfrm>
            <a:off x="14630400" y="15467690"/>
            <a:ext cx="10942023" cy="1015663"/>
          </a:xfrm>
          <a:prstGeom prst="rect">
            <a:avLst/>
          </a:prstGeom>
          <a:noFill/>
        </p:spPr>
        <p:txBody>
          <a:bodyPr wrap="square" rtlCol="0">
            <a:spAutoFit/>
          </a:bodyPr>
          <a:lstStyle/>
          <a:p>
            <a:r>
              <a:rPr lang="en-US" sz="3200" dirty="0"/>
              <a:t>	</a:t>
            </a:r>
            <a:r>
              <a:rPr lang="en-US" sz="2800" dirty="0">
                <a:latin typeface="Times New Roman" panose="02020603050405020304" pitchFamily="18" charset="0"/>
                <a:cs typeface="Times New Roman" panose="02020603050405020304" pitchFamily="18" charset="0"/>
              </a:rPr>
              <a:t>CTPE revealing multiple enhancing lesions noted throughout the liver which are indeterminate. The largest labelled a at 18.8 mm.</a:t>
            </a:r>
          </a:p>
        </p:txBody>
      </p:sp>
      <p:sp>
        <p:nvSpPr>
          <p:cNvPr id="44" name="TextBox 43">
            <a:extLst>
              <a:ext uri="{FF2B5EF4-FFF2-40B4-BE49-F238E27FC236}">
                <a16:creationId xmlns:a16="http://schemas.microsoft.com/office/drawing/2014/main" id="{FD63BC9A-2048-AE20-0EEE-2EF6A4CE6345}"/>
              </a:ext>
            </a:extLst>
          </p:cNvPr>
          <p:cNvSpPr txBox="1"/>
          <p:nvPr/>
        </p:nvSpPr>
        <p:spPr>
          <a:xfrm>
            <a:off x="15725892" y="25186237"/>
            <a:ext cx="727761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15.5 cm, non- enlarged liver. Homogenous echotexture without discrete lesions.</a:t>
            </a:r>
          </a:p>
        </p:txBody>
      </p:sp>
      <p:sp>
        <p:nvSpPr>
          <p:cNvPr id="48" name="TextBox 47">
            <a:extLst>
              <a:ext uri="{FF2B5EF4-FFF2-40B4-BE49-F238E27FC236}">
                <a16:creationId xmlns:a16="http://schemas.microsoft.com/office/drawing/2014/main" id="{F8509BC6-795C-D519-5709-BAD9E5E82D4A}"/>
              </a:ext>
            </a:extLst>
          </p:cNvPr>
          <p:cNvSpPr txBox="1"/>
          <p:nvPr/>
        </p:nvSpPr>
        <p:spPr>
          <a:xfrm>
            <a:off x="26017946" y="25308102"/>
            <a:ext cx="11196901" cy="4893647"/>
          </a:xfrm>
          <a:prstGeom prst="rect">
            <a:avLst/>
          </a:prstGeom>
          <a:noFill/>
        </p:spPr>
        <p:txBody>
          <a:bodyPr wrap="square" rtlCol="0">
            <a:spAutoFit/>
          </a:bodyPr>
          <a:lstStyle/>
          <a:p>
            <a:pPr marL="342900" indent="-342900">
              <a:buAutoNum type="arabicPeriod"/>
            </a:pP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Zhang, C., Zhao, Y., Yu, M., Qin, J., Ye, B., &amp; Wang, Q. (2022). Mitochondrial Dysfunction and Chronic Liver Disease. Current issues in molecular biology, 44(7), 3156–3165. </a:t>
            </a:r>
            <a:r>
              <a:rPr lang="en-CA"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https://doi.org/10.3390/cimb44070218</a:t>
            </a:r>
            <a:endParaRPr lang="en-CA"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Tx/>
              <a:buAutoNum type="arabicPeriod"/>
            </a:pP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Lee, W. S., &amp; Sokol, R. J. (2007). Liver disease in mitochondrial disorders. Seminars in liver disease, 27(3), 259–273. </a:t>
            </a:r>
            <a:r>
              <a:rPr lang="en-CA"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https://doi.org/10.1055/s-2007-985071</a:t>
            </a:r>
            <a:endParaRPr lang="en-CA"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Tx/>
              <a:buAutoNum type="arabicPeriod"/>
            </a:pP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Corwin, M. T., </a:t>
            </a:r>
            <a:r>
              <a:rPr lang="en-CA" sz="2000" dirty="0" err="1">
                <a:effectLst/>
                <a:latin typeface="Times New Roman" panose="02020603050405020304" pitchFamily="18" charset="0"/>
                <a:ea typeface="Calibri" panose="020F0502020204030204" pitchFamily="34" charset="0"/>
                <a:cs typeface="Times New Roman" panose="02020603050405020304" pitchFamily="18" charset="0"/>
              </a:rPr>
              <a:t>DiGeronimo</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R. T., Navarro, S. M., </a:t>
            </a:r>
            <a:r>
              <a:rPr lang="en-CA" sz="2000" dirty="0" err="1">
                <a:effectLst/>
                <a:latin typeface="Times New Roman" panose="02020603050405020304" pitchFamily="18" charset="0"/>
                <a:ea typeface="Calibri" panose="020F0502020204030204" pitchFamily="34" charset="0"/>
                <a:cs typeface="Times New Roman" panose="02020603050405020304" pitchFamily="18" charset="0"/>
              </a:rPr>
              <a:t>Fananapazir</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G., Wilson, M., &amp; </a:t>
            </a:r>
            <a:r>
              <a:rPr lang="en-CA" sz="2000" dirty="0" err="1">
                <a:effectLst/>
                <a:latin typeface="Times New Roman" panose="02020603050405020304" pitchFamily="18" charset="0"/>
                <a:ea typeface="Calibri" panose="020F0502020204030204" pitchFamily="34" charset="0"/>
                <a:cs typeface="Times New Roman" panose="02020603050405020304" pitchFamily="18" charset="0"/>
              </a:rPr>
              <a:t>Loehfelm</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T. W. (2021). Clinical Importance of Incidentally Detected </a:t>
            </a:r>
            <a:r>
              <a:rPr lang="en-CA" sz="2000" dirty="0" err="1">
                <a:effectLst/>
                <a:latin typeface="Times New Roman" panose="02020603050405020304" pitchFamily="18" charset="0"/>
                <a:ea typeface="Calibri" panose="020F0502020204030204" pitchFamily="34" charset="0"/>
                <a:cs typeface="Times New Roman" panose="02020603050405020304" pitchFamily="18" charset="0"/>
              </a:rPr>
              <a:t>Hyperenhancing</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Liver Observations on Portal Venous Phase Computed Tomography in Patients Without Known Malignancy or Liver Disease. Journal of computer assisted tomography, 45(4), 516–521. </a:t>
            </a:r>
            <a:r>
              <a:rPr lang="en-CA" sz="20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https://doi.org/10.1097/RCT.0000000000001154</a:t>
            </a:r>
            <a:endParaRPr lang="en-CA"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Tx/>
              <a:buAutoNum type="arabicPeriod"/>
            </a:pP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Assy, N., Nasser, G., </a:t>
            </a:r>
            <a:r>
              <a:rPr lang="en-CA" sz="2000" dirty="0" err="1">
                <a:effectLst/>
                <a:latin typeface="Times New Roman" panose="02020603050405020304" pitchFamily="18" charset="0"/>
                <a:ea typeface="Calibri" panose="020F0502020204030204" pitchFamily="34" charset="0"/>
                <a:cs typeface="Times New Roman" panose="02020603050405020304" pitchFamily="18" charset="0"/>
              </a:rPr>
              <a:t>Djibre</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CA" sz="2000" dirty="0" err="1">
                <a:effectLst/>
                <a:latin typeface="Times New Roman" panose="02020603050405020304" pitchFamily="18" charset="0"/>
                <a:ea typeface="Calibri" panose="020F0502020204030204" pitchFamily="34" charset="0"/>
                <a:cs typeface="Times New Roman" panose="02020603050405020304" pitchFamily="18" charset="0"/>
              </a:rPr>
              <a:t>Beniashvili</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Z., Elias, S., &amp; </a:t>
            </a:r>
            <a:r>
              <a:rPr lang="en-CA" sz="2000" dirty="0" err="1">
                <a:effectLst/>
                <a:latin typeface="Times New Roman" panose="02020603050405020304" pitchFamily="18" charset="0"/>
                <a:ea typeface="Calibri" panose="020F0502020204030204" pitchFamily="34" charset="0"/>
                <a:cs typeface="Times New Roman" panose="02020603050405020304" pitchFamily="18" charset="0"/>
              </a:rPr>
              <a:t>Zidan</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 J. (2009). Characteristics of common solid liver lesions and recommendations for diagnostic workup. World journal of gastroenterology, 15(26), 3217–3227. https://</a:t>
            </a:r>
            <a:r>
              <a:rPr lang="en-CA" sz="2000" dirty="0" err="1">
                <a:effectLst/>
                <a:latin typeface="Times New Roman" panose="02020603050405020304" pitchFamily="18" charset="0"/>
                <a:ea typeface="Calibri" panose="020F0502020204030204" pitchFamily="34" charset="0"/>
                <a:cs typeface="Times New Roman" panose="02020603050405020304" pitchFamily="18" charset="0"/>
              </a:rPr>
              <a:t>doi.org</a:t>
            </a:r>
            <a:r>
              <a:rPr lang="en-CA" sz="2000" dirty="0">
                <a:effectLst/>
                <a:latin typeface="Times New Roman" panose="02020603050405020304" pitchFamily="18" charset="0"/>
                <a:ea typeface="Calibri" panose="020F0502020204030204" pitchFamily="34" charset="0"/>
                <a:cs typeface="Times New Roman" panose="02020603050405020304" pitchFamily="18" charset="0"/>
              </a:rPr>
              <a:t>/10.3748/wjg.15.3217</a:t>
            </a:r>
          </a:p>
          <a:p>
            <a:pPr marL="342900" indent="-342900">
              <a:buFontTx/>
              <a:buAutoNum type="arabicPeriod"/>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mc:AlternateContent xmlns:mc="http://schemas.openxmlformats.org/markup-compatibility/2006" xmlns:p14="http://schemas.microsoft.com/office/powerpoint/2010/main">
        <mc:Choice Requires="p14">
          <p:contentPart p14:bwMode="auto" r:id="rId10">
            <p14:nvContentPartPr>
              <p14:cNvPr id="63" name="Ink 62">
                <a:extLst>
                  <a:ext uri="{FF2B5EF4-FFF2-40B4-BE49-F238E27FC236}">
                    <a16:creationId xmlns:a16="http://schemas.microsoft.com/office/drawing/2014/main" id="{12B300FE-DCBB-6BD4-A41E-E6728351CE3B}"/>
                  </a:ext>
                </a:extLst>
              </p14:cNvPr>
              <p14:cNvContentPartPr/>
              <p14:nvPr/>
            </p14:nvContentPartPr>
            <p14:xfrm>
              <a:off x="16821600" y="19003680"/>
              <a:ext cx="360" cy="360"/>
            </p14:xfrm>
          </p:contentPart>
        </mc:Choice>
        <mc:Fallback xmlns="">
          <p:pic>
            <p:nvPicPr>
              <p:cNvPr id="63" name="Ink 62">
                <a:extLst>
                  <a:ext uri="{FF2B5EF4-FFF2-40B4-BE49-F238E27FC236}">
                    <a16:creationId xmlns:a16="http://schemas.microsoft.com/office/drawing/2014/main" id="{12B300FE-DCBB-6BD4-A41E-E6728351CE3B}"/>
                  </a:ext>
                </a:extLst>
              </p:cNvPr>
              <p:cNvPicPr/>
              <p:nvPr/>
            </p:nvPicPr>
            <p:blipFill>
              <a:blip r:embed="rId11"/>
              <a:stretch>
                <a:fillRect/>
              </a:stretch>
            </p:blipFill>
            <p:spPr>
              <a:xfrm>
                <a:off x="16758960" y="18941040"/>
                <a:ext cx="126000" cy="126000"/>
              </a:xfrm>
              <a:prstGeom prst="rect">
                <a:avLst/>
              </a:prstGeom>
            </p:spPr>
          </p:pic>
        </mc:Fallback>
      </mc:AlternateContent>
      <p:grpSp>
        <p:nvGrpSpPr>
          <p:cNvPr id="81" name="Group 80">
            <a:extLst>
              <a:ext uri="{FF2B5EF4-FFF2-40B4-BE49-F238E27FC236}">
                <a16:creationId xmlns:a16="http://schemas.microsoft.com/office/drawing/2014/main" id="{1A60A73F-9AB9-546A-4F15-D8BE87A33A8D}"/>
              </a:ext>
            </a:extLst>
          </p:cNvPr>
          <p:cNvGrpSpPr/>
          <p:nvPr/>
        </p:nvGrpSpPr>
        <p:grpSpPr>
          <a:xfrm>
            <a:off x="14500260" y="17931600"/>
            <a:ext cx="1602780" cy="1087560"/>
            <a:chOff x="14500260" y="17931600"/>
            <a:chExt cx="1602780" cy="1087560"/>
          </a:xfrm>
        </p:grpSpPr>
        <mc:AlternateContent xmlns:mc="http://schemas.openxmlformats.org/markup-compatibility/2006" xmlns:p14="http://schemas.microsoft.com/office/powerpoint/2010/main">
          <mc:Choice Requires="p14">
            <p:contentPart p14:bwMode="auto" r:id="rId12">
              <p14:nvContentPartPr>
                <p14:cNvPr id="60" name="Ink 59">
                  <a:extLst>
                    <a:ext uri="{FF2B5EF4-FFF2-40B4-BE49-F238E27FC236}">
                      <a16:creationId xmlns:a16="http://schemas.microsoft.com/office/drawing/2014/main" id="{27D6E831-7BF1-8BED-C276-0926D734031E}"/>
                    </a:ext>
                  </a:extLst>
                </p14:cNvPr>
                <p14:cNvContentPartPr/>
                <p14:nvPr/>
              </p14:nvContentPartPr>
              <p14:xfrm>
                <a:off x="15759960" y="17931600"/>
                <a:ext cx="86040" cy="525600"/>
              </p14:xfrm>
            </p:contentPart>
          </mc:Choice>
          <mc:Fallback xmlns="">
            <p:pic>
              <p:nvPicPr>
                <p:cNvPr id="60" name="Ink 59">
                  <a:extLst>
                    <a:ext uri="{FF2B5EF4-FFF2-40B4-BE49-F238E27FC236}">
                      <a16:creationId xmlns:a16="http://schemas.microsoft.com/office/drawing/2014/main" id="{27D6E831-7BF1-8BED-C276-0926D734031E}"/>
                    </a:ext>
                  </a:extLst>
                </p:cNvPr>
                <p:cNvPicPr/>
                <p:nvPr/>
              </p:nvPicPr>
              <p:blipFill>
                <a:blip r:embed="rId13"/>
                <a:stretch>
                  <a:fillRect/>
                </a:stretch>
              </p:blipFill>
              <p:spPr>
                <a:xfrm>
                  <a:off x="15750960" y="17922960"/>
                  <a:ext cx="10368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Ink 60">
                  <a:extLst>
                    <a:ext uri="{FF2B5EF4-FFF2-40B4-BE49-F238E27FC236}">
                      <a16:creationId xmlns:a16="http://schemas.microsoft.com/office/drawing/2014/main" id="{D6613E83-5D5E-516C-16A0-6CA1B4A8CE28}"/>
                    </a:ext>
                  </a:extLst>
                </p14:cNvPr>
                <p14:cNvContentPartPr/>
                <p14:nvPr/>
              </p14:nvContentPartPr>
              <p14:xfrm>
                <a:off x="15994320" y="18349200"/>
                <a:ext cx="360" cy="669960"/>
              </p14:xfrm>
            </p:contentPart>
          </mc:Choice>
          <mc:Fallback xmlns="">
            <p:pic>
              <p:nvPicPr>
                <p:cNvPr id="61" name="Ink 60">
                  <a:extLst>
                    <a:ext uri="{FF2B5EF4-FFF2-40B4-BE49-F238E27FC236}">
                      <a16:creationId xmlns:a16="http://schemas.microsoft.com/office/drawing/2014/main" id="{D6613E83-5D5E-516C-16A0-6CA1B4A8CE28}"/>
                    </a:ext>
                  </a:extLst>
                </p:cNvPr>
                <p:cNvPicPr/>
                <p:nvPr/>
              </p:nvPicPr>
              <p:blipFill>
                <a:blip r:embed="rId15"/>
                <a:stretch>
                  <a:fillRect/>
                </a:stretch>
              </p:blipFill>
              <p:spPr>
                <a:xfrm>
                  <a:off x="15985320" y="18340200"/>
                  <a:ext cx="1800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Ink 65">
                  <a:extLst>
                    <a:ext uri="{FF2B5EF4-FFF2-40B4-BE49-F238E27FC236}">
                      <a16:creationId xmlns:a16="http://schemas.microsoft.com/office/drawing/2014/main" id="{CA86CDBF-EEE7-278F-A408-DF3FBCAF0765}"/>
                    </a:ext>
                  </a:extLst>
                </p14:cNvPr>
                <p14:cNvContentPartPr/>
                <p14:nvPr/>
              </p14:nvContentPartPr>
              <p14:xfrm>
                <a:off x="14893080" y="18101520"/>
                <a:ext cx="1209960" cy="761040"/>
              </p14:xfrm>
            </p:contentPart>
          </mc:Choice>
          <mc:Fallback xmlns="">
            <p:pic>
              <p:nvPicPr>
                <p:cNvPr id="66" name="Ink 65">
                  <a:extLst>
                    <a:ext uri="{FF2B5EF4-FFF2-40B4-BE49-F238E27FC236}">
                      <a16:creationId xmlns:a16="http://schemas.microsoft.com/office/drawing/2014/main" id="{CA86CDBF-EEE7-278F-A408-DF3FBCAF0765}"/>
                    </a:ext>
                  </a:extLst>
                </p:cNvPr>
                <p:cNvPicPr/>
                <p:nvPr/>
              </p:nvPicPr>
              <p:blipFill>
                <a:blip r:embed="rId17"/>
                <a:stretch>
                  <a:fillRect/>
                </a:stretch>
              </p:blipFill>
              <p:spPr>
                <a:xfrm>
                  <a:off x="14830440" y="18038520"/>
                  <a:ext cx="1335600" cy="88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8" name="Ink 67">
                  <a:extLst>
                    <a:ext uri="{FF2B5EF4-FFF2-40B4-BE49-F238E27FC236}">
                      <a16:creationId xmlns:a16="http://schemas.microsoft.com/office/drawing/2014/main" id="{ECF4943A-5186-0CE9-3B76-22EA37298B6C}"/>
                    </a:ext>
                  </a:extLst>
                </p14:cNvPr>
                <p14:cNvContentPartPr/>
                <p14:nvPr/>
              </p14:nvContentPartPr>
              <p14:xfrm>
                <a:off x="14675280" y="18411840"/>
                <a:ext cx="42120" cy="159480"/>
              </p14:xfrm>
            </p:contentPart>
          </mc:Choice>
          <mc:Fallback xmlns="">
            <p:pic>
              <p:nvPicPr>
                <p:cNvPr id="68" name="Ink 67">
                  <a:extLst>
                    <a:ext uri="{FF2B5EF4-FFF2-40B4-BE49-F238E27FC236}">
                      <a16:creationId xmlns:a16="http://schemas.microsoft.com/office/drawing/2014/main" id="{ECF4943A-5186-0CE9-3B76-22EA37298B6C}"/>
                    </a:ext>
                  </a:extLst>
                </p:cNvPr>
                <p:cNvPicPr/>
                <p:nvPr/>
              </p:nvPicPr>
              <p:blipFill>
                <a:blip r:embed="rId19"/>
                <a:stretch>
                  <a:fillRect/>
                </a:stretch>
              </p:blipFill>
              <p:spPr>
                <a:xfrm>
                  <a:off x="14612640" y="18348840"/>
                  <a:ext cx="1677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 name="Ink 69">
                  <a:extLst>
                    <a:ext uri="{FF2B5EF4-FFF2-40B4-BE49-F238E27FC236}">
                      <a16:creationId xmlns:a16="http://schemas.microsoft.com/office/drawing/2014/main" id="{DEA03B0F-7CA2-76B5-5210-CE2504B510BC}"/>
                    </a:ext>
                  </a:extLst>
                </p14:cNvPr>
                <p14:cNvContentPartPr/>
                <p14:nvPr/>
              </p14:nvContentPartPr>
              <p14:xfrm>
                <a:off x="14590680" y="18555480"/>
                <a:ext cx="360" cy="360"/>
              </p14:xfrm>
            </p:contentPart>
          </mc:Choice>
          <mc:Fallback xmlns="">
            <p:pic>
              <p:nvPicPr>
                <p:cNvPr id="70" name="Ink 69">
                  <a:extLst>
                    <a:ext uri="{FF2B5EF4-FFF2-40B4-BE49-F238E27FC236}">
                      <a16:creationId xmlns:a16="http://schemas.microsoft.com/office/drawing/2014/main" id="{DEA03B0F-7CA2-76B5-5210-CE2504B510BC}"/>
                    </a:ext>
                  </a:extLst>
                </p:cNvPr>
                <p:cNvPicPr/>
                <p:nvPr/>
              </p:nvPicPr>
              <p:blipFill>
                <a:blip r:embed="rId11"/>
                <a:stretch>
                  <a:fillRect/>
                </a:stretch>
              </p:blipFill>
              <p:spPr>
                <a:xfrm>
                  <a:off x="14528040" y="1849284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2" name="Ink 71">
                  <a:extLst>
                    <a:ext uri="{FF2B5EF4-FFF2-40B4-BE49-F238E27FC236}">
                      <a16:creationId xmlns:a16="http://schemas.microsoft.com/office/drawing/2014/main" id="{20F8A8FF-6411-1B08-407B-48FE7A92040B}"/>
                    </a:ext>
                  </a:extLst>
                </p14:cNvPr>
                <p14:cNvContentPartPr/>
                <p14:nvPr/>
              </p14:nvContentPartPr>
              <p14:xfrm>
                <a:off x="14629200" y="18418680"/>
                <a:ext cx="360" cy="360"/>
              </p14:xfrm>
            </p:contentPart>
          </mc:Choice>
          <mc:Fallback xmlns="">
            <p:pic>
              <p:nvPicPr>
                <p:cNvPr id="72" name="Ink 71">
                  <a:extLst>
                    <a:ext uri="{FF2B5EF4-FFF2-40B4-BE49-F238E27FC236}">
                      <a16:creationId xmlns:a16="http://schemas.microsoft.com/office/drawing/2014/main" id="{20F8A8FF-6411-1B08-407B-48FE7A92040B}"/>
                    </a:ext>
                  </a:extLst>
                </p:cNvPr>
                <p:cNvPicPr/>
                <p:nvPr/>
              </p:nvPicPr>
              <p:blipFill>
                <a:blip r:embed="rId11"/>
                <a:stretch>
                  <a:fillRect/>
                </a:stretch>
              </p:blipFill>
              <p:spPr>
                <a:xfrm>
                  <a:off x="14566200" y="183556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 name="Ink 73">
                  <a:extLst>
                    <a:ext uri="{FF2B5EF4-FFF2-40B4-BE49-F238E27FC236}">
                      <a16:creationId xmlns:a16="http://schemas.microsoft.com/office/drawing/2014/main" id="{B8CB7F09-07D1-9673-F1FE-9FDB34E5BBA0}"/>
                    </a:ext>
                  </a:extLst>
                </p14:cNvPr>
                <p14:cNvContentPartPr/>
                <p14:nvPr/>
              </p14:nvContentPartPr>
              <p14:xfrm>
                <a:off x="14694000" y="18305280"/>
                <a:ext cx="360" cy="360"/>
              </p14:xfrm>
            </p:contentPart>
          </mc:Choice>
          <mc:Fallback xmlns="">
            <p:pic>
              <p:nvPicPr>
                <p:cNvPr id="74" name="Ink 73">
                  <a:extLst>
                    <a:ext uri="{FF2B5EF4-FFF2-40B4-BE49-F238E27FC236}">
                      <a16:creationId xmlns:a16="http://schemas.microsoft.com/office/drawing/2014/main" id="{B8CB7F09-07D1-9673-F1FE-9FDB34E5BBA0}"/>
                    </a:ext>
                  </a:extLst>
                </p:cNvPr>
                <p:cNvPicPr/>
                <p:nvPr/>
              </p:nvPicPr>
              <p:blipFill>
                <a:blip r:embed="rId11"/>
                <a:stretch>
                  <a:fillRect/>
                </a:stretch>
              </p:blipFill>
              <p:spPr>
                <a:xfrm>
                  <a:off x="14631000" y="1824264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6" name="Ink 75">
                  <a:extLst>
                    <a:ext uri="{FF2B5EF4-FFF2-40B4-BE49-F238E27FC236}">
                      <a16:creationId xmlns:a16="http://schemas.microsoft.com/office/drawing/2014/main" id="{F104AB45-1C32-4767-6A29-954AB4F9D877}"/>
                    </a:ext>
                  </a:extLst>
                </p14:cNvPr>
                <p14:cNvContentPartPr/>
                <p14:nvPr/>
              </p14:nvContentPartPr>
              <p14:xfrm>
                <a:off x="14605440" y="18361080"/>
                <a:ext cx="360" cy="360"/>
              </p14:xfrm>
            </p:contentPart>
          </mc:Choice>
          <mc:Fallback xmlns="">
            <p:pic>
              <p:nvPicPr>
                <p:cNvPr id="76" name="Ink 75">
                  <a:extLst>
                    <a:ext uri="{FF2B5EF4-FFF2-40B4-BE49-F238E27FC236}">
                      <a16:creationId xmlns:a16="http://schemas.microsoft.com/office/drawing/2014/main" id="{F104AB45-1C32-4767-6A29-954AB4F9D877}"/>
                    </a:ext>
                  </a:extLst>
                </p:cNvPr>
                <p:cNvPicPr/>
                <p:nvPr/>
              </p:nvPicPr>
              <p:blipFill>
                <a:blip r:embed="rId11"/>
                <a:stretch>
                  <a:fillRect/>
                </a:stretch>
              </p:blipFill>
              <p:spPr>
                <a:xfrm>
                  <a:off x="14542800" y="182980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8" name="Ink 77">
                  <a:extLst>
                    <a:ext uri="{FF2B5EF4-FFF2-40B4-BE49-F238E27FC236}">
                      <a16:creationId xmlns:a16="http://schemas.microsoft.com/office/drawing/2014/main" id="{C7CF8789-45A0-3D52-CD82-48320EBA03BA}"/>
                    </a:ext>
                  </a:extLst>
                </p14:cNvPr>
                <p14:cNvContentPartPr/>
                <p14:nvPr/>
              </p14:nvContentPartPr>
              <p14:xfrm>
                <a:off x="14500260" y="18367133"/>
                <a:ext cx="360" cy="360"/>
              </p14:xfrm>
            </p:contentPart>
          </mc:Choice>
          <mc:Fallback xmlns="">
            <p:pic>
              <p:nvPicPr>
                <p:cNvPr id="78" name="Ink 77">
                  <a:extLst>
                    <a:ext uri="{FF2B5EF4-FFF2-40B4-BE49-F238E27FC236}">
                      <a16:creationId xmlns:a16="http://schemas.microsoft.com/office/drawing/2014/main" id="{C7CF8789-45A0-3D52-CD82-48320EBA03BA}"/>
                    </a:ext>
                  </a:extLst>
                </p:cNvPr>
                <p:cNvPicPr/>
                <p:nvPr/>
              </p:nvPicPr>
              <p:blipFill>
                <a:blip r:embed="rId11"/>
                <a:stretch>
                  <a:fillRect/>
                </a:stretch>
              </p:blipFill>
              <p:spPr>
                <a:xfrm>
                  <a:off x="14437260" y="1830449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0" name="Ink 79">
                  <a:extLst>
                    <a:ext uri="{FF2B5EF4-FFF2-40B4-BE49-F238E27FC236}">
                      <a16:creationId xmlns:a16="http://schemas.microsoft.com/office/drawing/2014/main" id="{A3EECD97-B01A-AAB7-C17D-79A371FA20B6}"/>
                    </a:ext>
                  </a:extLst>
                </p14:cNvPr>
                <p14:cNvContentPartPr/>
                <p14:nvPr/>
              </p14:nvContentPartPr>
              <p14:xfrm>
                <a:off x="14550660" y="18494933"/>
                <a:ext cx="360" cy="360"/>
              </p14:xfrm>
            </p:contentPart>
          </mc:Choice>
          <mc:Fallback xmlns="">
            <p:pic>
              <p:nvPicPr>
                <p:cNvPr id="80" name="Ink 79">
                  <a:extLst>
                    <a:ext uri="{FF2B5EF4-FFF2-40B4-BE49-F238E27FC236}">
                      <a16:creationId xmlns:a16="http://schemas.microsoft.com/office/drawing/2014/main" id="{A3EECD97-B01A-AAB7-C17D-79A371FA20B6}"/>
                    </a:ext>
                  </a:extLst>
                </p:cNvPr>
                <p:cNvPicPr/>
                <p:nvPr/>
              </p:nvPicPr>
              <p:blipFill>
                <a:blip r:embed="rId11"/>
                <a:stretch>
                  <a:fillRect/>
                </a:stretch>
              </p:blipFill>
              <p:spPr>
                <a:xfrm>
                  <a:off x="14488020" y="18432293"/>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82" name="Ink 81">
                <a:extLst>
                  <a:ext uri="{FF2B5EF4-FFF2-40B4-BE49-F238E27FC236}">
                    <a16:creationId xmlns:a16="http://schemas.microsoft.com/office/drawing/2014/main" id="{80BCEE34-3C7B-8E5E-8325-E4C1DB3D0616}"/>
                  </a:ext>
                </a:extLst>
              </p14:cNvPr>
              <p14:cNvContentPartPr/>
              <p14:nvPr/>
            </p14:nvContentPartPr>
            <p14:xfrm>
              <a:off x="14537340" y="18494933"/>
              <a:ext cx="360" cy="360"/>
            </p14:xfrm>
          </p:contentPart>
        </mc:Choice>
        <mc:Fallback xmlns="">
          <p:pic>
            <p:nvPicPr>
              <p:cNvPr id="82" name="Ink 81">
                <a:extLst>
                  <a:ext uri="{FF2B5EF4-FFF2-40B4-BE49-F238E27FC236}">
                    <a16:creationId xmlns:a16="http://schemas.microsoft.com/office/drawing/2014/main" id="{80BCEE34-3C7B-8E5E-8325-E4C1DB3D0616}"/>
                  </a:ext>
                </a:extLst>
              </p:cNvPr>
              <p:cNvPicPr/>
              <p:nvPr/>
            </p:nvPicPr>
            <p:blipFill>
              <a:blip r:embed="rId11"/>
              <a:stretch>
                <a:fillRect/>
              </a:stretch>
            </p:blipFill>
            <p:spPr>
              <a:xfrm>
                <a:off x="14474340" y="1843229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3" name="Ink 82">
                <a:extLst>
                  <a:ext uri="{FF2B5EF4-FFF2-40B4-BE49-F238E27FC236}">
                    <a16:creationId xmlns:a16="http://schemas.microsoft.com/office/drawing/2014/main" id="{99D061CF-17B4-9B8E-F1D7-436E608722D8}"/>
                  </a:ext>
                </a:extLst>
              </p14:cNvPr>
              <p14:cNvContentPartPr/>
              <p14:nvPr/>
            </p14:nvContentPartPr>
            <p14:xfrm>
              <a:off x="14563620" y="18417893"/>
              <a:ext cx="360" cy="360"/>
            </p14:xfrm>
          </p:contentPart>
        </mc:Choice>
        <mc:Fallback xmlns="">
          <p:pic>
            <p:nvPicPr>
              <p:cNvPr id="83" name="Ink 82">
                <a:extLst>
                  <a:ext uri="{FF2B5EF4-FFF2-40B4-BE49-F238E27FC236}">
                    <a16:creationId xmlns:a16="http://schemas.microsoft.com/office/drawing/2014/main" id="{99D061CF-17B4-9B8E-F1D7-436E608722D8}"/>
                  </a:ext>
                </a:extLst>
              </p:cNvPr>
              <p:cNvPicPr/>
              <p:nvPr/>
            </p:nvPicPr>
            <p:blipFill>
              <a:blip r:embed="rId11"/>
              <a:stretch>
                <a:fillRect/>
              </a:stretch>
            </p:blipFill>
            <p:spPr>
              <a:xfrm>
                <a:off x="14500620" y="1835489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4" name="Ink 83">
                <a:extLst>
                  <a:ext uri="{FF2B5EF4-FFF2-40B4-BE49-F238E27FC236}">
                    <a16:creationId xmlns:a16="http://schemas.microsoft.com/office/drawing/2014/main" id="{81888E86-513A-C018-1E08-1934E9947A5C}"/>
                  </a:ext>
                </a:extLst>
              </p14:cNvPr>
              <p14:cNvContentPartPr/>
              <p14:nvPr/>
            </p14:nvContentPartPr>
            <p14:xfrm>
              <a:off x="14572260" y="18388373"/>
              <a:ext cx="360" cy="360"/>
            </p14:xfrm>
          </p:contentPart>
        </mc:Choice>
        <mc:Fallback xmlns="">
          <p:pic>
            <p:nvPicPr>
              <p:cNvPr id="84" name="Ink 83">
                <a:extLst>
                  <a:ext uri="{FF2B5EF4-FFF2-40B4-BE49-F238E27FC236}">
                    <a16:creationId xmlns:a16="http://schemas.microsoft.com/office/drawing/2014/main" id="{81888E86-513A-C018-1E08-1934E9947A5C}"/>
                  </a:ext>
                </a:extLst>
              </p:cNvPr>
              <p:cNvPicPr/>
              <p:nvPr/>
            </p:nvPicPr>
            <p:blipFill>
              <a:blip r:embed="rId11"/>
              <a:stretch>
                <a:fillRect/>
              </a:stretch>
            </p:blipFill>
            <p:spPr>
              <a:xfrm>
                <a:off x="14509620" y="18325733"/>
                <a:ext cx="126000" cy="126000"/>
              </a:xfrm>
              <a:prstGeom prst="rect">
                <a:avLst/>
              </a:prstGeom>
            </p:spPr>
          </p:pic>
        </mc:Fallback>
      </mc:AlternateContent>
    </p:spTree>
    <p:extLst>
      <p:ext uri="{BB962C8B-B14F-4D97-AF65-F5344CB8AC3E}">
        <p14:creationId xmlns:p14="http://schemas.microsoft.com/office/powerpoint/2010/main" val="212553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etaBold"/>
        <a:ea typeface=""/>
        <a:cs typeface=""/>
      </a:majorFont>
      <a:minorFont>
        <a:latin typeface="MetaOT-BookI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B8ACDEEE-8050-4323-BFD9-4AFA8F1854FB}"/>
</file>

<file path=customXml/itemProps2.xml><?xml version="1.0" encoding="utf-8"?>
<ds:datastoreItem xmlns:ds="http://schemas.openxmlformats.org/officeDocument/2006/customXml" ds:itemID="{1984C843-8D66-40D1-AF48-EE3089774FA8}"/>
</file>

<file path=customXml/itemProps3.xml><?xml version="1.0" encoding="utf-8"?>
<ds:datastoreItem xmlns:ds="http://schemas.openxmlformats.org/officeDocument/2006/customXml" ds:itemID="{446C3FD5-1E82-4043-B7E7-A76B7CAEBCD5}"/>
</file>

<file path=docProps/app.xml><?xml version="1.0" encoding="utf-8"?>
<Properties xmlns="http://schemas.openxmlformats.org/officeDocument/2006/extended-properties" xmlns:vt="http://schemas.openxmlformats.org/officeDocument/2006/docPropsVTypes">
  <TotalTime>19231</TotalTime>
  <Words>1115</Words>
  <Application>Microsoft Macintosh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Bold</vt:lpstr>
      <vt:lpstr>MetaOT-BookIta</vt:lpstr>
      <vt:lpstr>Times New Roman</vt:lpstr>
      <vt:lpstr>Helvetica</vt:lpstr>
      <vt:lpstr>MetaBold</vt:lpstr>
      <vt:lpstr>Calibri</vt:lpstr>
      <vt:lpstr>Open Sans Bold</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1 </dc:title>
  <cp:lastModifiedBy>Sepehr Sadeghi</cp:lastModifiedBy>
  <cp:revision>61</cp:revision>
  <dcterms:created xsi:type="dcterms:W3CDTF">2006-08-16T00:00:00Z</dcterms:created>
  <dcterms:modified xsi:type="dcterms:W3CDTF">2024-04-02T00:27:40Z</dcterms:modified>
  <dc:identifier>DAFp15Y2v8g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