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51206400" cy="28803600"/>
  <p:notesSz cx="9232900" cy="6858000"/>
  <p:defaultTextStyle>
    <a:defPPr>
      <a:defRPr lang="en-US"/>
    </a:defPPr>
    <a:lvl1pPr algn="l" rtl="0" fontAlgn="base">
      <a:spcBef>
        <a:spcPct val="0"/>
      </a:spcBef>
      <a:spcAft>
        <a:spcPct val="0"/>
      </a:spcAft>
      <a:defRPr sz="2300" kern="1200">
        <a:solidFill>
          <a:schemeClr val="tx1"/>
        </a:solidFill>
        <a:latin typeface="Times New Roman" pitchFamily="18" charset="0"/>
        <a:ea typeface="+mn-ea"/>
        <a:cs typeface="+mn-cs"/>
      </a:defRPr>
    </a:lvl1pPr>
    <a:lvl2pPr marL="429631" algn="l" rtl="0" fontAlgn="base">
      <a:spcBef>
        <a:spcPct val="0"/>
      </a:spcBef>
      <a:spcAft>
        <a:spcPct val="0"/>
      </a:spcAft>
      <a:defRPr sz="2300" kern="1200">
        <a:solidFill>
          <a:schemeClr val="tx1"/>
        </a:solidFill>
        <a:latin typeface="Times New Roman" pitchFamily="18" charset="0"/>
        <a:ea typeface="+mn-ea"/>
        <a:cs typeface="+mn-cs"/>
      </a:defRPr>
    </a:lvl2pPr>
    <a:lvl3pPr marL="859262" algn="l" rtl="0" fontAlgn="base">
      <a:spcBef>
        <a:spcPct val="0"/>
      </a:spcBef>
      <a:spcAft>
        <a:spcPct val="0"/>
      </a:spcAft>
      <a:defRPr sz="2300" kern="1200">
        <a:solidFill>
          <a:schemeClr val="tx1"/>
        </a:solidFill>
        <a:latin typeface="Times New Roman" pitchFamily="18" charset="0"/>
        <a:ea typeface="+mn-ea"/>
        <a:cs typeface="+mn-cs"/>
      </a:defRPr>
    </a:lvl3pPr>
    <a:lvl4pPr marL="1288893" algn="l" rtl="0" fontAlgn="base">
      <a:spcBef>
        <a:spcPct val="0"/>
      </a:spcBef>
      <a:spcAft>
        <a:spcPct val="0"/>
      </a:spcAft>
      <a:defRPr sz="2300" kern="1200">
        <a:solidFill>
          <a:schemeClr val="tx1"/>
        </a:solidFill>
        <a:latin typeface="Times New Roman" pitchFamily="18" charset="0"/>
        <a:ea typeface="+mn-ea"/>
        <a:cs typeface="+mn-cs"/>
      </a:defRPr>
    </a:lvl4pPr>
    <a:lvl5pPr marL="1718523" algn="l" rtl="0" fontAlgn="base">
      <a:spcBef>
        <a:spcPct val="0"/>
      </a:spcBef>
      <a:spcAft>
        <a:spcPct val="0"/>
      </a:spcAft>
      <a:defRPr sz="2300" kern="1200">
        <a:solidFill>
          <a:schemeClr val="tx1"/>
        </a:solidFill>
        <a:latin typeface="Times New Roman" pitchFamily="18" charset="0"/>
        <a:ea typeface="+mn-ea"/>
        <a:cs typeface="+mn-cs"/>
      </a:defRPr>
    </a:lvl5pPr>
    <a:lvl6pPr marL="2148154" algn="l" defTabSz="859262" rtl="0" eaLnBrk="1" latinLnBrk="0" hangingPunct="1">
      <a:defRPr sz="2300" kern="1200">
        <a:solidFill>
          <a:schemeClr val="tx1"/>
        </a:solidFill>
        <a:latin typeface="Times New Roman" pitchFamily="18" charset="0"/>
        <a:ea typeface="+mn-ea"/>
        <a:cs typeface="+mn-cs"/>
      </a:defRPr>
    </a:lvl6pPr>
    <a:lvl7pPr marL="2577785" algn="l" defTabSz="859262" rtl="0" eaLnBrk="1" latinLnBrk="0" hangingPunct="1">
      <a:defRPr sz="2300" kern="1200">
        <a:solidFill>
          <a:schemeClr val="tx1"/>
        </a:solidFill>
        <a:latin typeface="Times New Roman" pitchFamily="18" charset="0"/>
        <a:ea typeface="+mn-ea"/>
        <a:cs typeface="+mn-cs"/>
      </a:defRPr>
    </a:lvl7pPr>
    <a:lvl8pPr marL="3007416" algn="l" defTabSz="859262" rtl="0" eaLnBrk="1" latinLnBrk="0" hangingPunct="1">
      <a:defRPr sz="2300" kern="1200">
        <a:solidFill>
          <a:schemeClr val="tx1"/>
        </a:solidFill>
        <a:latin typeface="Times New Roman" pitchFamily="18" charset="0"/>
        <a:ea typeface="+mn-ea"/>
        <a:cs typeface="+mn-cs"/>
      </a:defRPr>
    </a:lvl8pPr>
    <a:lvl9pPr marL="3437047" algn="l" defTabSz="859262" rtl="0" eaLnBrk="1" latinLnBrk="0" hangingPunct="1">
      <a:defRPr sz="2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210" userDrawn="1">
          <p15:clr>
            <a:srgbClr val="A4A3A4"/>
          </p15:clr>
        </p15:guide>
        <p15:guide id="2" pos="272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33"/>
    <a:srgbClr val="FF3300"/>
    <a:srgbClr val="D8E0E0"/>
    <a:srgbClr val="AFE4FF"/>
    <a:srgbClr val="66CCFF"/>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256" autoAdjust="0"/>
    <p:restoredTop sz="94669" autoAdjust="0"/>
  </p:normalViewPr>
  <p:slideViewPr>
    <p:cSldViewPr>
      <p:cViewPr varScale="1">
        <p:scale>
          <a:sx n="18" d="100"/>
          <a:sy n="18" d="100"/>
        </p:scale>
        <p:origin x="488" y="1112"/>
      </p:cViewPr>
      <p:guideLst>
        <p:guide orient="horz" pos="1210"/>
        <p:guide pos="2727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defTabSz="869950" eaLnBrk="0" hangingPunct="0">
              <a:defRPr sz="1100">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5203826" y="1"/>
            <a:ext cx="4048124" cy="327025"/>
          </a:xfrm>
          <a:prstGeom prst="rect">
            <a:avLst/>
          </a:prstGeom>
          <a:noFill/>
          <a:ln w="9525">
            <a:noFill/>
            <a:miter lim="800000"/>
            <a:headEnd/>
            <a:tailEnd/>
          </a:ln>
          <a:effectLst/>
        </p:spPr>
        <p:txBody>
          <a:bodyPr vert="horz" wrap="square" lIns="87563" tIns="43782" rIns="87563" bIns="43782" numCol="1" anchor="t" anchorCtr="0" compatLnSpc="1">
            <a:prstTxWarp prst="textNoShape">
              <a:avLst/>
            </a:prstTxWarp>
          </a:bodyPr>
          <a:lstStyle>
            <a:lvl1pPr algn="r" defTabSz="869950" eaLnBrk="0" hangingPunct="0">
              <a:defRPr sz="1100">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2"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defTabSz="869950" eaLnBrk="0" hangingPunct="0">
              <a:defRPr sz="1100">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5203826" y="6488113"/>
            <a:ext cx="4048124" cy="381000"/>
          </a:xfrm>
          <a:prstGeom prst="rect">
            <a:avLst/>
          </a:prstGeom>
          <a:noFill/>
          <a:ln w="9525">
            <a:noFill/>
            <a:miter lim="800000"/>
            <a:headEnd/>
            <a:tailEnd/>
          </a:ln>
          <a:effectLst/>
        </p:spPr>
        <p:txBody>
          <a:bodyPr vert="horz" wrap="square" lIns="87563" tIns="43782" rIns="87563" bIns="43782" numCol="1" anchor="b" anchorCtr="0" compatLnSpc="1">
            <a:prstTxWarp prst="textNoShape">
              <a:avLst/>
            </a:prstTxWarp>
          </a:bodyPr>
          <a:lstStyle>
            <a:lvl1pPr algn="r" defTabSz="869950" eaLnBrk="0" hangingPunct="0">
              <a:defRPr sz="1100">
                <a:latin typeface="Times New Roman" charset="0"/>
              </a:defRPr>
            </a:lvl1pPr>
          </a:lstStyle>
          <a:p>
            <a:pPr>
              <a:defRPr/>
            </a:pPr>
            <a:fld id="{9F62BFA9-7E6E-452A-B958-901C28B22C25}" type="slidenum">
              <a:rPr lang="en-US"/>
              <a:pPr>
                <a:defRPr/>
              </a:pPr>
              <a:t>‹#›</a:t>
            </a:fld>
            <a:endParaRPr lang="en-US" dirty="0"/>
          </a:p>
        </p:txBody>
      </p:sp>
    </p:spTree>
    <p:extLst>
      <p:ext uri="{BB962C8B-B14F-4D97-AF65-F5344CB8AC3E}">
        <p14:creationId xmlns:p14="http://schemas.microsoft.com/office/powerpoint/2010/main" val="3288846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8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charset="0"/>
        <a:ea typeface="+mn-ea"/>
        <a:cs typeface="+mn-cs"/>
      </a:defRPr>
    </a:lvl1pPr>
    <a:lvl2pPr marL="429631" algn="l" rtl="0" eaLnBrk="0" fontAlgn="base" hangingPunct="0">
      <a:spcBef>
        <a:spcPct val="30000"/>
      </a:spcBef>
      <a:spcAft>
        <a:spcPct val="0"/>
      </a:spcAft>
      <a:defRPr sz="1100" kern="1200">
        <a:solidFill>
          <a:schemeClr val="tx1"/>
        </a:solidFill>
        <a:latin typeface="Times New Roman" charset="0"/>
        <a:ea typeface="+mn-ea"/>
        <a:cs typeface="+mn-cs"/>
      </a:defRPr>
    </a:lvl2pPr>
    <a:lvl3pPr marL="859262" algn="l" rtl="0" eaLnBrk="0" fontAlgn="base" hangingPunct="0">
      <a:spcBef>
        <a:spcPct val="30000"/>
      </a:spcBef>
      <a:spcAft>
        <a:spcPct val="0"/>
      </a:spcAft>
      <a:defRPr sz="1100" kern="1200">
        <a:solidFill>
          <a:schemeClr val="tx1"/>
        </a:solidFill>
        <a:latin typeface="Times New Roman" charset="0"/>
        <a:ea typeface="+mn-ea"/>
        <a:cs typeface="+mn-cs"/>
      </a:defRPr>
    </a:lvl3pPr>
    <a:lvl4pPr marL="1288893" algn="l" rtl="0" eaLnBrk="0" fontAlgn="base" hangingPunct="0">
      <a:spcBef>
        <a:spcPct val="30000"/>
      </a:spcBef>
      <a:spcAft>
        <a:spcPct val="0"/>
      </a:spcAft>
      <a:defRPr sz="1100" kern="1200">
        <a:solidFill>
          <a:schemeClr val="tx1"/>
        </a:solidFill>
        <a:latin typeface="Times New Roman" charset="0"/>
        <a:ea typeface="+mn-ea"/>
        <a:cs typeface="+mn-cs"/>
      </a:defRPr>
    </a:lvl4pPr>
    <a:lvl5pPr marL="1718523" algn="l" rtl="0" eaLnBrk="0" fontAlgn="base" hangingPunct="0">
      <a:spcBef>
        <a:spcPct val="30000"/>
      </a:spcBef>
      <a:spcAft>
        <a:spcPct val="0"/>
      </a:spcAft>
      <a:defRPr sz="1100" kern="1200">
        <a:solidFill>
          <a:schemeClr val="tx1"/>
        </a:solidFill>
        <a:latin typeface="Times New Roman" charset="0"/>
        <a:ea typeface="+mn-ea"/>
        <a:cs typeface="+mn-cs"/>
      </a:defRPr>
    </a:lvl5pPr>
    <a:lvl6pPr marL="2148154" algn="l" defTabSz="859262" rtl="0" eaLnBrk="1" latinLnBrk="0" hangingPunct="1">
      <a:defRPr sz="1100" kern="1200">
        <a:solidFill>
          <a:schemeClr val="tx1"/>
        </a:solidFill>
        <a:latin typeface="+mn-lt"/>
        <a:ea typeface="+mn-ea"/>
        <a:cs typeface="+mn-cs"/>
      </a:defRPr>
    </a:lvl6pPr>
    <a:lvl7pPr marL="2577785" algn="l" defTabSz="859262" rtl="0" eaLnBrk="1" latinLnBrk="0" hangingPunct="1">
      <a:defRPr sz="1100" kern="1200">
        <a:solidFill>
          <a:schemeClr val="tx1"/>
        </a:solidFill>
        <a:latin typeface="+mn-lt"/>
        <a:ea typeface="+mn-ea"/>
        <a:cs typeface="+mn-cs"/>
      </a:defRPr>
    </a:lvl7pPr>
    <a:lvl8pPr marL="3007416" algn="l" defTabSz="859262" rtl="0" eaLnBrk="1" latinLnBrk="0" hangingPunct="1">
      <a:defRPr sz="1100" kern="1200">
        <a:solidFill>
          <a:schemeClr val="tx1"/>
        </a:solidFill>
        <a:latin typeface="+mn-lt"/>
        <a:ea typeface="+mn-ea"/>
        <a:cs typeface="+mn-cs"/>
      </a:defRPr>
    </a:lvl8pPr>
    <a:lvl9pPr marL="3437047" algn="l" defTabSz="859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p:nvPr>
        </p:nvSpPr>
        <p:spPr bwMode="auto">
          <a:xfrm>
            <a:off x="2303463" y="492125"/>
            <a:ext cx="4646612" cy="2614613"/>
          </a:xfrm>
          <a:prstGeom prst="rect">
            <a:avLst/>
          </a:prstGeom>
          <a:noFill/>
          <a:ln w="12700">
            <a:solidFill>
              <a:srgbClr val="000000"/>
            </a:solidFill>
            <a:miter lim="800000"/>
            <a:headEnd/>
            <a:tailEnd/>
          </a:ln>
        </p:spPr>
      </p:sp>
      <p:sp>
        <p:nvSpPr>
          <p:cNvPr id="3075" name="Rectangle 3"/>
          <p:cNvSpPr>
            <a:spLocks noGrp="1" noChangeArrowheads="1"/>
          </p:cNvSpPr>
          <p:nvPr>
            <p:ph type="body" idx="1"/>
          </p:nvPr>
        </p:nvSpPr>
        <p:spPr bwMode="auto">
          <a:xfrm>
            <a:off x="1252539" y="3270250"/>
            <a:ext cx="6746875" cy="3054350"/>
          </a:xfrm>
          <a:prstGeom prst="rect">
            <a:avLst/>
          </a:prstGeom>
          <a:noFill/>
          <a:ln>
            <a:miter lim="800000"/>
            <a:headEnd/>
            <a:tailEnd/>
          </a:ln>
        </p:spPr>
        <p:txBody>
          <a:bodyPr lIns="87563" tIns="43782" rIns="87563" bIns="43782"/>
          <a:lstStyle/>
          <a:p>
            <a:pPr eaLnBrk="1" hangingPunct="1"/>
            <a:endParaRPr lang="en-US"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948268"/>
            <a:ext cx="43525440" cy="6173629"/>
          </a:xfrm>
        </p:spPr>
        <p:txBody>
          <a:bodyPr/>
          <a:lstStyle/>
          <a:p>
            <a:r>
              <a:rPr lang="en-US"/>
              <a:t>Click to edit Master title style</a:t>
            </a:r>
          </a:p>
        </p:txBody>
      </p:sp>
      <p:sp>
        <p:nvSpPr>
          <p:cNvPr id="3" name="Subtitle 2"/>
          <p:cNvSpPr>
            <a:spLocks noGrp="1"/>
          </p:cNvSpPr>
          <p:nvPr>
            <p:ph type="subTitle" idx="1"/>
          </p:nvPr>
        </p:nvSpPr>
        <p:spPr>
          <a:xfrm>
            <a:off x="7680960" y="16322040"/>
            <a:ext cx="35844480" cy="7360920"/>
          </a:xfrm>
        </p:spPr>
        <p:txBody>
          <a:bodyPr/>
          <a:lstStyle>
            <a:lvl1pPr marL="0" indent="0" algn="ctr">
              <a:buNone/>
              <a:defRPr/>
            </a:lvl1pPr>
            <a:lvl2pPr marL="307547" indent="0" algn="ctr">
              <a:buNone/>
              <a:defRPr/>
            </a:lvl2pPr>
            <a:lvl3pPr marL="615095" indent="0" algn="ctr">
              <a:buNone/>
              <a:defRPr/>
            </a:lvl3pPr>
            <a:lvl4pPr marL="922641" indent="0" algn="ctr">
              <a:buNone/>
              <a:defRPr/>
            </a:lvl4pPr>
            <a:lvl5pPr marL="1230186" indent="0" algn="ctr">
              <a:buNone/>
              <a:defRPr/>
            </a:lvl5pPr>
            <a:lvl6pPr marL="1537733" indent="0" algn="ctr">
              <a:buNone/>
              <a:defRPr/>
            </a:lvl6pPr>
            <a:lvl7pPr marL="1845281" indent="0" algn="ctr">
              <a:buNone/>
              <a:defRPr/>
            </a:lvl7pPr>
            <a:lvl8pPr marL="2152827" indent="0" algn="ctr">
              <a:buNone/>
              <a:defRPr/>
            </a:lvl8pPr>
            <a:lvl9pPr marL="2460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9A59423-5283-4F0E-9D1A-FB757D96F78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A6B1E5-5A56-4514-9CBF-24373CD77FB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45872" y="34294"/>
            <a:ext cx="11641051" cy="255689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19487" y="34294"/>
            <a:ext cx="34771216" cy="25568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D95D89-FBFC-483A-859D-2A1CFC51F67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44773" y="34297"/>
            <a:ext cx="39516859" cy="2974657"/>
          </a:xfrm>
        </p:spPr>
        <p:txBody>
          <a:bodyPr/>
          <a:lstStyle/>
          <a:p>
            <a:r>
              <a:rPr lang="en-US"/>
              <a:t>Click to edit Master title style</a:t>
            </a:r>
          </a:p>
        </p:txBody>
      </p:sp>
      <p:sp>
        <p:nvSpPr>
          <p:cNvPr id="3" name="Text Placeholder 2"/>
          <p:cNvSpPr>
            <a:spLocks noGrp="1"/>
          </p:cNvSpPr>
          <p:nvPr>
            <p:ph type="body" sz="half" idx="1"/>
          </p:nvPr>
        </p:nvSpPr>
        <p:spPr>
          <a:xfrm>
            <a:off x="2319490" y="4733450"/>
            <a:ext cx="23206132" cy="20869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80788" y="4733450"/>
            <a:ext cx="23206133" cy="10365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80788" y="15236194"/>
            <a:ext cx="23206133" cy="10367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138834E-12F4-40ED-AA13-50A65C03A8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B47E40-44F4-4FE2-8ED5-F2A691B4F74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5759" y="18509456"/>
            <a:ext cx="43525440" cy="5720715"/>
          </a:xfrm>
        </p:spPr>
        <p:txBody>
          <a:bodyPr anchor="t"/>
          <a:lstStyle>
            <a:lvl1pPr algn="l">
              <a:defRPr sz="2720" b="1" cap="all"/>
            </a:lvl1pPr>
          </a:lstStyle>
          <a:p>
            <a:r>
              <a:rPr lang="en-US"/>
              <a:t>Click to edit Master title style</a:t>
            </a:r>
          </a:p>
        </p:txBody>
      </p:sp>
      <p:sp>
        <p:nvSpPr>
          <p:cNvPr id="3" name="Text Placeholder 2"/>
          <p:cNvSpPr>
            <a:spLocks noGrp="1"/>
          </p:cNvSpPr>
          <p:nvPr>
            <p:ph type="body" idx="1"/>
          </p:nvPr>
        </p:nvSpPr>
        <p:spPr>
          <a:xfrm>
            <a:off x="4045759" y="12208672"/>
            <a:ext cx="43525440" cy="6300788"/>
          </a:xfrm>
        </p:spPr>
        <p:txBody>
          <a:bodyPr anchor="b"/>
          <a:lstStyle>
            <a:lvl1pPr marL="0" indent="0">
              <a:buNone/>
              <a:defRPr sz="1361"/>
            </a:lvl1pPr>
            <a:lvl2pPr marL="307547" indent="0">
              <a:buNone/>
              <a:defRPr sz="1217"/>
            </a:lvl2pPr>
            <a:lvl3pPr marL="615095" indent="0">
              <a:buNone/>
              <a:defRPr sz="1074"/>
            </a:lvl3pPr>
            <a:lvl4pPr marL="922641" indent="0">
              <a:buNone/>
              <a:defRPr sz="931"/>
            </a:lvl4pPr>
            <a:lvl5pPr marL="1230186" indent="0">
              <a:buNone/>
              <a:defRPr sz="931"/>
            </a:lvl5pPr>
            <a:lvl6pPr marL="1537733" indent="0">
              <a:buNone/>
              <a:defRPr sz="931"/>
            </a:lvl6pPr>
            <a:lvl7pPr marL="1845281" indent="0">
              <a:buNone/>
              <a:defRPr sz="931"/>
            </a:lvl7pPr>
            <a:lvl8pPr marL="2152827" indent="0">
              <a:buNone/>
              <a:defRPr sz="931"/>
            </a:lvl8pPr>
            <a:lvl9pPr marL="2460374" indent="0">
              <a:buNone/>
              <a:defRPr sz="93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214253A-CD2E-4AFA-8765-6A0A4BECA38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19490" y="4733450"/>
            <a:ext cx="23206132" cy="20869751"/>
          </a:xfrm>
        </p:spPr>
        <p:txBody>
          <a:bodyPr/>
          <a:lstStyle>
            <a:lvl1pPr>
              <a:defRPr sz="1861"/>
            </a:lvl1pPr>
            <a:lvl2pPr>
              <a:defRPr sz="1646"/>
            </a:lvl2pPr>
            <a:lvl3pPr>
              <a:defRPr sz="1361"/>
            </a:lvl3pPr>
            <a:lvl4pPr>
              <a:defRPr sz="1217"/>
            </a:lvl4pPr>
            <a:lvl5pPr>
              <a:defRPr sz="1217"/>
            </a:lvl5pPr>
            <a:lvl6pPr>
              <a:defRPr sz="1217"/>
            </a:lvl6pPr>
            <a:lvl7pPr>
              <a:defRPr sz="1217"/>
            </a:lvl7pPr>
            <a:lvl8pPr>
              <a:defRPr sz="1217"/>
            </a:lvl8pPr>
            <a:lvl9pPr>
              <a:defRPr sz="12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80788" y="4733450"/>
            <a:ext cx="23206133" cy="20869751"/>
          </a:xfrm>
        </p:spPr>
        <p:txBody>
          <a:bodyPr/>
          <a:lstStyle>
            <a:lvl1pPr>
              <a:defRPr sz="1861"/>
            </a:lvl1pPr>
            <a:lvl2pPr>
              <a:defRPr sz="1646"/>
            </a:lvl2pPr>
            <a:lvl3pPr>
              <a:defRPr sz="1361"/>
            </a:lvl3pPr>
            <a:lvl4pPr>
              <a:defRPr sz="1217"/>
            </a:lvl4pPr>
            <a:lvl5pPr>
              <a:defRPr sz="1217"/>
            </a:lvl5pPr>
            <a:lvl6pPr>
              <a:defRPr sz="1217"/>
            </a:lvl6pPr>
            <a:lvl7pPr>
              <a:defRPr sz="1217"/>
            </a:lvl7pPr>
            <a:lvl8pPr>
              <a:defRPr sz="1217"/>
            </a:lvl8pPr>
            <a:lvl9pPr>
              <a:defRPr sz="12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AC51974-479F-4542-83E9-4CCCEE2EE3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153002"/>
            <a:ext cx="46085760" cy="4800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1" y="6447953"/>
            <a:ext cx="22625859" cy="2686051"/>
          </a:xfrm>
        </p:spPr>
        <p:txBody>
          <a:bodyPr anchor="b"/>
          <a:lstStyle>
            <a:lvl1pPr marL="0" indent="0">
              <a:buNone/>
              <a:defRPr sz="1646" b="1"/>
            </a:lvl1pPr>
            <a:lvl2pPr marL="307547" indent="0">
              <a:buNone/>
              <a:defRPr sz="1361" b="1"/>
            </a:lvl2pPr>
            <a:lvl3pPr marL="615095" indent="0">
              <a:buNone/>
              <a:defRPr sz="1217" b="1"/>
            </a:lvl3pPr>
            <a:lvl4pPr marL="922641" indent="0">
              <a:buNone/>
              <a:defRPr sz="1074" b="1"/>
            </a:lvl4pPr>
            <a:lvl5pPr marL="1230186" indent="0">
              <a:buNone/>
              <a:defRPr sz="1074" b="1"/>
            </a:lvl5pPr>
            <a:lvl6pPr marL="1537733" indent="0">
              <a:buNone/>
              <a:defRPr sz="1074" b="1"/>
            </a:lvl6pPr>
            <a:lvl7pPr marL="1845281" indent="0">
              <a:buNone/>
              <a:defRPr sz="1074" b="1"/>
            </a:lvl7pPr>
            <a:lvl8pPr marL="2152827" indent="0">
              <a:buNone/>
              <a:defRPr sz="1074" b="1"/>
            </a:lvl8pPr>
            <a:lvl9pPr marL="2460374" indent="0">
              <a:buNone/>
              <a:defRPr sz="1074" b="1"/>
            </a:lvl9pPr>
          </a:lstStyle>
          <a:p>
            <a:pPr lvl="0"/>
            <a:r>
              <a:rPr lang="en-US"/>
              <a:t>Click to edit Master text styles</a:t>
            </a:r>
          </a:p>
        </p:txBody>
      </p:sp>
      <p:sp>
        <p:nvSpPr>
          <p:cNvPr id="4" name="Content Placeholder 3"/>
          <p:cNvSpPr>
            <a:spLocks noGrp="1"/>
          </p:cNvSpPr>
          <p:nvPr>
            <p:ph sz="half" idx="2"/>
          </p:nvPr>
        </p:nvSpPr>
        <p:spPr>
          <a:xfrm>
            <a:off x="2560321" y="9134004"/>
            <a:ext cx="22625859" cy="16596359"/>
          </a:xfrm>
        </p:spPr>
        <p:txBody>
          <a:bodyPr/>
          <a:lstStyle>
            <a:lvl1pPr>
              <a:defRPr sz="1646"/>
            </a:lvl1pPr>
            <a:lvl2pPr>
              <a:defRPr sz="1361"/>
            </a:lvl2pPr>
            <a:lvl3pPr>
              <a:defRPr sz="1217"/>
            </a:lvl3pPr>
            <a:lvl4pPr>
              <a:defRPr sz="1074"/>
            </a:lvl4pPr>
            <a:lvl5pPr>
              <a:defRPr sz="1074"/>
            </a:lvl5pPr>
            <a:lvl6pPr>
              <a:defRPr sz="1074"/>
            </a:lvl6pPr>
            <a:lvl7pPr>
              <a:defRPr sz="1074"/>
            </a:lvl7pPr>
            <a:lvl8pPr>
              <a:defRPr sz="1074"/>
            </a:lvl8pPr>
            <a:lvl9pPr>
              <a:defRPr sz="10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6" y="6447953"/>
            <a:ext cx="22633940" cy="2686051"/>
          </a:xfrm>
        </p:spPr>
        <p:txBody>
          <a:bodyPr anchor="b"/>
          <a:lstStyle>
            <a:lvl1pPr marL="0" indent="0">
              <a:buNone/>
              <a:defRPr sz="1646" b="1"/>
            </a:lvl1pPr>
            <a:lvl2pPr marL="307547" indent="0">
              <a:buNone/>
              <a:defRPr sz="1361" b="1"/>
            </a:lvl2pPr>
            <a:lvl3pPr marL="615095" indent="0">
              <a:buNone/>
              <a:defRPr sz="1217" b="1"/>
            </a:lvl3pPr>
            <a:lvl4pPr marL="922641" indent="0">
              <a:buNone/>
              <a:defRPr sz="1074" b="1"/>
            </a:lvl4pPr>
            <a:lvl5pPr marL="1230186" indent="0">
              <a:buNone/>
              <a:defRPr sz="1074" b="1"/>
            </a:lvl5pPr>
            <a:lvl6pPr marL="1537733" indent="0">
              <a:buNone/>
              <a:defRPr sz="1074" b="1"/>
            </a:lvl6pPr>
            <a:lvl7pPr marL="1845281" indent="0">
              <a:buNone/>
              <a:defRPr sz="1074" b="1"/>
            </a:lvl7pPr>
            <a:lvl8pPr marL="2152827" indent="0">
              <a:buNone/>
              <a:defRPr sz="1074" b="1"/>
            </a:lvl8pPr>
            <a:lvl9pPr marL="2460374" indent="0">
              <a:buNone/>
              <a:defRPr sz="1074" b="1"/>
            </a:lvl9pPr>
          </a:lstStyle>
          <a:p>
            <a:pPr lvl="0"/>
            <a:r>
              <a:rPr lang="en-US"/>
              <a:t>Click to edit Master text styles</a:t>
            </a:r>
          </a:p>
        </p:txBody>
      </p:sp>
      <p:sp>
        <p:nvSpPr>
          <p:cNvPr id="6" name="Content Placeholder 5"/>
          <p:cNvSpPr>
            <a:spLocks noGrp="1"/>
          </p:cNvSpPr>
          <p:nvPr>
            <p:ph sz="quarter" idx="4"/>
          </p:nvPr>
        </p:nvSpPr>
        <p:spPr>
          <a:xfrm>
            <a:off x="26012146" y="9134004"/>
            <a:ext cx="22633940" cy="16596359"/>
          </a:xfrm>
        </p:spPr>
        <p:txBody>
          <a:bodyPr/>
          <a:lstStyle>
            <a:lvl1pPr>
              <a:defRPr sz="1646"/>
            </a:lvl1pPr>
            <a:lvl2pPr>
              <a:defRPr sz="1361"/>
            </a:lvl2pPr>
            <a:lvl3pPr>
              <a:defRPr sz="1217"/>
            </a:lvl3pPr>
            <a:lvl4pPr>
              <a:defRPr sz="1074"/>
            </a:lvl4pPr>
            <a:lvl5pPr>
              <a:defRPr sz="1074"/>
            </a:lvl5pPr>
            <a:lvl6pPr>
              <a:defRPr sz="1074"/>
            </a:lvl6pPr>
            <a:lvl7pPr>
              <a:defRPr sz="1074"/>
            </a:lvl7pPr>
            <a:lvl8pPr>
              <a:defRPr sz="1074"/>
            </a:lvl8pPr>
            <a:lvl9pPr>
              <a:defRPr sz="10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2FE3D9E-1D0A-499E-BB03-0FEB14A2FD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C6BA4DA-8366-4B07-806A-F313CE2611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E70220-332A-4D55-A164-59143068359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7" y="1147286"/>
            <a:ext cx="16847359" cy="4880610"/>
          </a:xfrm>
        </p:spPr>
        <p:txBody>
          <a:bodyPr anchor="b"/>
          <a:lstStyle>
            <a:lvl1pPr algn="l">
              <a:defRPr sz="1361" b="1"/>
            </a:lvl1pPr>
          </a:lstStyle>
          <a:p>
            <a:r>
              <a:rPr lang="en-US"/>
              <a:t>Click to edit Master title style</a:t>
            </a:r>
          </a:p>
        </p:txBody>
      </p:sp>
      <p:sp>
        <p:nvSpPr>
          <p:cNvPr id="3" name="Content Placeholder 2"/>
          <p:cNvSpPr>
            <a:spLocks noGrp="1"/>
          </p:cNvSpPr>
          <p:nvPr>
            <p:ph idx="1"/>
          </p:nvPr>
        </p:nvSpPr>
        <p:spPr>
          <a:xfrm>
            <a:off x="20020280" y="1147289"/>
            <a:ext cx="28625800" cy="24583073"/>
          </a:xfrm>
        </p:spPr>
        <p:txBody>
          <a:bodyPr/>
          <a:lstStyle>
            <a:lvl1pPr>
              <a:defRPr sz="2148"/>
            </a:lvl1pPr>
            <a:lvl2pPr>
              <a:defRPr sz="1861"/>
            </a:lvl2pPr>
            <a:lvl3pPr>
              <a:defRPr sz="1646"/>
            </a:lvl3pPr>
            <a:lvl4pPr>
              <a:defRPr sz="1361"/>
            </a:lvl4pPr>
            <a:lvl5pPr>
              <a:defRPr sz="1361"/>
            </a:lvl5pPr>
            <a:lvl6pPr>
              <a:defRPr sz="1361"/>
            </a:lvl6pPr>
            <a:lvl7pPr>
              <a:defRPr sz="1361"/>
            </a:lvl7pPr>
            <a:lvl8pPr>
              <a:defRPr sz="1361"/>
            </a:lvl8pPr>
            <a:lvl9pPr>
              <a:defRPr sz="13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7" y="6027899"/>
            <a:ext cx="16847359" cy="19702463"/>
          </a:xfrm>
        </p:spPr>
        <p:txBody>
          <a:bodyPr/>
          <a:lstStyle>
            <a:lvl1pPr marL="0" indent="0">
              <a:buNone/>
              <a:defRPr sz="931"/>
            </a:lvl1pPr>
            <a:lvl2pPr marL="307547" indent="0">
              <a:buNone/>
              <a:defRPr sz="788"/>
            </a:lvl2pPr>
            <a:lvl3pPr marL="615095" indent="0">
              <a:buNone/>
              <a:defRPr sz="644"/>
            </a:lvl3pPr>
            <a:lvl4pPr marL="922641" indent="0">
              <a:buNone/>
              <a:defRPr sz="573"/>
            </a:lvl4pPr>
            <a:lvl5pPr marL="1230186" indent="0">
              <a:buNone/>
              <a:defRPr sz="573"/>
            </a:lvl5pPr>
            <a:lvl6pPr marL="1537733" indent="0">
              <a:buNone/>
              <a:defRPr sz="573"/>
            </a:lvl6pPr>
            <a:lvl7pPr marL="1845281" indent="0">
              <a:buNone/>
              <a:defRPr sz="573"/>
            </a:lvl7pPr>
            <a:lvl8pPr marL="2152827" indent="0">
              <a:buNone/>
              <a:defRPr sz="573"/>
            </a:lvl8pPr>
            <a:lvl9pPr marL="2460374" indent="0">
              <a:buNone/>
              <a:defRPr sz="57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58787F-99FA-41E8-93BB-4D027D5121D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619" y="20162521"/>
            <a:ext cx="30723840" cy="2380298"/>
          </a:xfrm>
        </p:spPr>
        <p:txBody>
          <a:bodyPr anchor="b"/>
          <a:lstStyle>
            <a:lvl1pPr algn="l">
              <a:defRPr sz="1361" b="1"/>
            </a:lvl1pPr>
          </a:lstStyle>
          <a:p>
            <a:r>
              <a:rPr lang="en-US"/>
              <a:t>Click to edit Master title style</a:t>
            </a:r>
          </a:p>
        </p:txBody>
      </p:sp>
      <p:sp>
        <p:nvSpPr>
          <p:cNvPr id="3" name="Picture Placeholder 2"/>
          <p:cNvSpPr>
            <a:spLocks noGrp="1"/>
          </p:cNvSpPr>
          <p:nvPr>
            <p:ph type="pic" idx="1"/>
          </p:nvPr>
        </p:nvSpPr>
        <p:spPr>
          <a:xfrm>
            <a:off x="10037619" y="2573180"/>
            <a:ext cx="30723840" cy="17282160"/>
          </a:xfrm>
        </p:spPr>
        <p:txBody>
          <a:bodyPr/>
          <a:lstStyle>
            <a:lvl1pPr marL="0" indent="0">
              <a:buNone/>
              <a:defRPr sz="2148"/>
            </a:lvl1pPr>
            <a:lvl2pPr marL="307547" indent="0">
              <a:buNone/>
              <a:defRPr sz="1861"/>
            </a:lvl2pPr>
            <a:lvl3pPr marL="615095" indent="0">
              <a:buNone/>
              <a:defRPr sz="1646"/>
            </a:lvl3pPr>
            <a:lvl4pPr marL="922641" indent="0">
              <a:buNone/>
              <a:defRPr sz="1361"/>
            </a:lvl4pPr>
            <a:lvl5pPr marL="1230186" indent="0">
              <a:buNone/>
              <a:defRPr sz="1361"/>
            </a:lvl5pPr>
            <a:lvl6pPr marL="1537733" indent="0">
              <a:buNone/>
              <a:defRPr sz="1361"/>
            </a:lvl6pPr>
            <a:lvl7pPr marL="1845281" indent="0">
              <a:buNone/>
              <a:defRPr sz="1361"/>
            </a:lvl7pPr>
            <a:lvl8pPr marL="2152827" indent="0">
              <a:buNone/>
              <a:defRPr sz="1361"/>
            </a:lvl8pPr>
            <a:lvl9pPr marL="2460374" indent="0">
              <a:buNone/>
              <a:defRPr sz="1361"/>
            </a:lvl9pPr>
          </a:lstStyle>
          <a:p>
            <a:pPr lvl="0"/>
            <a:endParaRPr lang="en-US" noProof="0" dirty="0"/>
          </a:p>
        </p:txBody>
      </p:sp>
      <p:sp>
        <p:nvSpPr>
          <p:cNvPr id="4" name="Text Placeholder 3"/>
          <p:cNvSpPr>
            <a:spLocks noGrp="1"/>
          </p:cNvSpPr>
          <p:nvPr>
            <p:ph type="body" sz="half" idx="2"/>
          </p:nvPr>
        </p:nvSpPr>
        <p:spPr>
          <a:xfrm>
            <a:off x="10037619" y="22542819"/>
            <a:ext cx="30723840" cy="3380423"/>
          </a:xfrm>
        </p:spPr>
        <p:txBody>
          <a:bodyPr/>
          <a:lstStyle>
            <a:lvl1pPr marL="0" indent="0">
              <a:buNone/>
              <a:defRPr sz="931"/>
            </a:lvl1pPr>
            <a:lvl2pPr marL="307547" indent="0">
              <a:buNone/>
              <a:defRPr sz="788"/>
            </a:lvl2pPr>
            <a:lvl3pPr marL="615095" indent="0">
              <a:buNone/>
              <a:defRPr sz="644"/>
            </a:lvl3pPr>
            <a:lvl4pPr marL="922641" indent="0">
              <a:buNone/>
              <a:defRPr sz="573"/>
            </a:lvl4pPr>
            <a:lvl5pPr marL="1230186" indent="0">
              <a:buNone/>
              <a:defRPr sz="573"/>
            </a:lvl5pPr>
            <a:lvl6pPr marL="1537733" indent="0">
              <a:buNone/>
              <a:defRPr sz="573"/>
            </a:lvl6pPr>
            <a:lvl7pPr marL="1845281" indent="0">
              <a:buNone/>
              <a:defRPr sz="573"/>
            </a:lvl7pPr>
            <a:lvl8pPr marL="2152827" indent="0">
              <a:buNone/>
              <a:defRPr sz="573"/>
            </a:lvl8pPr>
            <a:lvl9pPr marL="2460374" indent="0">
              <a:buNone/>
              <a:defRPr sz="573"/>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6D0A3B2-596D-4437-83F5-1685CD9214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844773" y="34297"/>
            <a:ext cx="39516859" cy="2974657"/>
          </a:xfrm>
          <a:prstGeom prst="rect">
            <a:avLst/>
          </a:prstGeom>
          <a:noFill/>
          <a:ln w="9525">
            <a:noFill/>
            <a:miter lim="800000"/>
            <a:headEnd/>
            <a:tailEnd/>
          </a:ln>
        </p:spPr>
        <p:txBody>
          <a:bodyPr vert="horz" wrap="square" lIns="399752" tIns="199875" rIns="399752" bIns="19987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319483" y="4733450"/>
            <a:ext cx="46567436" cy="208697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p:txBody>
      </p:sp>
      <p:sp>
        <p:nvSpPr>
          <p:cNvPr id="1028" name="Rectangle 4"/>
          <p:cNvSpPr>
            <a:spLocks noGrp="1" noChangeArrowheads="1"/>
          </p:cNvSpPr>
          <p:nvPr>
            <p:ph type="dt" sz="half" idx="2"/>
          </p:nvPr>
        </p:nvSpPr>
        <p:spPr bwMode="auto">
          <a:xfrm>
            <a:off x="3842096" y="26243280"/>
            <a:ext cx="10668000" cy="19202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eaLnBrk="0" hangingPunct="0">
              <a:defRPr sz="4295">
                <a:latin typeface="Times New Roman" charset="0"/>
              </a:defRPr>
            </a:lvl1pPr>
          </a:lstStyle>
          <a:p>
            <a:pPr>
              <a:defRPr/>
            </a:pPr>
            <a:endParaRPr lang="en-US" dirty="0"/>
          </a:p>
        </p:txBody>
      </p:sp>
      <p:sp>
        <p:nvSpPr>
          <p:cNvPr id="1029" name="Rectangle 5"/>
          <p:cNvSpPr>
            <a:spLocks noGrp="1" noChangeArrowheads="1"/>
          </p:cNvSpPr>
          <p:nvPr>
            <p:ph type="ftr" sz="quarter" idx="3"/>
          </p:nvPr>
        </p:nvSpPr>
        <p:spPr bwMode="auto">
          <a:xfrm>
            <a:off x="17493906" y="26243280"/>
            <a:ext cx="16218593" cy="19202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ctr" eaLnBrk="0" hangingPunct="0">
              <a:defRPr sz="4295">
                <a:latin typeface="Times New Roman" charset="0"/>
              </a:defRPr>
            </a:lvl1pPr>
          </a:lstStyle>
          <a:p>
            <a:pPr>
              <a:defRPr/>
            </a:pPr>
            <a:endParaRPr lang="en-US" dirty="0"/>
          </a:p>
        </p:txBody>
      </p:sp>
      <p:sp>
        <p:nvSpPr>
          <p:cNvPr id="1030" name="Rectangle 6"/>
          <p:cNvSpPr>
            <a:spLocks noGrp="1" noChangeArrowheads="1"/>
          </p:cNvSpPr>
          <p:nvPr>
            <p:ph type="sldNum" sz="quarter" idx="4"/>
          </p:nvPr>
        </p:nvSpPr>
        <p:spPr bwMode="auto">
          <a:xfrm>
            <a:off x="36696304" y="26243280"/>
            <a:ext cx="10668000" cy="1920240"/>
          </a:xfrm>
          <a:prstGeom prst="rect">
            <a:avLst/>
          </a:prstGeom>
          <a:noFill/>
          <a:ln w="9525">
            <a:noFill/>
            <a:miter lim="800000"/>
            <a:headEnd/>
            <a:tailEnd/>
          </a:ln>
          <a:effectLst/>
        </p:spPr>
        <p:txBody>
          <a:bodyPr vert="horz" wrap="none" lIns="399752" tIns="199875" rIns="399752" bIns="199875" numCol="1" anchor="ctr" anchorCtr="0" compatLnSpc="1">
            <a:prstTxWarp prst="textNoShape">
              <a:avLst/>
            </a:prstTxWarp>
          </a:bodyPr>
          <a:lstStyle>
            <a:lvl1pPr algn="r" eaLnBrk="0" hangingPunct="0">
              <a:defRPr sz="4295">
                <a:latin typeface="Times New Roman" charset="0"/>
              </a:defRPr>
            </a:lvl1pPr>
          </a:lstStyle>
          <a:p>
            <a:pPr>
              <a:defRPr/>
            </a:pPr>
            <a:fld id="{3DA2D13A-81BF-4FD9-B034-831A40ECC6C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518647" rtl="0" eaLnBrk="0" fontAlgn="base" hangingPunct="0">
        <a:spcBef>
          <a:spcPct val="0"/>
        </a:spcBef>
        <a:spcAft>
          <a:spcPct val="0"/>
        </a:spcAft>
        <a:defRPr sz="5441" b="1">
          <a:solidFill>
            <a:schemeClr val="bg1"/>
          </a:solidFill>
          <a:latin typeface="+mj-lt"/>
          <a:ea typeface="+mj-ea"/>
          <a:cs typeface="+mj-cs"/>
        </a:defRPr>
      </a:lvl1pPr>
      <a:lvl2pPr algn="ctr" defTabSz="12518647" rtl="0" eaLnBrk="0" fontAlgn="base" hangingPunct="0">
        <a:spcBef>
          <a:spcPct val="0"/>
        </a:spcBef>
        <a:spcAft>
          <a:spcPct val="0"/>
        </a:spcAft>
        <a:defRPr sz="5441" b="1">
          <a:solidFill>
            <a:schemeClr val="bg1"/>
          </a:solidFill>
          <a:latin typeface="Arial" charset="0"/>
        </a:defRPr>
      </a:lvl2pPr>
      <a:lvl3pPr algn="ctr" defTabSz="12518647" rtl="0" eaLnBrk="0" fontAlgn="base" hangingPunct="0">
        <a:spcBef>
          <a:spcPct val="0"/>
        </a:spcBef>
        <a:spcAft>
          <a:spcPct val="0"/>
        </a:spcAft>
        <a:defRPr sz="5441" b="1">
          <a:solidFill>
            <a:schemeClr val="bg1"/>
          </a:solidFill>
          <a:latin typeface="Arial" charset="0"/>
        </a:defRPr>
      </a:lvl3pPr>
      <a:lvl4pPr algn="ctr" defTabSz="12518647" rtl="0" eaLnBrk="0" fontAlgn="base" hangingPunct="0">
        <a:spcBef>
          <a:spcPct val="0"/>
        </a:spcBef>
        <a:spcAft>
          <a:spcPct val="0"/>
        </a:spcAft>
        <a:defRPr sz="5441" b="1">
          <a:solidFill>
            <a:schemeClr val="bg1"/>
          </a:solidFill>
          <a:latin typeface="Arial" charset="0"/>
        </a:defRPr>
      </a:lvl4pPr>
      <a:lvl5pPr algn="ctr" defTabSz="12518647" rtl="0" eaLnBrk="0" fontAlgn="base" hangingPunct="0">
        <a:spcBef>
          <a:spcPct val="0"/>
        </a:spcBef>
        <a:spcAft>
          <a:spcPct val="0"/>
        </a:spcAft>
        <a:defRPr sz="5441" b="1">
          <a:solidFill>
            <a:schemeClr val="bg1"/>
          </a:solidFill>
          <a:latin typeface="Arial" charset="0"/>
        </a:defRPr>
      </a:lvl5pPr>
      <a:lvl6pPr marL="307547" algn="ctr" defTabSz="12518647" rtl="0" fontAlgn="base">
        <a:spcBef>
          <a:spcPct val="0"/>
        </a:spcBef>
        <a:spcAft>
          <a:spcPct val="0"/>
        </a:spcAft>
        <a:defRPr sz="5441" b="1">
          <a:solidFill>
            <a:schemeClr val="bg1"/>
          </a:solidFill>
          <a:latin typeface="Arial" charset="0"/>
        </a:defRPr>
      </a:lvl6pPr>
      <a:lvl7pPr marL="615095" algn="ctr" defTabSz="12518647" rtl="0" fontAlgn="base">
        <a:spcBef>
          <a:spcPct val="0"/>
        </a:spcBef>
        <a:spcAft>
          <a:spcPct val="0"/>
        </a:spcAft>
        <a:defRPr sz="5441" b="1">
          <a:solidFill>
            <a:schemeClr val="bg1"/>
          </a:solidFill>
          <a:latin typeface="Arial" charset="0"/>
        </a:defRPr>
      </a:lvl7pPr>
      <a:lvl8pPr marL="922641" algn="ctr" defTabSz="12518647" rtl="0" fontAlgn="base">
        <a:spcBef>
          <a:spcPct val="0"/>
        </a:spcBef>
        <a:spcAft>
          <a:spcPct val="0"/>
        </a:spcAft>
        <a:defRPr sz="5441" b="1">
          <a:solidFill>
            <a:schemeClr val="bg1"/>
          </a:solidFill>
          <a:latin typeface="Arial" charset="0"/>
        </a:defRPr>
      </a:lvl8pPr>
      <a:lvl9pPr marL="1230186" algn="ctr" defTabSz="12518647" rtl="0" fontAlgn="base">
        <a:spcBef>
          <a:spcPct val="0"/>
        </a:spcBef>
        <a:spcAft>
          <a:spcPct val="0"/>
        </a:spcAft>
        <a:defRPr sz="5441" b="1">
          <a:solidFill>
            <a:schemeClr val="bg1"/>
          </a:solidFill>
          <a:latin typeface="Arial" charset="0"/>
        </a:defRPr>
      </a:lvl9pPr>
    </p:titleStyle>
    <p:bodyStyle>
      <a:lvl1pPr marL="1067870" indent="-1067870" algn="l" defTabSz="12518647" rtl="0" eaLnBrk="0" fontAlgn="base" hangingPunct="0">
        <a:spcBef>
          <a:spcPct val="20000"/>
        </a:spcBef>
        <a:spcAft>
          <a:spcPct val="0"/>
        </a:spcAft>
        <a:defRPr sz="1646">
          <a:solidFill>
            <a:schemeClr val="tx1"/>
          </a:solidFill>
          <a:latin typeface="+mn-lt"/>
          <a:ea typeface="+mn-ea"/>
          <a:cs typeface="+mn-cs"/>
        </a:defRPr>
      </a:lvl1pPr>
      <a:lvl2pPr marL="2309804" indent="-887401" algn="l" defTabSz="12518647" rtl="0" eaLnBrk="0" fontAlgn="base" hangingPunct="0">
        <a:spcBef>
          <a:spcPct val="20000"/>
        </a:spcBef>
        <a:spcAft>
          <a:spcPct val="0"/>
        </a:spcAft>
        <a:defRPr sz="9164">
          <a:solidFill>
            <a:schemeClr val="tx1"/>
          </a:solidFill>
          <a:latin typeface="Times New Roman" charset="0"/>
        </a:defRPr>
      </a:lvl2pPr>
      <a:lvl3pPr marL="3556009" indent="-710135" algn="l" defTabSz="12518647" rtl="0" eaLnBrk="0" fontAlgn="base" hangingPunct="0">
        <a:spcBef>
          <a:spcPct val="20000"/>
        </a:spcBef>
        <a:spcAft>
          <a:spcPct val="0"/>
        </a:spcAft>
        <a:defRPr sz="7803">
          <a:solidFill>
            <a:schemeClr val="tx1"/>
          </a:solidFill>
          <a:latin typeface="Times New Roman" charset="0"/>
        </a:defRPr>
      </a:lvl3pPr>
      <a:lvl4pPr marL="4977346" indent="-711201" algn="l" defTabSz="12518647" rtl="0" eaLnBrk="0" fontAlgn="base" hangingPunct="0">
        <a:spcBef>
          <a:spcPct val="20000"/>
        </a:spcBef>
        <a:spcAft>
          <a:spcPct val="0"/>
        </a:spcAft>
        <a:defRPr sz="6515">
          <a:solidFill>
            <a:schemeClr val="tx1"/>
          </a:solidFill>
          <a:latin typeface="Times New Roman" charset="0"/>
        </a:defRPr>
      </a:lvl4pPr>
      <a:lvl5pPr marL="6401884" indent="-714407" algn="l" defTabSz="12518647" rtl="0" eaLnBrk="0" fontAlgn="base" hangingPunct="0">
        <a:spcBef>
          <a:spcPct val="20000"/>
        </a:spcBef>
        <a:spcAft>
          <a:spcPct val="0"/>
        </a:spcAft>
        <a:defRPr sz="6515">
          <a:solidFill>
            <a:schemeClr val="tx1"/>
          </a:solidFill>
          <a:latin typeface="Times New Roman" charset="0"/>
        </a:defRPr>
      </a:lvl5pPr>
      <a:lvl6pPr marL="6709430" indent="-714407" algn="l" defTabSz="12518647" rtl="0" fontAlgn="base">
        <a:spcBef>
          <a:spcPct val="20000"/>
        </a:spcBef>
        <a:spcAft>
          <a:spcPct val="0"/>
        </a:spcAft>
        <a:defRPr sz="6515">
          <a:solidFill>
            <a:schemeClr val="tx1"/>
          </a:solidFill>
          <a:latin typeface="Times New Roman" charset="0"/>
        </a:defRPr>
      </a:lvl6pPr>
      <a:lvl7pPr marL="7016978" indent="-714407" algn="l" defTabSz="12518647" rtl="0" fontAlgn="base">
        <a:spcBef>
          <a:spcPct val="20000"/>
        </a:spcBef>
        <a:spcAft>
          <a:spcPct val="0"/>
        </a:spcAft>
        <a:defRPr sz="6515">
          <a:solidFill>
            <a:schemeClr val="tx1"/>
          </a:solidFill>
          <a:latin typeface="Times New Roman" charset="0"/>
        </a:defRPr>
      </a:lvl7pPr>
      <a:lvl8pPr marL="7324525" indent="-714407" algn="l" defTabSz="12518647" rtl="0" fontAlgn="base">
        <a:spcBef>
          <a:spcPct val="20000"/>
        </a:spcBef>
        <a:spcAft>
          <a:spcPct val="0"/>
        </a:spcAft>
        <a:defRPr sz="6515">
          <a:solidFill>
            <a:schemeClr val="tx1"/>
          </a:solidFill>
          <a:latin typeface="Times New Roman" charset="0"/>
        </a:defRPr>
      </a:lvl8pPr>
      <a:lvl9pPr marL="7632071" indent="-714407" algn="l" defTabSz="12518647" rtl="0" fontAlgn="base">
        <a:spcBef>
          <a:spcPct val="20000"/>
        </a:spcBef>
        <a:spcAft>
          <a:spcPct val="0"/>
        </a:spcAft>
        <a:defRPr sz="6515">
          <a:solidFill>
            <a:schemeClr val="tx1"/>
          </a:solidFill>
          <a:latin typeface="Times New Roman" charset="0"/>
        </a:defRPr>
      </a:lvl9pPr>
    </p:bodyStyle>
    <p:otherStyle>
      <a:defPPr>
        <a:defRPr lang="en-US"/>
      </a:defPPr>
      <a:lvl1pPr marL="0" algn="l" defTabSz="615095" rtl="0" eaLnBrk="1" latinLnBrk="0" hangingPunct="1">
        <a:defRPr sz="1217" kern="1200">
          <a:solidFill>
            <a:schemeClr val="tx1"/>
          </a:solidFill>
          <a:latin typeface="+mn-lt"/>
          <a:ea typeface="+mn-ea"/>
          <a:cs typeface="+mn-cs"/>
        </a:defRPr>
      </a:lvl1pPr>
      <a:lvl2pPr marL="307547" algn="l" defTabSz="615095" rtl="0" eaLnBrk="1" latinLnBrk="0" hangingPunct="1">
        <a:defRPr sz="1217" kern="1200">
          <a:solidFill>
            <a:schemeClr val="tx1"/>
          </a:solidFill>
          <a:latin typeface="+mn-lt"/>
          <a:ea typeface="+mn-ea"/>
          <a:cs typeface="+mn-cs"/>
        </a:defRPr>
      </a:lvl2pPr>
      <a:lvl3pPr marL="615095" algn="l" defTabSz="615095" rtl="0" eaLnBrk="1" latinLnBrk="0" hangingPunct="1">
        <a:defRPr sz="1217" kern="1200">
          <a:solidFill>
            <a:schemeClr val="tx1"/>
          </a:solidFill>
          <a:latin typeface="+mn-lt"/>
          <a:ea typeface="+mn-ea"/>
          <a:cs typeface="+mn-cs"/>
        </a:defRPr>
      </a:lvl3pPr>
      <a:lvl4pPr marL="922641" algn="l" defTabSz="615095" rtl="0" eaLnBrk="1" latinLnBrk="0" hangingPunct="1">
        <a:defRPr sz="1217" kern="1200">
          <a:solidFill>
            <a:schemeClr val="tx1"/>
          </a:solidFill>
          <a:latin typeface="+mn-lt"/>
          <a:ea typeface="+mn-ea"/>
          <a:cs typeface="+mn-cs"/>
        </a:defRPr>
      </a:lvl4pPr>
      <a:lvl5pPr marL="1230186" algn="l" defTabSz="615095" rtl="0" eaLnBrk="1" latinLnBrk="0" hangingPunct="1">
        <a:defRPr sz="1217" kern="1200">
          <a:solidFill>
            <a:schemeClr val="tx1"/>
          </a:solidFill>
          <a:latin typeface="+mn-lt"/>
          <a:ea typeface="+mn-ea"/>
          <a:cs typeface="+mn-cs"/>
        </a:defRPr>
      </a:lvl5pPr>
      <a:lvl6pPr marL="1537733" algn="l" defTabSz="615095" rtl="0" eaLnBrk="1" latinLnBrk="0" hangingPunct="1">
        <a:defRPr sz="1217" kern="1200">
          <a:solidFill>
            <a:schemeClr val="tx1"/>
          </a:solidFill>
          <a:latin typeface="+mn-lt"/>
          <a:ea typeface="+mn-ea"/>
          <a:cs typeface="+mn-cs"/>
        </a:defRPr>
      </a:lvl6pPr>
      <a:lvl7pPr marL="1845281" algn="l" defTabSz="615095" rtl="0" eaLnBrk="1" latinLnBrk="0" hangingPunct="1">
        <a:defRPr sz="1217" kern="1200">
          <a:solidFill>
            <a:schemeClr val="tx1"/>
          </a:solidFill>
          <a:latin typeface="+mn-lt"/>
          <a:ea typeface="+mn-ea"/>
          <a:cs typeface="+mn-cs"/>
        </a:defRPr>
      </a:lvl7pPr>
      <a:lvl8pPr marL="2152827" algn="l" defTabSz="615095" rtl="0" eaLnBrk="1" latinLnBrk="0" hangingPunct="1">
        <a:defRPr sz="1217" kern="1200">
          <a:solidFill>
            <a:schemeClr val="tx1"/>
          </a:solidFill>
          <a:latin typeface="+mn-lt"/>
          <a:ea typeface="+mn-ea"/>
          <a:cs typeface="+mn-cs"/>
        </a:defRPr>
      </a:lvl8pPr>
      <a:lvl9pPr marL="2460374" algn="l" defTabSz="615095" rtl="0" eaLnBrk="1" latinLnBrk="0" hangingPunct="1">
        <a:defRPr sz="1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britannica.com/science/monoclonal-antibody"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54179"/>
            <a:ext cx="51206400" cy="4992159"/>
          </a:xfrm>
          <a:prstGeom prst="rect">
            <a:avLst/>
          </a:prstGeom>
          <a:solidFill>
            <a:srgbClr val="D8E0E0"/>
          </a:solidFill>
          <a:ln w="9525">
            <a:noFill/>
            <a:miter lim="800000"/>
            <a:headEnd/>
            <a:tailEnd/>
          </a:ln>
        </p:spPr>
        <p:txBody>
          <a:bodyPr wrap="none" lIns="61515" tIns="30758" rIns="61515" bIns="30758" anchor="ctr"/>
          <a:lstStyle/>
          <a:p>
            <a:endParaRPr lang="en-US" sz="1646" dirty="0"/>
          </a:p>
        </p:txBody>
      </p:sp>
      <p:sp>
        <p:nvSpPr>
          <p:cNvPr id="1028" name="Rectangle 4"/>
          <p:cNvSpPr>
            <a:spLocks noGrp="1" noChangeAspect="1" noChangeArrowheads="1"/>
          </p:cNvSpPr>
          <p:nvPr>
            <p:ph type="title"/>
          </p:nvPr>
        </p:nvSpPr>
        <p:spPr>
          <a:xfrm>
            <a:off x="945555" y="281029"/>
            <a:ext cx="48691800" cy="4985980"/>
          </a:xfrm>
          <a:noFill/>
        </p:spPr>
        <p:txBody>
          <a:bodyPr vert="horz" wrap="square" lIns="0" tIns="0" rIns="0" bIns="0" numCol="1" anchor="ctr" anchorCtr="0" compatLnSpc="1">
            <a:prstTxWarp prst="textNoShape">
              <a:avLst/>
            </a:prstTxWarp>
            <a:spAutoFit/>
          </a:bodyPr>
          <a:lstStyle/>
          <a:p>
            <a:r>
              <a:rPr lang="en-US" sz="7000" b="0" dirty="0">
                <a:solidFill>
                  <a:schemeClr val="tx1"/>
                </a:solidFill>
                <a:latin typeface="Times New Roman" panose="02020603050405020304" pitchFamily="18" charset="0"/>
                <a:cs typeface="Times New Roman" panose="02020603050405020304" pitchFamily="18" charset="0"/>
              </a:rPr>
              <a:t>Ofatumumab: A Novel Anti‑CD20 Monoclonal Antibody for Multiple Sclerosis: A Review of Clinical Considerations</a:t>
            </a:r>
            <a:br>
              <a:rPr lang="en-US" sz="6000" b="0" dirty="0">
                <a:solidFill>
                  <a:schemeClr val="tx1"/>
                </a:solidFill>
                <a:latin typeface="Times New Roman" panose="02020603050405020304" pitchFamily="18" charset="0"/>
                <a:ea typeface="Calibri"/>
                <a:cs typeface="Times New Roman" panose="02020603050405020304" pitchFamily="18" charset="0"/>
                <a:sym typeface="Calibri"/>
              </a:rPr>
            </a:br>
            <a:r>
              <a:rPr lang="en-US" sz="5000" b="0" dirty="0">
                <a:solidFill>
                  <a:schemeClr val="tx1"/>
                </a:solidFill>
                <a:latin typeface="Times New Roman" panose="02020603050405020304" pitchFamily="18" charset="0"/>
                <a:cs typeface="Times New Roman" panose="02020603050405020304" pitchFamily="18" charset="0"/>
              </a:rPr>
              <a:t>William T. Barham</a:t>
            </a:r>
            <a:r>
              <a:rPr lang="en-US" sz="5000" b="0" baseline="30000" dirty="0">
                <a:solidFill>
                  <a:schemeClr val="tx1"/>
                </a:solidFill>
                <a:latin typeface="Times New Roman" panose="02020603050405020304" pitchFamily="18" charset="0"/>
                <a:cs typeface="Times New Roman" panose="02020603050405020304" pitchFamily="18" charset="0"/>
              </a:rPr>
              <a:t>1</a:t>
            </a:r>
            <a:r>
              <a:rPr lang="en-US" sz="5000" b="0" dirty="0">
                <a:solidFill>
                  <a:schemeClr val="tx1"/>
                </a:solidFill>
                <a:latin typeface="Times New Roman" panose="02020603050405020304" pitchFamily="18" charset="0"/>
                <a:cs typeface="Times New Roman" panose="02020603050405020304" pitchFamily="18" charset="0"/>
              </a:rPr>
              <a:t> · Kathryn M. Dillman</a:t>
            </a:r>
            <a:r>
              <a:rPr lang="en-US" sz="5000" b="0" baseline="30000" dirty="0">
                <a:solidFill>
                  <a:schemeClr val="tx1"/>
                </a:solidFill>
                <a:latin typeface="Times New Roman" panose="02020603050405020304" pitchFamily="18" charset="0"/>
                <a:cs typeface="Times New Roman" panose="02020603050405020304" pitchFamily="18" charset="0"/>
              </a:rPr>
              <a:t>1</a:t>
            </a:r>
            <a:r>
              <a:rPr lang="en-US" sz="5000" b="0" dirty="0">
                <a:solidFill>
                  <a:schemeClr val="tx1"/>
                </a:solidFill>
                <a:latin typeface="Times New Roman" panose="02020603050405020304" pitchFamily="18" charset="0"/>
                <a:cs typeface="Times New Roman" panose="02020603050405020304" pitchFamily="18" charset="0"/>
              </a:rPr>
              <a:t> · Joseph D. Hebert</a:t>
            </a:r>
            <a:r>
              <a:rPr lang="en-US" sz="5000" b="0" baseline="30000" dirty="0">
                <a:solidFill>
                  <a:schemeClr val="tx1"/>
                </a:solidFill>
                <a:latin typeface="Times New Roman" panose="02020603050405020304" pitchFamily="18" charset="0"/>
                <a:cs typeface="Times New Roman" panose="02020603050405020304" pitchFamily="18" charset="0"/>
              </a:rPr>
              <a:t>1</a:t>
            </a:r>
            <a:r>
              <a:rPr lang="en-US" sz="5000" b="0" dirty="0">
                <a:solidFill>
                  <a:schemeClr val="tx1"/>
                </a:solidFill>
                <a:latin typeface="Times New Roman" panose="02020603050405020304" pitchFamily="18" charset="0"/>
                <a:cs typeface="Times New Roman" panose="02020603050405020304" pitchFamily="18" charset="0"/>
              </a:rPr>
              <a:t> · Christian K. Kerut</a:t>
            </a:r>
            <a:r>
              <a:rPr lang="en-US" sz="5000" b="0" baseline="30000" dirty="0">
                <a:solidFill>
                  <a:schemeClr val="tx1"/>
                </a:solidFill>
                <a:latin typeface="Times New Roman" panose="02020603050405020304" pitchFamily="18" charset="0"/>
                <a:cs typeface="Times New Roman" panose="02020603050405020304" pitchFamily="18" charset="0"/>
              </a:rPr>
              <a:t>1</a:t>
            </a:r>
            <a:r>
              <a:rPr lang="en-US" sz="5000" b="0" dirty="0">
                <a:solidFill>
                  <a:schemeClr val="tx1"/>
                </a:solidFill>
                <a:latin typeface="Times New Roman" panose="02020603050405020304" pitchFamily="18" charset="0"/>
                <a:cs typeface="Times New Roman" panose="02020603050405020304" pitchFamily="18" charset="0"/>
              </a:rPr>
              <a:t> · Rachel J. Klapper</a:t>
            </a:r>
            <a:r>
              <a:rPr lang="en-US" sz="5000" b="0" baseline="30000" dirty="0">
                <a:solidFill>
                  <a:schemeClr val="tx1"/>
                </a:solidFill>
                <a:latin typeface="Times New Roman" panose="02020603050405020304" pitchFamily="18" charset="0"/>
                <a:cs typeface="Times New Roman" panose="02020603050405020304" pitchFamily="18" charset="0"/>
              </a:rPr>
              <a:t>2</a:t>
            </a:r>
            <a:r>
              <a:rPr lang="en-US" sz="5000" b="0" dirty="0">
                <a:solidFill>
                  <a:schemeClr val="tx1"/>
                </a:solidFill>
                <a:latin typeface="Times New Roman" panose="02020603050405020304" pitchFamily="18" charset="0"/>
                <a:cs typeface="Times New Roman" panose="02020603050405020304" pitchFamily="18" charset="0"/>
              </a:rPr>
              <a:t> ·</a:t>
            </a:r>
            <a:br>
              <a:rPr lang="en-US" sz="5000" b="0" dirty="0">
                <a:solidFill>
                  <a:schemeClr val="tx1"/>
                </a:solidFill>
                <a:latin typeface="Times New Roman" panose="02020603050405020304" pitchFamily="18" charset="0"/>
                <a:cs typeface="Times New Roman" panose="02020603050405020304" pitchFamily="18" charset="0"/>
              </a:rPr>
            </a:br>
            <a:r>
              <a:rPr lang="en-US" sz="5000" b="0" dirty="0">
                <a:solidFill>
                  <a:schemeClr val="tx1"/>
                </a:solidFill>
                <a:latin typeface="Times New Roman" panose="02020603050405020304" pitchFamily="18" charset="0"/>
                <a:cs typeface="Times New Roman" panose="02020603050405020304" pitchFamily="18" charset="0"/>
              </a:rPr>
              <a:t>Shahab Ahmadzadeh</a:t>
            </a:r>
            <a:r>
              <a:rPr lang="en-US" sz="5000" b="0" baseline="30000" dirty="0">
                <a:solidFill>
                  <a:schemeClr val="tx1"/>
                </a:solidFill>
                <a:latin typeface="Times New Roman" panose="02020603050405020304" pitchFamily="18" charset="0"/>
                <a:cs typeface="Times New Roman" panose="02020603050405020304" pitchFamily="18" charset="0"/>
              </a:rPr>
              <a:t>3</a:t>
            </a:r>
            <a:r>
              <a:rPr lang="en-US" sz="5000" b="0" dirty="0">
                <a:solidFill>
                  <a:schemeClr val="tx1"/>
                </a:solidFill>
                <a:latin typeface="Times New Roman" panose="02020603050405020304" pitchFamily="18" charset="0"/>
                <a:cs typeface="Times New Roman" panose="02020603050405020304" pitchFamily="18" charset="0"/>
              </a:rPr>
              <a:t> · Sahar Shekoohi</a:t>
            </a:r>
            <a:r>
              <a:rPr lang="en-US" sz="5000" b="0" baseline="30000" dirty="0">
                <a:solidFill>
                  <a:schemeClr val="tx1"/>
                </a:solidFill>
                <a:latin typeface="Times New Roman" panose="02020603050405020304" pitchFamily="18" charset="0"/>
                <a:cs typeface="Times New Roman" panose="02020603050405020304" pitchFamily="18" charset="0"/>
              </a:rPr>
              <a:t>3</a:t>
            </a:r>
            <a:r>
              <a:rPr lang="en-US" sz="5000" b="0" dirty="0">
                <a:solidFill>
                  <a:schemeClr val="tx1"/>
                </a:solidFill>
                <a:latin typeface="Times New Roman" panose="02020603050405020304" pitchFamily="18" charset="0"/>
                <a:cs typeface="Times New Roman" panose="02020603050405020304" pitchFamily="18" charset="0"/>
              </a:rPr>
              <a:t> · Elyse M. Cornett</a:t>
            </a:r>
            <a:r>
              <a:rPr lang="en-US" sz="5000" b="0" baseline="30000" dirty="0">
                <a:solidFill>
                  <a:schemeClr val="tx1"/>
                </a:solidFill>
                <a:latin typeface="Times New Roman" panose="02020603050405020304" pitchFamily="18" charset="0"/>
                <a:cs typeface="Times New Roman" panose="02020603050405020304" pitchFamily="18" charset="0"/>
              </a:rPr>
              <a:t>3</a:t>
            </a:r>
            <a:r>
              <a:rPr lang="en-US" sz="5000" b="0" dirty="0">
                <a:solidFill>
                  <a:schemeClr val="tx1"/>
                </a:solidFill>
                <a:latin typeface="Times New Roman" panose="02020603050405020304" pitchFamily="18" charset="0"/>
                <a:cs typeface="Times New Roman" panose="02020603050405020304" pitchFamily="18" charset="0"/>
              </a:rPr>
              <a:t> · Alan D. Kaye</a:t>
            </a:r>
            <a:r>
              <a:rPr lang="en-US" sz="5000" b="0" baseline="30000" dirty="0">
                <a:solidFill>
                  <a:schemeClr val="tx1"/>
                </a:solidFill>
                <a:latin typeface="Times New Roman" panose="02020603050405020304" pitchFamily="18" charset="0"/>
                <a:cs typeface="Times New Roman" panose="02020603050405020304" pitchFamily="18" charset="0"/>
              </a:rPr>
              <a:t>3,4</a:t>
            </a:r>
            <a:br>
              <a:rPr lang="en-US" sz="6000" dirty="0">
                <a:solidFill>
                  <a:schemeClr val="tx1"/>
                </a:solidFill>
                <a:latin typeface="Times New Roman" panose="02020603050405020304" pitchFamily="18" charset="0"/>
                <a:cs typeface="Times New Roman" panose="02020603050405020304" pitchFamily="18" charset="0"/>
              </a:rPr>
            </a:br>
            <a:r>
              <a:rPr lang="en-US" sz="2600" b="0" dirty="0">
                <a:solidFill>
                  <a:schemeClr val="tx1"/>
                </a:solidFill>
                <a:latin typeface="Times New Roman" panose="02020603050405020304" pitchFamily="18" charset="0"/>
                <a:cs typeface="Times New Roman" panose="02020603050405020304" pitchFamily="18" charset="0"/>
              </a:rPr>
              <a:t>1. LSU Health Sciences School of Medicine at New Orleans </a:t>
            </a:r>
            <a:br>
              <a:rPr lang="en-US" sz="2600" b="0" dirty="0">
                <a:solidFill>
                  <a:schemeClr val="tx1"/>
                </a:solidFill>
                <a:latin typeface="Times New Roman" panose="02020603050405020304" pitchFamily="18" charset="0"/>
                <a:cs typeface="Times New Roman" panose="02020603050405020304" pitchFamily="18" charset="0"/>
              </a:rPr>
            </a:br>
            <a:r>
              <a:rPr lang="en-US" sz="2600" b="0" dirty="0">
                <a:solidFill>
                  <a:schemeClr val="tx1"/>
                </a:solidFill>
                <a:latin typeface="Times New Roman" panose="02020603050405020304" pitchFamily="18" charset="0"/>
                <a:cs typeface="Times New Roman" panose="02020603050405020304" pitchFamily="18" charset="0"/>
              </a:rPr>
              <a:t>2. Department of Radiology, Louisiana State University Health Sciences Center at Shreveport</a:t>
            </a:r>
            <a:br>
              <a:rPr lang="en-US" sz="2600" b="0" dirty="0">
                <a:solidFill>
                  <a:schemeClr val="tx1"/>
                </a:solidFill>
                <a:latin typeface="Times New Roman" panose="02020603050405020304" pitchFamily="18" charset="0"/>
                <a:cs typeface="Times New Roman" panose="02020603050405020304" pitchFamily="18" charset="0"/>
              </a:rPr>
            </a:br>
            <a:r>
              <a:rPr lang="en-US" sz="2600" b="0" dirty="0">
                <a:solidFill>
                  <a:schemeClr val="tx1"/>
                </a:solidFill>
                <a:latin typeface="Times New Roman" panose="02020603050405020304" pitchFamily="18" charset="0"/>
                <a:cs typeface="Times New Roman" panose="02020603050405020304" pitchFamily="18" charset="0"/>
              </a:rPr>
              <a:t>3.  </a:t>
            </a:r>
            <a:r>
              <a:rPr lang="en-US" sz="2600" b="0" dirty="0">
                <a:solidFill>
                  <a:schemeClr val="tx1"/>
                </a:solidFill>
                <a:latin typeface="Times New Roman" panose="02020603050405020304" pitchFamily="18" charset="0"/>
                <a:cs typeface="Times New Roman" panose="02020603050405020304" pitchFamily="18" charset="0"/>
                <a:sym typeface="Calibri"/>
              </a:rPr>
              <a:t>Department </a:t>
            </a:r>
            <a:r>
              <a:rPr lang="en-US" sz="2600" b="0" dirty="0">
                <a:solidFill>
                  <a:schemeClr val="tx1"/>
                </a:solidFill>
                <a:latin typeface="Times New Roman" panose="02020603050405020304" pitchFamily="18" charset="0"/>
                <a:cs typeface="Times New Roman" panose="02020603050405020304" pitchFamily="18" charset="0"/>
              </a:rPr>
              <a:t>of Anesthesiology, Louisiana State University Health Sciences Center at Shreveport</a:t>
            </a:r>
            <a:br>
              <a:rPr lang="en-US" sz="2600" b="0" dirty="0">
                <a:solidFill>
                  <a:schemeClr val="tx1"/>
                </a:solidFill>
                <a:latin typeface="Times New Roman" panose="02020603050405020304" pitchFamily="18" charset="0"/>
                <a:cs typeface="Times New Roman" panose="02020603050405020304" pitchFamily="18" charset="0"/>
              </a:rPr>
            </a:br>
            <a:r>
              <a:rPr lang="en-US" sz="2600" b="0" dirty="0">
                <a:solidFill>
                  <a:schemeClr val="tx1"/>
                </a:solidFill>
                <a:latin typeface="Times New Roman" panose="02020603050405020304" pitchFamily="18" charset="0"/>
                <a:ea typeface="Calibri"/>
                <a:cs typeface="Times New Roman" panose="02020603050405020304" pitchFamily="18" charset="0"/>
                <a:sym typeface="Calibri"/>
              </a:rPr>
              <a:t>4. </a:t>
            </a:r>
            <a:r>
              <a:rPr lang="en-US" sz="2600" b="0" dirty="0">
                <a:solidFill>
                  <a:schemeClr val="tx1"/>
                </a:solidFill>
                <a:latin typeface="Times New Roman" panose="02020603050405020304" pitchFamily="18" charset="0"/>
                <a:cs typeface="Times New Roman" panose="02020603050405020304" pitchFamily="18" charset="0"/>
              </a:rPr>
              <a:t>Department of Pharmacology, Toxicology, and Neurosciences, Louisiana State University Health Sciences Center at Shreveport</a:t>
            </a:r>
            <a:br>
              <a:rPr lang="en-US" sz="2500" b="0" dirty="0">
                <a:solidFill>
                  <a:schemeClr val="tx1"/>
                </a:solidFill>
                <a:latin typeface="Times New Roman" panose="02020603050405020304" pitchFamily="18" charset="0"/>
                <a:cs typeface="Times New Roman" panose="02020603050405020304" pitchFamily="18" charset="0"/>
              </a:rPr>
            </a:br>
            <a:br>
              <a:rPr lang="en-US" sz="2500" dirty="0">
                <a:solidFill>
                  <a:schemeClr val="tx1"/>
                </a:solidFill>
                <a:latin typeface="Times New Roman" panose="02020603050405020304" pitchFamily="18" charset="0"/>
                <a:cs typeface="Times New Roman" panose="02020603050405020304" pitchFamily="18" charset="0"/>
              </a:rPr>
            </a:br>
            <a:endParaRPr lang="en-US" sz="2500" dirty="0">
              <a:solidFill>
                <a:schemeClr val="tx1"/>
              </a:solidFill>
              <a:latin typeface="Times New Roman" panose="02020603050405020304" pitchFamily="18" charset="0"/>
              <a:ea typeface="Calibri"/>
              <a:cs typeface="Times New Roman" panose="02020603050405020304" pitchFamily="18" charset="0"/>
              <a:sym typeface="Calibri"/>
            </a:endParaRPr>
          </a:p>
        </p:txBody>
      </p:sp>
      <p:sp>
        <p:nvSpPr>
          <p:cNvPr id="1029" name="Text Box 1147"/>
          <p:cNvSpPr txBox="1">
            <a:spLocks noChangeArrowheads="1"/>
          </p:cNvSpPr>
          <p:nvPr/>
        </p:nvSpPr>
        <p:spPr bwMode="auto">
          <a:xfrm>
            <a:off x="231381" y="6708865"/>
            <a:ext cx="13369565" cy="15617735"/>
          </a:xfrm>
          <a:prstGeom prst="rect">
            <a:avLst/>
          </a:prstGeom>
          <a:solidFill>
            <a:schemeClr val="bg1"/>
          </a:solidFill>
          <a:ln w="25400">
            <a:solidFill>
              <a:schemeClr val="accent6">
                <a:lumMod val="40000"/>
                <a:lumOff val="60000"/>
              </a:schemeClr>
            </a:solidFill>
            <a:miter lim="800000"/>
            <a:headEnd type="none" w="sm" len="sm"/>
            <a:tailEnd type="none" w="sm" len="sm"/>
          </a:ln>
        </p:spPr>
        <p:txBody>
          <a:bodyPr lIns="61515" tIns="30758" rIns="61515" bIns="30758"/>
          <a:lstStyle/>
          <a:p>
            <a:r>
              <a:rPr lang="en-US" sz="5400" dirty="0">
                <a:latin typeface="Calibri" panose="020F0502020204030204" pitchFamily="34" charset="0"/>
                <a:cs typeface="Calibri" panose="020F0502020204030204" pitchFamily="34" charset="0"/>
              </a:rPr>
              <a:t>▻</a:t>
            </a:r>
            <a:r>
              <a:rPr lang="en-US" sz="5400" dirty="0"/>
              <a:t> </a:t>
            </a:r>
            <a:r>
              <a:rPr lang="en-US" sz="5000" dirty="0"/>
              <a:t>Multiple sclerosis (MS) is an antigen-specific, cell-mediated chronic autoimmune disease of the central nervous system (CNS). </a:t>
            </a:r>
          </a:p>
          <a:p>
            <a:r>
              <a:rPr lang="en-US" sz="5400" dirty="0">
                <a:latin typeface="Calibri" panose="020F0502020204030204" pitchFamily="34" charset="0"/>
                <a:cs typeface="Calibri" panose="020F0502020204030204" pitchFamily="34" charset="0"/>
              </a:rPr>
              <a:t>▻</a:t>
            </a:r>
            <a:r>
              <a:rPr lang="en-US" sz="5400" dirty="0"/>
              <a:t> </a:t>
            </a:r>
            <a:r>
              <a:rPr lang="en-US" sz="5000" dirty="0"/>
              <a:t>The disease is characterized by immune infiltration, progressive demyelination, and subsequent axonal loss, leading to a coterie of degenerative neurological symptoms, including, but not limited to, optic neuritis, partial myelitis, sensory disturbances, and internuclear ophthalmoplegia. </a:t>
            </a:r>
          </a:p>
          <a:p>
            <a:r>
              <a:rPr lang="en-US" sz="4800" dirty="0">
                <a:latin typeface="Calibri" panose="020F0502020204030204" pitchFamily="34" charset="0"/>
                <a:cs typeface="Calibri" panose="020F0502020204030204" pitchFamily="34" charset="0"/>
              </a:rPr>
              <a:t>▻ </a:t>
            </a:r>
            <a:r>
              <a:rPr lang="en-US" sz="5000" dirty="0"/>
              <a:t>While the exact inciting cause of the body’s autoreactivity in MS is not fully understood, it has been linked to genetic, environmental, and infectious factors.</a:t>
            </a:r>
            <a:endParaRPr lang="en-US" sz="5000" dirty="0">
              <a:latin typeface="Calibri" panose="020F0502020204030204" pitchFamily="34" charset="0"/>
              <a:cs typeface="Calibri" panose="020F0502020204030204" pitchFamily="34" charset="0"/>
            </a:endParaRPr>
          </a:p>
          <a:p>
            <a:r>
              <a:rPr lang="en-US" sz="5400" dirty="0">
                <a:latin typeface="Calibri" panose="020F0502020204030204" pitchFamily="34" charset="0"/>
                <a:cs typeface="Calibri" panose="020F0502020204030204" pitchFamily="34" charset="0"/>
              </a:rPr>
              <a:t>▻</a:t>
            </a:r>
            <a:r>
              <a:rPr lang="en-US" sz="5400" dirty="0"/>
              <a:t> </a:t>
            </a:r>
            <a:r>
              <a:rPr lang="en-US" sz="5000" dirty="0"/>
              <a:t>Among the FDA-approved medications for the treatment of relapsing–remitting multiple sclerosis (RRMS) anti-B cell monoclonal antibodies (mAbs) show particular promise in decreasing relapses and diminishing neural inflammation, as measured by T1- or T2-gadolinium-enhanced MRI. </a:t>
            </a:r>
          </a:p>
          <a:p>
            <a:endParaRPr lang="en-US" sz="5000" dirty="0">
              <a:latin typeface="Calibri" panose="020F0502020204030204" pitchFamily="34" charset="0"/>
              <a:cs typeface="Calibri" panose="020F0502020204030204" pitchFamily="34" charset="0"/>
            </a:endParaRPr>
          </a:p>
        </p:txBody>
      </p:sp>
      <p:sp>
        <p:nvSpPr>
          <p:cNvPr id="1030" name="Rectangle 1148"/>
          <p:cNvSpPr>
            <a:spLocks noChangeArrowheads="1"/>
          </p:cNvSpPr>
          <p:nvPr/>
        </p:nvSpPr>
        <p:spPr bwMode="auto">
          <a:xfrm>
            <a:off x="231379" y="5367050"/>
            <a:ext cx="13369568" cy="1178268"/>
          </a:xfrm>
          <a:prstGeom prst="rect">
            <a:avLst/>
          </a:prstGeom>
          <a:solidFill>
            <a:srgbClr val="D8E0E0"/>
          </a:solidFill>
          <a:ln w="9525">
            <a:noFill/>
            <a:miter lim="800000"/>
            <a:headEnd/>
            <a:tailEnd/>
          </a:ln>
        </p:spPr>
        <p:txBody>
          <a:bodyPr wrap="none" lIns="61515" tIns="30758" rIns="61515" bIns="30758" anchor="ctr"/>
          <a:lstStyle/>
          <a:p>
            <a:pPr algn="ctr"/>
            <a:endParaRPr lang="en-US" sz="1646" dirty="0"/>
          </a:p>
        </p:txBody>
      </p:sp>
      <p:sp>
        <p:nvSpPr>
          <p:cNvPr id="1047" name="Text Box 1166"/>
          <p:cNvSpPr txBox="1">
            <a:spLocks noChangeArrowheads="1"/>
          </p:cNvSpPr>
          <p:nvPr/>
        </p:nvSpPr>
        <p:spPr bwMode="auto">
          <a:xfrm>
            <a:off x="34122279" y="6708865"/>
            <a:ext cx="16756315" cy="13274202"/>
          </a:xfrm>
          <a:prstGeom prst="rect">
            <a:avLst/>
          </a:prstGeom>
          <a:solidFill>
            <a:schemeClr val="bg1"/>
          </a:solidFill>
          <a:ln w="25400">
            <a:solidFill>
              <a:schemeClr val="accent6">
                <a:lumMod val="40000"/>
                <a:lumOff val="60000"/>
              </a:schemeClr>
            </a:solidFill>
            <a:miter lim="800000"/>
            <a:headEnd type="none" w="sm" len="sm"/>
            <a:tailEnd type="none" w="sm" len="sm"/>
          </a:ln>
        </p:spPr>
        <p:txBody>
          <a:bodyPr lIns="61515" tIns="30758" rIns="61515" bIns="30758"/>
          <a:lstStyle/>
          <a:p>
            <a:r>
              <a:rPr lang="en-US" sz="5400" dirty="0">
                <a:latin typeface="Calibri" panose="020F0502020204030204" pitchFamily="34" charset="0"/>
                <a:cs typeface="Calibri" panose="020F0502020204030204" pitchFamily="34" charset="0"/>
              </a:rPr>
              <a:t>▻</a:t>
            </a:r>
            <a:r>
              <a:rPr lang="en-US" sz="5400" dirty="0"/>
              <a:t> </a:t>
            </a:r>
            <a:r>
              <a:rPr lang="en-US" sz="5000" dirty="0"/>
              <a:t>Preliminary clinical trials have shown beneficial effects of ofatumumab in relapsing–remitting multiple sclerosis, such as a reduction in new brain lesion formation on MRI, a reduction in rates of clinical relapse, and prolonged duration of efficacy with no evidence of rebound activity after stopping the treatment [2].</a:t>
            </a:r>
          </a:p>
          <a:p>
            <a:r>
              <a:rPr lang="en-US" sz="5400" dirty="0">
                <a:latin typeface="Calibri" panose="020F0502020204030204" pitchFamily="34" charset="0"/>
                <a:cs typeface="Calibri" panose="020F0502020204030204" pitchFamily="34" charset="0"/>
              </a:rPr>
              <a:t>▻</a:t>
            </a:r>
            <a:r>
              <a:rPr lang="en-US" sz="5400" dirty="0"/>
              <a:t> </a:t>
            </a:r>
            <a:r>
              <a:rPr lang="en-US" sz="5000" dirty="0"/>
              <a:t>A favorable safety profile has been noted relative to other immunomodulator treatments for RRMS [2].</a:t>
            </a:r>
          </a:p>
          <a:p>
            <a:r>
              <a:rPr lang="en-US" sz="4800" dirty="0">
                <a:latin typeface="Calibri" panose="020F0502020204030204" pitchFamily="34" charset="0"/>
                <a:cs typeface="Calibri" panose="020F0502020204030204" pitchFamily="34" charset="0"/>
              </a:rPr>
              <a:t>▻ </a:t>
            </a:r>
            <a:r>
              <a:rPr lang="en-US" sz="5000" dirty="0"/>
              <a:t>High-dose, intravenous ofatumumab used as an RRMS treatment in a phase II randomized, double blind placebo-controlled trial has shown few serious adverse effects, with decreased relapse incidence relative to placebo control [3]. </a:t>
            </a:r>
          </a:p>
          <a:p>
            <a:r>
              <a:rPr lang="en-US" sz="5400" dirty="0">
                <a:latin typeface="Calibri" panose="020F0502020204030204" pitchFamily="34" charset="0"/>
                <a:cs typeface="Calibri" panose="020F0502020204030204" pitchFamily="34" charset="0"/>
              </a:rPr>
              <a:t>▻</a:t>
            </a:r>
            <a:r>
              <a:rPr lang="en-US" sz="5400" dirty="0"/>
              <a:t> </a:t>
            </a:r>
            <a:r>
              <a:rPr lang="en-US" sz="5000" dirty="0"/>
              <a:t>In a phase II, manufacturer-sponsored study (the MIRROR Study), </a:t>
            </a:r>
            <a:r>
              <a:rPr lang="en-US" sz="5400" dirty="0"/>
              <a:t>a </a:t>
            </a:r>
            <a:r>
              <a:rPr lang="en-US" sz="5000" dirty="0"/>
              <a:t>65% reduction in the rate of new brain lesions on gadolinium-enhancing T1 MRI imaging was seen in groups taking differing medication dosages, including 3 mg, 30 mg, and 60 mg relative to the placebo group, supporting the efficacy of subcutaneous ofatumumab [4].</a:t>
            </a:r>
          </a:p>
          <a:p>
            <a:endParaRPr lang="en-US" sz="5000" dirty="0"/>
          </a:p>
        </p:txBody>
      </p:sp>
      <p:sp>
        <p:nvSpPr>
          <p:cNvPr id="1048" name="Text Box 1167"/>
          <p:cNvSpPr txBox="1">
            <a:spLocks noChangeArrowheads="1"/>
          </p:cNvSpPr>
          <p:nvPr/>
        </p:nvSpPr>
        <p:spPr bwMode="auto">
          <a:xfrm>
            <a:off x="34122279" y="21906522"/>
            <a:ext cx="16756315" cy="6468070"/>
          </a:xfrm>
          <a:prstGeom prst="rect">
            <a:avLst/>
          </a:prstGeom>
          <a:solidFill>
            <a:schemeClr val="bg1"/>
          </a:solidFill>
          <a:ln w="25400">
            <a:solidFill>
              <a:schemeClr val="accent6">
                <a:lumMod val="40000"/>
                <a:lumOff val="60000"/>
              </a:schemeClr>
            </a:solidFill>
            <a:miter lim="800000"/>
            <a:headEnd type="none" w="sm" len="sm"/>
            <a:tailEnd type="none" w="sm" len="sm"/>
          </a:ln>
        </p:spPr>
        <p:txBody>
          <a:bodyPr lIns="61515" tIns="30758" rIns="61515" bIns="30758"/>
          <a:lstStyle/>
          <a:p>
            <a:r>
              <a:rPr lang="en-US" sz="3000" dirty="0"/>
              <a:t>[</a:t>
            </a:r>
            <a:r>
              <a:rPr lang="en-US" sz="3200" dirty="0"/>
              <a:t>1] Monoclonal antibody | Definition, Hybridoma, &amp; Human Monoclonal Antibody | Britannica. Published March 5, 2024. Accessed March 17, 2024. </a:t>
            </a:r>
            <a:r>
              <a:rPr lang="en-US" sz="3200" dirty="0">
                <a:hlinkClick r:id="rId3"/>
              </a:rPr>
              <a:t>https://www.britannica.com/science/monoclonal-antibody</a:t>
            </a:r>
            <a:endParaRPr lang="en-US" sz="3200" dirty="0"/>
          </a:p>
          <a:p>
            <a:r>
              <a:rPr lang="en-US" sz="3200" dirty="0"/>
              <a:t>[2] Sorensen PS, Lisby S, Grove R, Derosier F, Shackelford S, Havrdova E, et al. Safety and efficacy of ofatumumab in relapsing-remitting multiple sclerosis: a phase 2 study. Neurology.2014;82(7):573–81.</a:t>
            </a:r>
          </a:p>
          <a:p>
            <a:r>
              <a:rPr lang="en-US" sz="3200" dirty="0"/>
              <a:t>[3] Bar-Or A, Grove RA, Tolson JM, Derosier FJ, Lopez MC, Kavanagh ST, et al. Author response: subcutaneous ofatumumab in patients with relapsing-remitting multiple sclerosis: The MIRROR study. Neurology. 2019;92(11):543.</a:t>
            </a:r>
          </a:p>
          <a:p>
            <a:r>
              <a:rPr lang="en-US" sz="3200" dirty="0"/>
              <a:t>[4] Śladowska K, Kawalec P, Holko P, Osiecka O. Comparative safety of high-efficacy disease-modifying therapies in relapsing-remitting multiple sclerosis: a systematic review and network metaanalysis. Neurol Sci Off J Ital Neurol Soc Ital Soc Clin Neurophysiol. 2022;43(9):5479–500. 38. de Sèze J, Maillart E, Gueguen A.</a:t>
            </a:r>
          </a:p>
        </p:txBody>
      </p:sp>
      <p:sp>
        <p:nvSpPr>
          <p:cNvPr id="1049" name="Rectangle 1149"/>
          <p:cNvSpPr>
            <a:spLocks noGrp="1" noChangeArrowheads="1"/>
          </p:cNvSpPr>
          <p:nvPr>
            <p:ph type="body" sz="half" idx="1"/>
          </p:nvPr>
        </p:nvSpPr>
        <p:spPr>
          <a:xfrm>
            <a:off x="503239" y="5602216"/>
            <a:ext cx="6598043" cy="667247"/>
          </a:xfrm>
          <a:noFill/>
        </p:spPr>
        <p:txBody>
          <a:bodyPr/>
          <a:lstStyle/>
          <a:p>
            <a:pPr marL="0" indent="0" eaLnBrk="1" hangingPunct="1"/>
            <a:r>
              <a:rPr lang="en-US" sz="5000" b="1" dirty="0">
                <a:solidFill>
                  <a:srgbClr val="800000"/>
                </a:solidFill>
                <a:latin typeface="Times New Roman" panose="02020603050405020304" pitchFamily="18" charset="0"/>
                <a:cs typeface="Times New Roman" panose="02020603050405020304" pitchFamily="18" charset="0"/>
              </a:rPr>
              <a:t>Background</a:t>
            </a:r>
          </a:p>
        </p:txBody>
      </p:sp>
      <p:pic>
        <p:nvPicPr>
          <p:cNvPr id="26" name="Picture 25" descr="LSUHSC_Seal.jpg">
            <a:extLst>
              <a:ext uri="{FF2B5EF4-FFF2-40B4-BE49-F238E27FC236}">
                <a16:creationId xmlns:a16="http://schemas.microsoft.com/office/drawing/2014/main" id="{975DEA4E-58F2-AA4A-BEAB-C3CAEA56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7812" y="1903025"/>
            <a:ext cx="2571750" cy="2649683"/>
          </a:xfrm>
          <a:prstGeom prst="rect">
            <a:avLst/>
          </a:prstGeom>
          <a:noFill/>
        </p:spPr>
      </p:pic>
      <p:sp>
        <p:nvSpPr>
          <p:cNvPr id="27" name="Rectangle 1148"/>
          <p:cNvSpPr>
            <a:spLocks noChangeArrowheads="1"/>
          </p:cNvSpPr>
          <p:nvPr/>
        </p:nvSpPr>
        <p:spPr bwMode="auto">
          <a:xfrm>
            <a:off x="34122279" y="5392117"/>
            <a:ext cx="16870451" cy="1197565"/>
          </a:xfrm>
          <a:prstGeom prst="rect">
            <a:avLst/>
          </a:prstGeom>
          <a:solidFill>
            <a:srgbClr val="D8E0E0"/>
          </a:solidFill>
          <a:ln w="9525">
            <a:noFill/>
            <a:miter lim="800000"/>
            <a:headEnd/>
            <a:tailEnd/>
          </a:ln>
        </p:spPr>
        <p:txBody>
          <a:bodyPr wrap="none" lIns="61515" tIns="30758" rIns="61515" bIns="30758" anchor="ctr"/>
          <a:lstStyle/>
          <a:p>
            <a:pPr algn="ctr"/>
            <a:endParaRPr lang="en-US" sz="1646" dirty="0"/>
          </a:p>
        </p:txBody>
      </p:sp>
      <p:sp>
        <p:nvSpPr>
          <p:cNvPr id="28" name="Rectangle 1154"/>
          <p:cNvSpPr>
            <a:spLocks noChangeArrowheads="1"/>
          </p:cNvSpPr>
          <p:nvPr/>
        </p:nvSpPr>
        <p:spPr bwMode="auto">
          <a:xfrm>
            <a:off x="34584258" y="5598033"/>
            <a:ext cx="6972300" cy="991650"/>
          </a:xfrm>
          <a:prstGeom prst="rect">
            <a:avLst/>
          </a:prstGeom>
          <a:noFill/>
          <a:ln w="9525">
            <a:noFill/>
            <a:miter lim="800000"/>
            <a:headEnd/>
            <a:tailEnd/>
          </a:ln>
        </p:spPr>
        <p:txBody>
          <a:bodyPr lIns="0" tIns="0" rIns="0" bIns="0"/>
          <a:lstStyle/>
          <a:p>
            <a:pPr defTabSz="12518647">
              <a:spcBef>
                <a:spcPct val="20000"/>
              </a:spcBef>
            </a:pPr>
            <a:r>
              <a:rPr lang="en-US" sz="5000" b="1" dirty="0">
                <a:solidFill>
                  <a:srgbClr val="800000"/>
                </a:solidFill>
                <a:cs typeface="Times New Roman" panose="02020603050405020304" pitchFamily="18" charset="0"/>
              </a:rPr>
              <a:t>Results &amp; Conclusions</a:t>
            </a:r>
          </a:p>
        </p:txBody>
      </p:sp>
      <p:sp>
        <p:nvSpPr>
          <p:cNvPr id="33" name="Rectangle 1148"/>
          <p:cNvSpPr>
            <a:spLocks noChangeArrowheads="1"/>
          </p:cNvSpPr>
          <p:nvPr/>
        </p:nvSpPr>
        <p:spPr bwMode="auto">
          <a:xfrm>
            <a:off x="34122279" y="20292761"/>
            <a:ext cx="16756315" cy="1304067"/>
          </a:xfrm>
          <a:prstGeom prst="rect">
            <a:avLst/>
          </a:prstGeom>
          <a:solidFill>
            <a:srgbClr val="D8E0E0"/>
          </a:solidFill>
          <a:ln w="9525">
            <a:noFill/>
            <a:miter lim="800000"/>
            <a:headEnd/>
            <a:tailEnd/>
          </a:ln>
        </p:spPr>
        <p:txBody>
          <a:bodyPr wrap="none" lIns="61515" tIns="30758" rIns="61515" bIns="30758" anchor="ctr"/>
          <a:lstStyle/>
          <a:p>
            <a:pPr algn="ctr"/>
            <a:endParaRPr lang="en-US" sz="1646" dirty="0"/>
          </a:p>
        </p:txBody>
      </p:sp>
      <p:sp>
        <p:nvSpPr>
          <p:cNvPr id="34" name="Rectangle 1154"/>
          <p:cNvSpPr>
            <a:spLocks noChangeArrowheads="1"/>
          </p:cNvSpPr>
          <p:nvPr/>
        </p:nvSpPr>
        <p:spPr bwMode="auto">
          <a:xfrm>
            <a:off x="34584258" y="20573838"/>
            <a:ext cx="5756723" cy="741911"/>
          </a:xfrm>
          <a:prstGeom prst="rect">
            <a:avLst/>
          </a:prstGeom>
          <a:noFill/>
          <a:ln w="9525">
            <a:noFill/>
            <a:miter lim="800000"/>
            <a:headEnd/>
            <a:tailEnd/>
          </a:ln>
        </p:spPr>
        <p:txBody>
          <a:bodyPr lIns="0" tIns="0" rIns="0" bIns="0"/>
          <a:lstStyle/>
          <a:p>
            <a:pPr defTabSz="12518647">
              <a:spcBef>
                <a:spcPct val="20000"/>
              </a:spcBef>
            </a:pPr>
            <a:r>
              <a:rPr lang="en-US" sz="5000" b="1" dirty="0">
                <a:solidFill>
                  <a:srgbClr val="800000"/>
                </a:solidFill>
                <a:cs typeface="Times New Roman" panose="02020603050405020304" pitchFamily="18" charset="0"/>
              </a:rPr>
              <a:t>References</a:t>
            </a:r>
          </a:p>
        </p:txBody>
      </p:sp>
      <p:sp>
        <p:nvSpPr>
          <p:cNvPr id="35" name="Rectangle 1148">
            <a:extLst>
              <a:ext uri="{FF2B5EF4-FFF2-40B4-BE49-F238E27FC236}">
                <a16:creationId xmlns:a16="http://schemas.microsoft.com/office/drawing/2014/main" id="{6AA63DB4-A7AF-1D44-A134-A98B4AAB2F4F}"/>
              </a:ext>
            </a:extLst>
          </p:cNvPr>
          <p:cNvSpPr>
            <a:spLocks noChangeArrowheads="1"/>
          </p:cNvSpPr>
          <p:nvPr/>
        </p:nvSpPr>
        <p:spPr bwMode="auto">
          <a:xfrm>
            <a:off x="14062926" y="5392117"/>
            <a:ext cx="19617473" cy="1153201"/>
          </a:xfrm>
          <a:prstGeom prst="rect">
            <a:avLst/>
          </a:prstGeom>
          <a:solidFill>
            <a:srgbClr val="D8E0E0"/>
          </a:solidFill>
          <a:ln w="9525">
            <a:noFill/>
            <a:miter lim="800000"/>
            <a:headEnd/>
            <a:tailEnd/>
          </a:ln>
        </p:spPr>
        <p:txBody>
          <a:bodyPr wrap="none" lIns="61515" tIns="30758" rIns="61515" bIns="30758" anchor="ctr"/>
          <a:lstStyle/>
          <a:p>
            <a:r>
              <a:rPr lang="en-US" sz="4950" b="1" dirty="0">
                <a:solidFill>
                  <a:srgbClr val="800000"/>
                </a:solidFill>
              </a:rPr>
              <a:t> </a:t>
            </a:r>
            <a:r>
              <a:rPr lang="en-US" sz="5000" b="1" dirty="0">
                <a:solidFill>
                  <a:srgbClr val="800000"/>
                </a:solidFill>
                <a:cs typeface="Times New Roman" panose="02020603050405020304" pitchFamily="18" charset="0"/>
              </a:rPr>
              <a:t>Methods</a:t>
            </a:r>
            <a:endParaRPr lang="en-US" sz="5000" dirty="0">
              <a:cs typeface="Times New Roman" panose="02020603050405020304" pitchFamily="18" charset="0"/>
            </a:endParaRPr>
          </a:p>
        </p:txBody>
      </p:sp>
      <p:sp>
        <p:nvSpPr>
          <p:cNvPr id="36" name="Text Box 1163">
            <a:extLst>
              <a:ext uri="{FF2B5EF4-FFF2-40B4-BE49-F238E27FC236}">
                <a16:creationId xmlns:a16="http://schemas.microsoft.com/office/drawing/2014/main" id="{13E9CEBC-A133-6F40-8B16-D62CB94714DE}"/>
              </a:ext>
            </a:extLst>
          </p:cNvPr>
          <p:cNvSpPr txBox="1">
            <a:spLocks noChangeArrowheads="1"/>
          </p:cNvSpPr>
          <p:nvPr/>
        </p:nvSpPr>
        <p:spPr bwMode="auto">
          <a:xfrm>
            <a:off x="14062926" y="6725495"/>
            <a:ext cx="19617473" cy="3256705"/>
          </a:xfrm>
          <a:prstGeom prst="rect">
            <a:avLst/>
          </a:prstGeom>
          <a:solidFill>
            <a:schemeClr val="bg1"/>
          </a:solidFill>
          <a:ln w="25400">
            <a:solidFill>
              <a:schemeClr val="accent6">
                <a:lumMod val="40000"/>
                <a:lumOff val="60000"/>
              </a:schemeClr>
            </a:solidFill>
            <a:miter lim="800000"/>
            <a:headEnd type="none" w="sm" len="sm"/>
            <a:tailEnd type="none" w="sm" len="sm"/>
          </a:ln>
        </p:spPr>
        <p:txBody>
          <a:bodyPr lIns="61515" tIns="30758" rIns="61515" bIns="30758"/>
          <a:lstStyle/>
          <a:p>
            <a:pPr eaLnBrk="0" hangingPunct="0"/>
            <a:r>
              <a:rPr lang="en-US" sz="4200" dirty="0">
                <a:latin typeface="Calibri" panose="020F0502020204030204" pitchFamily="34" charset="0"/>
                <a:cs typeface="Calibri" panose="020F0502020204030204" pitchFamily="34" charset="0"/>
              </a:rPr>
              <a:t>▻</a:t>
            </a:r>
            <a:r>
              <a:rPr lang="en-US" dirty="0"/>
              <a:t> </a:t>
            </a:r>
            <a:r>
              <a:rPr lang="en-US" sz="5000" dirty="0"/>
              <a:t>A literature review was conducted on the NIH’s PubMed database of all known published clinical trials examining the use of anti-CD20 mAb ofatumumab (brand name Kesimpta) for multiple sclerosis, including both independent and industry sponsored studies.</a:t>
            </a:r>
            <a:endParaRPr lang="en-US" sz="4200" dirty="0">
              <a:latin typeface="Calibri" panose="020F0502020204030204" pitchFamily="34" charset="0"/>
              <a:cs typeface="Calibri" panose="020F0502020204030204" pitchFamily="34" charset="0"/>
            </a:endParaRPr>
          </a:p>
          <a:p>
            <a:pPr eaLnBrk="0" hangingPunct="0"/>
            <a:endParaRPr lang="en-US" sz="4200" dirty="0">
              <a:latin typeface="Calibri" panose="020F0502020204030204" pitchFamily="34" charset="0"/>
              <a:cs typeface="Calibri" panose="020F0502020204030204" pitchFamily="34" charset="0"/>
            </a:endParaRPr>
          </a:p>
        </p:txBody>
      </p:sp>
      <p:pic>
        <p:nvPicPr>
          <p:cNvPr id="37" name="Google Shape;111;p13">
            <a:extLst>
              <a:ext uri="{FF2B5EF4-FFF2-40B4-BE49-F238E27FC236}">
                <a16:creationId xmlns:a16="http://schemas.microsoft.com/office/drawing/2014/main" id="{32964194-221F-7741-9274-19F7C362AC85}"/>
              </a:ext>
            </a:extLst>
          </p:cNvPr>
          <p:cNvPicPr preferRelativeResize="0"/>
          <p:nvPr/>
        </p:nvPicPr>
        <p:blipFill rotWithShape="1">
          <a:blip r:embed="rId5">
            <a:alphaModFix/>
          </a:blip>
          <a:srcRect l="20351" t="47573" r="35377" b="25241"/>
          <a:stretch/>
        </p:blipFill>
        <p:spPr>
          <a:xfrm>
            <a:off x="231379" y="3227867"/>
            <a:ext cx="3932844" cy="1295526"/>
          </a:xfrm>
          <a:prstGeom prst="rect">
            <a:avLst/>
          </a:prstGeom>
          <a:noFill/>
          <a:ln>
            <a:noFill/>
          </a:ln>
        </p:spPr>
      </p:pic>
      <p:sp>
        <p:nvSpPr>
          <p:cNvPr id="43" name="TextBox 42">
            <a:extLst>
              <a:ext uri="{FF2B5EF4-FFF2-40B4-BE49-F238E27FC236}">
                <a16:creationId xmlns:a16="http://schemas.microsoft.com/office/drawing/2014/main" id="{5FB9BE38-F5B8-FF46-875E-66BDB4BBA3CE}"/>
              </a:ext>
            </a:extLst>
          </p:cNvPr>
          <p:cNvSpPr txBox="1"/>
          <p:nvPr/>
        </p:nvSpPr>
        <p:spPr>
          <a:xfrm>
            <a:off x="14223891" y="27172384"/>
            <a:ext cx="19410091" cy="707886"/>
          </a:xfrm>
          <a:prstGeom prst="rect">
            <a:avLst/>
          </a:prstGeom>
          <a:noFill/>
        </p:spPr>
        <p:txBody>
          <a:bodyPr wrap="square" rtlCol="0">
            <a:spAutoFit/>
          </a:bodyPr>
          <a:lstStyle/>
          <a:p>
            <a:r>
              <a:rPr lang="en-US" sz="4000" dirty="0">
                <a:cs typeface="Times New Roman" panose="02020603050405020304" pitchFamily="18" charset="0"/>
              </a:rPr>
              <a:t>Table 1. Timeline for development of anti-CD20 mAbs used for Multiple Sclerosis</a:t>
            </a:r>
          </a:p>
        </p:txBody>
      </p:sp>
      <p:sp>
        <p:nvSpPr>
          <p:cNvPr id="46" name="TextBox 45">
            <a:extLst>
              <a:ext uri="{FF2B5EF4-FFF2-40B4-BE49-F238E27FC236}">
                <a16:creationId xmlns:a16="http://schemas.microsoft.com/office/drawing/2014/main" id="{BF1C4C58-B0B3-F34C-898E-54DD2806F5A2}"/>
              </a:ext>
            </a:extLst>
          </p:cNvPr>
          <p:cNvSpPr txBox="1"/>
          <p:nvPr/>
        </p:nvSpPr>
        <p:spPr>
          <a:xfrm>
            <a:off x="231378" y="27172384"/>
            <a:ext cx="11351022" cy="1169551"/>
          </a:xfrm>
          <a:prstGeom prst="rect">
            <a:avLst/>
          </a:prstGeom>
          <a:noFill/>
        </p:spPr>
        <p:txBody>
          <a:bodyPr wrap="square" rtlCol="0">
            <a:spAutoFit/>
          </a:bodyPr>
          <a:lstStyle/>
          <a:p>
            <a:r>
              <a:rPr lang="en-US" sz="4000" dirty="0">
                <a:cs typeface="Times New Roman" panose="02020603050405020304" pitchFamily="18" charset="0"/>
              </a:rPr>
              <a:t>Figure 1. Monoclonal Antibody Structure [1]</a:t>
            </a:r>
          </a:p>
          <a:p>
            <a:endParaRPr lang="en-US" sz="3000" dirty="0"/>
          </a:p>
        </p:txBody>
      </p:sp>
      <p:pic>
        <p:nvPicPr>
          <p:cNvPr id="5" name="Picture 4">
            <a:extLst>
              <a:ext uri="{FF2B5EF4-FFF2-40B4-BE49-F238E27FC236}">
                <a16:creationId xmlns:a16="http://schemas.microsoft.com/office/drawing/2014/main" id="{85BBC4C8-9922-F248-9512-9800007C46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33517" y="20140137"/>
            <a:ext cx="19239164" cy="7032247"/>
          </a:xfrm>
          <a:prstGeom prst="rect">
            <a:avLst/>
          </a:prstGeom>
        </p:spPr>
      </p:pic>
      <p:sp>
        <p:nvSpPr>
          <p:cNvPr id="32" name="TextBox 31">
            <a:extLst>
              <a:ext uri="{FF2B5EF4-FFF2-40B4-BE49-F238E27FC236}">
                <a16:creationId xmlns:a16="http://schemas.microsoft.com/office/drawing/2014/main" id="{3E305EDB-D73F-444A-9B92-B44878CE3F0E}"/>
              </a:ext>
            </a:extLst>
          </p:cNvPr>
          <p:cNvSpPr txBox="1"/>
          <p:nvPr/>
        </p:nvSpPr>
        <p:spPr>
          <a:xfrm>
            <a:off x="20681974" y="17105281"/>
            <a:ext cx="13025319" cy="1938992"/>
          </a:xfrm>
          <a:prstGeom prst="rect">
            <a:avLst/>
          </a:prstGeom>
          <a:noFill/>
        </p:spPr>
        <p:txBody>
          <a:bodyPr wrap="square" rtlCol="0">
            <a:spAutoFit/>
          </a:bodyPr>
          <a:lstStyle/>
          <a:p>
            <a:r>
              <a:rPr lang="en-US" sz="4000" dirty="0">
                <a:cs typeface="Times New Roman" panose="02020603050405020304" pitchFamily="18" charset="0"/>
              </a:rPr>
              <a:t>Figures 3,4: MRI Brain Axial FLAIR images from 2020 and 2023 respectively in one patient using subcutaneous ofatumumab injections starting in 2020.</a:t>
            </a:r>
          </a:p>
        </p:txBody>
      </p:sp>
      <p:pic>
        <p:nvPicPr>
          <p:cNvPr id="9" name="Picture 8">
            <a:extLst>
              <a:ext uri="{FF2B5EF4-FFF2-40B4-BE49-F238E27FC236}">
                <a16:creationId xmlns:a16="http://schemas.microsoft.com/office/drawing/2014/main" id="{57180079-D26A-9C46-9CD4-2ADD0E9180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8019" y="22860385"/>
            <a:ext cx="6693658" cy="4311999"/>
          </a:xfrm>
          <a:prstGeom prst="rect">
            <a:avLst/>
          </a:prstGeom>
        </p:spPr>
      </p:pic>
      <p:pic>
        <p:nvPicPr>
          <p:cNvPr id="15" name="Picture 14">
            <a:extLst>
              <a:ext uri="{FF2B5EF4-FFF2-40B4-BE49-F238E27FC236}">
                <a16:creationId xmlns:a16="http://schemas.microsoft.com/office/drawing/2014/main" id="{FCF4AA06-5736-654B-BBCA-D242152213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30451" y="10539813"/>
            <a:ext cx="6576842" cy="6383406"/>
          </a:xfrm>
          <a:prstGeom prst="rect">
            <a:avLst/>
          </a:prstGeom>
        </p:spPr>
      </p:pic>
      <p:pic>
        <p:nvPicPr>
          <p:cNvPr id="17" name="Picture 16">
            <a:extLst>
              <a:ext uri="{FF2B5EF4-FFF2-40B4-BE49-F238E27FC236}">
                <a16:creationId xmlns:a16="http://schemas.microsoft.com/office/drawing/2014/main" id="{2A220178-4530-AF46-B47D-4DCA583C11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81974" y="10529354"/>
            <a:ext cx="6152587" cy="6393865"/>
          </a:xfrm>
          <a:prstGeom prst="rect">
            <a:avLst/>
          </a:prstGeom>
        </p:spPr>
      </p:pic>
      <p:pic>
        <p:nvPicPr>
          <p:cNvPr id="19" name="Picture 18">
            <a:extLst>
              <a:ext uri="{FF2B5EF4-FFF2-40B4-BE49-F238E27FC236}">
                <a16:creationId xmlns:a16="http://schemas.microsoft.com/office/drawing/2014/main" id="{B8A6DB94-60B8-0E46-998B-9F327A7A21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78685" y="10535331"/>
            <a:ext cx="6288765" cy="6387888"/>
          </a:xfrm>
          <a:prstGeom prst="rect">
            <a:avLst/>
          </a:prstGeom>
        </p:spPr>
      </p:pic>
      <p:sp>
        <p:nvSpPr>
          <p:cNvPr id="47" name="TextBox 46">
            <a:extLst>
              <a:ext uri="{FF2B5EF4-FFF2-40B4-BE49-F238E27FC236}">
                <a16:creationId xmlns:a16="http://schemas.microsoft.com/office/drawing/2014/main" id="{7C6B8B74-734E-2F46-AF29-407EE89D0CC6}"/>
              </a:ext>
            </a:extLst>
          </p:cNvPr>
          <p:cNvSpPr txBox="1"/>
          <p:nvPr/>
        </p:nvSpPr>
        <p:spPr>
          <a:xfrm>
            <a:off x="14127343" y="17105281"/>
            <a:ext cx="6240107" cy="2554545"/>
          </a:xfrm>
          <a:prstGeom prst="rect">
            <a:avLst/>
          </a:prstGeom>
          <a:noFill/>
        </p:spPr>
        <p:txBody>
          <a:bodyPr wrap="square" rtlCol="0">
            <a:spAutoFit/>
          </a:bodyPr>
          <a:lstStyle/>
          <a:p>
            <a:r>
              <a:rPr lang="en-US" sz="4000" dirty="0">
                <a:cs typeface="Times New Roman" panose="02020603050405020304" pitchFamily="18" charset="0"/>
              </a:rPr>
              <a:t>Figure 2: MRI Brain Axial FLAIR (T2 attenuated inversion recovery) of one MS patient in 2016.</a:t>
            </a:r>
          </a:p>
        </p:txBody>
      </p:sp>
    </p:spTree>
  </p:cSld>
  <p:clrMapOvr>
    <a:masterClrMapping/>
  </p:clrMapOvr>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89076C76-6DE6-4684-BDB0-0C48F8CC43B3}"/>
</file>

<file path=customXml/itemProps2.xml><?xml version="1.0" encoding="utf-8"?>
<ds:datastoreItem xmlns:ds="http://schemas.openxmlformats.org/officeDocument/2006/customXml" ds:itemID="{C6E683A5-4005-4CE2-873F-91E81243AD0F}"/>
</file>

<file path=customXml/itemProps3.xml><?xml version="1.0" encoding="utf-8"?>
<ds:datastoreItem xmlns:ds="http://schemas.openxmlformats.org/officeDocument/2006/customXml" ds:itemID="{67EE4CDA-81E3-479B-A665-8BF8CF4B671C}"/>
</file>

<file path=docProps/app.xml><?xml version="1.0" encoding="utf-8"?>
<Properties xmlns="http://schemas.openxmlformats.org/officeDocument/2006/extended-properties" xmlns:vt="http://schemas.openxmlformats.org/officeDocument/2006/docPropsVTypes">
  <Template>C:\MSOffice\Templates\Blank Presentation.pot</Template>
  <TotalTime>37493</TotalTime>
  <Words>745</Words>
  <Application>Microsoft Macintosh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Ofatumumab: A Novel Anti‑CD20 Monoclonal Antibody for Multiple Sclerosis: A Review of Clinical Considerations William T. Barham1 · Kathryn M. Dillman1 · Joseph D. Hebert1 · Christian K. Kerut1 · Rachel J. Klapper2 · Shahab Ahmadzadeh3 · Sahar Shekoohi3 · Elyse M. Cornett3 · Alan D. Kaye3,4 1. LSU Health Sciences School of Medicine at New Orleans  2. Department of Radiology, Louisiana State University Health Sciences Center at Shreveport 3.  Department of Anesthesiology, Louisiana State University Health Sciences Center at Shreveport 4. Department of Pharmacology, Toxicology, and Neurosciences, Louisiana State University Health Sciences Center at Shreveport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Bradley</dc:creator>
  <cp:lastModifiedBy>William Barham</cp:lastModifiedBy>
  <cp:revision>314</cp:revision>
  <cp:lastPrinted>2000-03-29T22:47:03Z</cp:lastPrinted>
  <dcterms:created xsi:type="dcterms:W3CDTF">1995-06-17T23:31:02Z</dcterms:created>
  <dcterms:modified xsi:type="dcterms:W3CDTF">2024-03-18T17:52:22Z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