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32918400" cy="219456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j85N9Rgp6jLr5UOIdsSGFzgwP8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33" d="100"/>
          <a:sy n="33" d="100"/>
        </p:scale>
        <p:origin x="328" y="480"/>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customschemas.google.com/relationships/presentationmetadata" Target="metadata"/><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77888" y="692150"/>
            <a:ext cx="519588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0" y="4387125"/>
            <a:ext cx="5560050" cy="41562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a:spLocks noGrp="1" noRot="1" noChangeAspect="1"/>
          </p:cNvSpPr>
          <p:nvPr>
            <p:ph type="sldImg" idx="2"/>
          </p:nvPr>
        </p:nvSpPr>
        <p:spPr>
          <a:xfrm>
            <a:off x="877888" y="692150"/>
            <a:ext cx="519588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notes"/>
          <p:cNvSpPr txBox="1">
            <a:spLocks noGrp="1"/>
          </p:cNvSpPr>
          <p:nvPr>
            <p:ph type="body" idx="1"/>
          </p:nvPr>
        </p:nvSpPr>
        <p:spPr>
          <a:xfrm>
            <a:off x="695000" y="4387125"/>
            <a:ext cx="5560050" cy="4156225"/>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97" name="Google Shape;197;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95454"/>
              </a:buClr>
              <a:buSzPts val="1200"/>
              <a:buFont typeface="Arial"/>
              <a:buNone/>
            </a:pPr>
            <a:fld id="{00000000-1234-1234-1234-123412341234}" type="slidenum">
              <a:rPr lang="en-US" sz="1200" b="0" i="0" u="none" strike="noStrike" cap="none">
                <a:solidFill>
                  <a:srgbClr val="595454"/>
                </a:solidFill>
                <a:latin typeface="Trebuchet MS"/>
                <a:ea typeface="Trebuchet MS"/>
                <a:cs typeface="Trebuchet MS"/>
                <a:sym typeface="Trebuchet MS"/>
              </a:rPr>
              <a:t>1</a:t>
            </a:fld>
            <a:endParaRPr sz="1200" b="0" i="0" u="none" strike="noStrike" cap="none">
              <a:solidFill>
                <a:srgbClr val="595454"/>
              </a:solidFill>
              <a:latin typeface="Trebuchet MS"/>
              <a:ea typeface="Trebuchet MS"/>
              <a:cs typeface="Trebuchet MS"/>
              <a:sym typeface="Trebuchet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64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 Almond 1">
  <p:cSld name="Section Header - Almond 1">
    <p:bg>
      <p:bgPr>
        <a:solidFill>
          <a:srgbClr val="DFCBC3"/>
        </a:solidFill>
        <a:effectLst/>
      </p:bgPr>
    </p:bg>
    <p:spTree>
      <p:nvGrpSpPr>
        <p:cNvPr id="1" name="Shape 58"/>
        <p:cNvGrpSpPr/>
        <p:nvPr/>
      </p:nvGrpSpPr>
      <p:grpSpPr>
        <a:xfrm>
          <a:off x="0" y="0"/>
          <a:ext cx="0" cy="0"/>
          <a:chOff x="0" y="0"/>
          <a:chExt cx="0" cy="0"/>
        </a:xfrm>
      </p:grpSpPr>
      <p:sp>
        <p:nvSpPr>
          <p:cNvPr id="59" name="Google Shape;59;p12"/>
          <p:cNvSpPr txBox="1">
            <a:spLocks noGrp="1"/>
          </p:cNvSpPr>
          <p:nvPr>
            <p:ph type="subTitle" idx="1"/>
          </p:nvPr>
        </p:nvSpPr>
        <p:spPr>
          <a:xfrm>
            <a:off x="987547" y="1168400"/>
            <a:ext cx="2035797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640"/>
              <a:buNone/>
              <a:defRPr sz="8640" b="1">
                <a:latin typeface="Trebuchet MS"/>
                <a:ea typeface="Trebuchet MS"/>
                <a:cs typeface="Trebuchet MS"/>
                <a:sym typeface="Trebuchet MS"/>
              </a:defRPr>
            </a:lvl1pPr>
            <a:lvl2pPr lvl="1"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2pPr>
            <a:lvl3pPr lvl="2"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3pPr>
            <a:lvl4pPr lvl="3"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4pPr>
            <a:lvl5pPr lvl="4"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5pPr>
            <a:lvl6pPr lvl="5"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6pPr>
            <a:lvl7pPr lvl="6"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7pPr>
            <a:lvl8pPr lvl="7"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8pPr>
            <a:lvl9pPr lvl="8"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9pPr>
          </a:lstStyle>
          <a:p>
            <a:endParaRPr/>
          </a:p>
        </p:txBody>
      </p:sp>
      <p:sp>
        <p:nvSpPr>
          <p:cNvPr id="60" name="Google Shape;60;p12"/>
          <p:cNvSpPr txBox="1">
            <a:spLocks noGrp="1"/>
          </p:cNvSpPr>
          <p:nvPr>
            <p:ph type="title"/>
          </p:nvPr>
        </p:nvSpPr>
        <p:spPr>
          <a:xfrm>
            <a:off x="985839" y="4974336"/>
            <a:ext cx="20359002" cy="87782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 Chocolate 1">
  <p:cSld name="Section Header - Chocolate 1">
    <p:bg>
      <p:bgPr>
        <a:solidFill>
          <a:srgbClr val="D2CAC8"/>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subTitle" idx="1"/>
          </p:nvPr>
        </p:nvSpPr>
        <p:spPr>
          <a:xfrm>
            <a:off x="987547" y="1168400"/>
            <a:ext cx="2035797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640"/>
              <a:buNone/>
              <a:defRPr sz="8640" b="1">
                <a:latin typeface="Trebuchet MS"/>
                <a:ea typeface="Trebuchet MS"/>
                <a:cs typeface="Trebuchet MS"/>
                <a:sym typeface="Trebuchet MS"/>
              </a:defRPr>
            </a:lvl1pPr>
            <a:lvl2pPr lvl="1"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2pPr>
            <a:lvl3pPr lvl="2"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3pPr>
            <a:lvl4pPr lvl="3"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4pPr>
            <a:lvl5pPr lvl="4"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5pPr>
            <a:lvl6pPr lvl="5"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6pPr>
            <a:lvl7pPr lvl="6"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7pPr>
            <a:lvl8pPr lvl="7"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8pPr>
            <a:lvl9pPr lvl="8"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9pPr>
          </a:lstStyle>
          <a:p>
            <a:endParaRPr/>
          </a:p>
        </p:txBody>
      </p:sp>
      <p:sp>
        <p:nvSpPr>
          <p:cNvPr id="64" name="Google Shape;64;p13"/>
          <p:cNvSpPr txBox="1">
            <a:spLocks noGrp="1"/>
          </p:cNvSpPr>
          <p:nvPr>
            <p:ph type="title"/>
          </p:nvPr>
        </p:nvSpPr>
        <p:spPr>
          <a:xfrm>
            <a:off x="985839" y="4974336"/>
            <a:ext cx="20359002" cy="87782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64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4"/>
          <p:cNvSpPr txBox="1">
            <a:spLocks noGrp="1"/>
          </p:cNvSpPr>
          <p:nvPr>
            <p:ph type="body" idx="1"/>
          </p:nvPr>
        </p:nvSpPr>
        <p:spPr>
          <a:xfrm>
            <a:off x="987552" y="4974336"/>
            <a:ext cx="30943296" cy="14630400"/>
          </a:xfrm>
          <a:prstGeom prst="rect">
            <a:avLst/>
          </a:prstGeom>
          <a:noFill/>
          <a:ln>
            <a:noFill/>
          </a:ln>
        </p:spPr>
        <p:txBody>
          <a:bodyPr spcFirstLastPara="1" wrap="square" lIns="0" tIns="0" rIns="0" bIns="0" anchor="t" anchorCtr="0">
            <a:noAutofit/>
          </a:bodyPr>
          <a:lstStyle>
            <a:lvl1pPr marL="457200" lvl="0" indent="-571500" algn="l">
              <a:lnSpc>
                <a:spcPct val="100000"/>
              </a:lnSpc>
              <a:spcBef>
                <a:spcPts val="3240"/>
              </a:spcBef>
              <a:spcAft>
                <a:spcPts val="0"/>
              </a:spcAft>
              <a:buClr>
                <a:schemeClr val="dk1"/>
              </a:buClr>
              <a:buSzPts val="5400"/>
              <a:buFont typeface="Trebuchet MS"/>
              <a:buAutoNum type="arabicPeriod"/>
              <a:defRPr/>
            </a:lvl1pPr>
            <a:lvl2pPr marL="914400" lvl="1" indent="-571500" algn="l">
              <a:lnSpc>
                <a:spcPct val="100000"/>
              </a:lnSpc>
              <a:spcBef>
                <a:spcPts val="1080"/>
              </a:spcBef>
              <a:spcAft>
                <a:spcPts val="0"/>
              </a:spcAft>
              <a:buClr>
                <a:schemeClr val="dk1"/>
              </a:buClr>
              <a:buSzPts val="5400"/>
              <a:buChar char="—"/>
              <a:defRPr/>
            </a:lvl2pPr>
            <a:lvl3pPr marL="1371600" lvl="2" indent="-571500" algn="l">
              <a:lnSpc>
                <a:spcPct val="100000"/>
              </a:lnSpc>
              <a:spcBef>
                <a:spcPts val="1080"/>
              </a:spcBef>
              <a:spcAft>
                <a:spcPts val="0"/>
              </a:spcAft>
              <a:buClr>
                <a:schemeClr val="dk1"/>
              </a:buClr>
              <a:buSzPts val="5400"/>
              <a:buChar char="—"/>
              <a:defRPr/>
            </a:lvl3pPr>
            <a:lvl4pPr marL="1828800" lvl="3" indent="-571500" algn="l">
              <a:lnSpc>
                <a:spcPct val="100000"/>
              </a:lnSpc>
              <a:spcBef>
                <a:spcPts val="1080"/>
              </a:spcBef>
              <a:spcAft>
                <a:spcPts val="0"/>
              </a:spcAft>
              <a:buClr>
                <a:schemeClr val="dk1"/>
              </a:buClr>
              <a:buSzPts val="54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571500" algn="l">
              <a:lnSpc>
                <a:spcPct val="100000"/>
              </a:lnSpc>
              <a:spcBef>
                <a:spcPts val="1080"/>
              </a:spcBef>
              <a:spcAft>
                <a:spcPts val="0"/>
              </a:spcAft>
              <a:buClr>
                <a:schemeClr val="dk1"/>
              </a:buClr>
              <a:buSzPts val="5400"/>
              <a:buChar char="—"/>
              <a:defRPr/>
            </a:lvl6pPr>
            <a:lvl7pPr marL="3200400" lvl="6" indent="-571500" algn="l">
              <a:lnSpc>
                <a:spcPct val="100000"/>
              </a:lnSpc>
              <a:spcBef>
                <a:spcPts val="1080"/>
              </a:spcBef>
              <a:spcAft>
                <a:spcPts val="0"/>
              </a:spcAft>
              <a:buClr>
                <a:schemeClr val="dk1"/>
              </a:buClr>
              <a:buSzPts val="5400"/>
              <a:buChar char="—"/>
              <a:defRPr/>
            </a:lvl7pPr>
            <a:lvl8pPr marL="3657600" lvl="7" indent="-571500" algn="l">
              <a:lnSpc>
                <a:spcPct val="100000"/>
              </a:lnSpc>
              <a:spcBef>
                <a:spcPts val="1080"/>
              </a:spcBef>
              <a:spcAft>
                <a:spcPts val="0"/>
              </a:spcAft>
              <a:buClr>
                <a:schemeClr val="dk1"/>
              </a:buClr>
              <a:buSzPts val="5400"/>
              <a:buChar char="—"/>
              <a:defRPr/>
            </a:lvl8pPr>
            <a:lvl9pPr marL="4114800" lvl="8" indent="-571500" algn="l">
              <a:lnSpc>
                <a:spcPct val="100000"/>
              </a:lnSpc>
              <a:spcBef>
                <a:spcPts val="1080"/>
              </a:spcBef>
              <a:spcAft>
                <a:spcPts val="0"/>
              </a:spcAft>
              <a:buClr>
                <a:schemeClr val="dk1"/>
              </a:buClr>
              <a:buSzPts val="5400"/>
              <a:buChar char="—"/>
              <a:defRPr/>
            </a:lvl9pPr>
          </a:lstStyle>
          <a:p>
            <a:endParaRPr/>
          </a:p>
        </p:txBody>
      </p:sp>
      <p:sp>
        <p:nvSpPr>
          <p:cNvPr id="69" name="Google Shape;69;p14"/>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64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a:off x="987552" y="4974336"/>
            <a:ext cx="2301544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73" name="Google Shape;73;p15"/>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5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987552" y="9852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64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a:off x="987552" y="4974336"/>
            <a:ext cx="2301544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77" name="Google Shape;77;p16"/>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78" name="Google Shape;78;p16"/>
          <p:cNvCxnSpPr/>
          <p:nvPr/>
        </p:nvCxnSpPr>
        <p:spPr>
          <a:xfrm>
            <a:off x="987552" y="2629760"/>
            <a:ext cx="30943296" cy="0"/>
          </a:xfrm>
          <a:prstGeom prst="straightConnector1">
            <a:avLst/>
          </a:prstGeom>
          <a:noFill/>
          <a:ln w="19050" cap="rnd" cmpd="sng">
            <a:solidFill>
              <a:srgbClr val="BE2BBB"/>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5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7"/>
          <p:cNvSpPr txBox="1">
            <a:spLocks noGrp="1"/>
          </p:cNvSpPr>
          <p:nvPr>
            <p:ph type="body" idx="1"/>
          </p:nvPr>
        </p:nvSpPr>
        <p:spPr>
          <a:xfrm>
            <a:off x="987547" y="4974336"/>
            <a:ext cx="1506016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82" name="Google Shape;82;p17"/>
          <p:cNvSpPr txBox="1">
            <a:spLocks noGrp="1"/>
          </p:cNvSpPr>
          <p:nvPr>
            <p:ph type="body" idx="2"/>
          </p:nvPr>
        </p:nvSpPr>
        <p:spPr>
          <a:xfrm>
            <a:off x="16870680" y="4974336"/>
            <a:ext cx="1506016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83" name="Google Shape;83;p17"/>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8"/>
          <p:cNvSpPr txBox="1">
            <a:spLocks noGrp="1"/>
          </p:cNvSpPr>
          <p:nvPr>
            <p:ph type="body" idx="1"/>
          </p:nvPr>
        </p:nvSpPr>
        <p:spPr>
          <a:xfrm>
            <a:off x="987552" y="4974336"/>
            <a:ext cx="9776765"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87" name="Google Shape;87;p18"/>
          <p:cNvSpPr txBox="1">
            <a:spLocks noGrp="1"/>
          </p:cNvSpPr>
          <p:nvPr>
            <p:ph type="body" idx="2"/>
          </p:nvPr>
        </p:nvSpPr>
        <p:spPr>
          <a:xfrm>
            <a:off x="11570818" y="4974336"/>
            <a:ext cx="9776765"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88" name="Google Shape;88;p18"/>
          <p:cNvSpPr txBox="1">
            <a:spLocks noGrp="1"/>
          </p:cNvSpPr>
          <p:nvPr>
            <p:ph type="body" idx="3"/>
          </p:nvPr>
        </p:nvSpPr>
        <p:spPr>
          <a:xfrm>
            <a:off x="22154083" y="4974336"/>
            <a:ext cx="9776765"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342900" algn="l">
              <a:lnSpc>
                <a:spcPct val="100000"/>
              </a:lnSpc>
              <a:spcBef>
                <a:spcPts val="1080"/>
              </a:spcBef>
              <a:spcAft>
                <a:spcPts val="0"/>
              </a:spcAft>
              <a:buClr>
                <a:schemeClr val="dk1"/>
              </a:buClr>
              <a:buSzPts val="18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89" name="Google Shape;89;p18"/>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98">
          <p15:clr>
            <a:srgbClr val="FBAE40"/>
          </p15:clr>
        </p15:guide>
        <p15:guide id="2" pos="2512">
          <p15:clr>
            <a:srgbClr val="FBAE40"/>
          </p15:clr>
        </p15:guide>
        <p15:guide id="3" pos="4982">
          <p15:clr>
            <a:srgbClr val="FBAE40"/>
          </p15:clr>
        </p15:guide>
        <p15:guide id="4" pos="51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9"/>
          <p:cNvSpPr txBox="1">
            <a:spLocks noGrp="1"/>
          </p:cNvSpPr>
          <p:nvPr>
            <p:ph type="body" idx="1"/>
          </p:nvPr>
        </p:nvSpPr>
        <p:spPr>
          <a:xfrm>
            <a:off x="987552" y="4974336"/>
            <a:ext cx="7135063" cy="14630400"/>
          </a:xfrm>
          <a:prstGeom prst="rect">
            <a:avLst/>
          </a:prstGeom>
          <a:noFill/>
          <a:ln>
            <a:noFill/>
          </a:ln>
        </p:spPr>
        <p:txBody>
          <a:bodyPr spcFirstLastPara="1" wrap="square" lIns="0" tIns="0" rIns="0" bIns="0" anchor="t" anchorCtr="0">
            <a:norm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93" name="Google Shape;93;p19"/>
          <p:cNvSpPr txBox="1">
            <a:spLocks noGrp="1"/>
          </p:cNvSpPr>
          <p:nvPr>
            <p:ph type="body" idx="2"/>
          </p:nvPr>
        </p:nvSpPr>
        <p:spPr>
          <a:xfrm>
            <a:off x="8915403" y="4974336"/>
            <a:ext cx="7132315" cy="14630400"/>
          </a:xfrm>
          <a:prstGeom prst="rect">
            <a:avLst/>
          </a:prstGeom>
          <a:noFill/>
          <a:ln>
            <a:noFill/>
          </a:ln>
        </p:spPr>
        <p:txBody>
          <a:bodyPr spcFirstLastPara="1" wrap="square" lIns="0" tIns="0" rIns="0" bIns="0" anchor="t" anchorCtr="0">
            <a:norm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94" name="Google Shape;94;p19"/>
          <p:cNvSpPr txBox="1">
            <a:spLocks noGrp="1"/>
          </p:cNvSpPr>
          <p:nvPr>
            <p:ph type="body" idx="3"/>
          </p:nvPr>
        </p:nvSpPr>
        <p:spPr>
          <a:xfrm>
            <a:off x="16870680" y="4974336"/>
            <a:ext cx="7132320" cy="14630400"/>
          </a:xfrm>
          <a:prstGeom prst="rect">
            <a:avLst/>
          </a:prstGeom>
          <a:noFill/>
          <a:ln>
            <a:noFill/>
          </a:ln>
        </p:spPr>
        <p:txBody>
          <a:bodyPr spcFirstLastPara="1" wrap="square" lIns="0" tIns="0" rIns="0" bIns="0" anchor="t" anchorCtr="0">
            <a:norm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95" name="Google Shape;95;p19"/>
          <p:cNvSpPr txBox="1">
            <a:spLocks noGrp="1"/>
          </p:cNvSpPr>
          <p:nvPr>
            <p:ph type="body" idx="4"/>
          </p:nvPr>
        </p:nvSpPr>
        <p:spPr>
          <a:xfrm>
            <a:off x="24795785" y="4974336"/>
            <a:ext cx="7135063" cy="14630400"/>
          </a:xfrm>
          <a:prstGeom prst="rect">
            <a:avLst/>
          </a:prstGeom>
          <a:noFill/>
          <a:ln>
            <a:noFill/>
          </a:ln>
        </p:spPr>
        <p:txBody>
          <a:bodyPr spcFirstLastPara="1" wrap="square" lIns="0" tIns="0" rIns="0" bIns="0" anchor="t" anchorCtr="0">
            <a:norm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96" name="Google Shape;96;p19"/>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debar Left">
  <p:cSld name="Sidebar Left">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987552" y="4974336"/>
            <a:ext cx="977127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100" name="Google Shape;100;p20"/>
          <p:cNvSpPr txBox="1">
            <a:spLocks noGrp="1"/>
          </p:cNvSpPr>
          <p:nvPr>
            <p:ph type="body" idx="2"/>
          </p:nvPr>
        </p:nvSpPr>
        <p:spPr>
          <a:xfrm>
            <a:off x="11573561" y="4974336"/>
            <a:ext cx="20357287"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101" name="Google Shape;101;p20"/>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700">
          <p15:clr>
            <a:srgbClr val="FBAE40"/>
          </p15:clr>
        </p15:guide>
        <p15:guide id="2" pos="25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debar Right">
  <p:cSld name="Sidebar Righ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1"/>
          <p:cNvSpPr txBox="1">
            <a:spLocks noGrp="1"/>
          </p:cNvSpPr>
          <p:nvPr>
            <p:ph type="body" idx="1"/>
          </p:nvPr>
        </p:nvSpPr>
        <p:spPr>
          <a:xfrm>
            <a:off x="987552" y="4974336"/>
            <a:ext cx="20357287"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105" name="Google Shape;105;p21"/>
          <p:cNvSpPr txBox="1">
            <a:spLocks noGrp="1"/>
          </p:cNvSpPr>
          <p:nvPr>
            <p:ph type="body" idx="2"/>
          </p:nvPr>
        </p:nvSpPr>
        <p:spPr>
          <a:xfrm>
            <a:off x="22159570" y="4974336"/>
            <a:ext cx="977127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106" name="Google Shape;106;p21"/>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guide id="2" pos="5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987553" y="1170432"/>
            <a:ext cx="20366546" cy="1463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5400"/>
              <a:buFont typeface="Trebuchet MS"/>
              <a:buNone/>
              <a:defRPr b="1"/>
            </a:lvl1pPr>
            <a:lvl2pPr marL="914400" lvl="1" indent="-228600" algn="l">
              <a:lnSpc>
                <a:spcPct val="100000"/>
              </a:lnSpc>
              <a:spcBef>
                <a:spcPts val="0"/>
              </a:spcBef>
              <a:spcAft>
                <a:spcPts val="0"/>
              </a:spcAft>
              <a:buClr>
                <a:schemeClr val="dk1"/>
              </a:buClr>
              <a:buSzPts val="5400"/>
              <a:buNone/>
              <a:defRPr b="1"/>
            </a:lvl2pPr>
            <a:lvl3pPr marL="1371600" lvl="2" indent="-228600" algn="l">
              <a:lnSpc>
                <a:spcPct val="100000"/>
              </a:lnSpc>
              <a:spcBef>
                <a:spcPts val="0"/>
              </a:spcBef>
              <a:spcAft>
                <a:spcPts val="0"/>
              </a:spcAft>
              <a:buClr>
                <a:schemeClr val="dk1"/>
              </a:buClr>
              <a:buSzPts val="5400"/>
              <a:buNone/>
              <a:defRPr b="1"/>
            </a:lvl3pPr>
            <a:lvl4pPr marL="1828800" lvl="3" indent="-228600" algn="l">
              <a:lnSpc>
                <a:spcPct val="100000"/>
              </a:lnSpc>
              <a:spcBef>
                <a:spcPts val="0"/>
              </a:spcBef>
              <a:spcAft>
                <a:spcPts val="0"/>
              </a:spcAft>
              <a:buClr>
                <a:schemeClr val="dk1"/>
              </a:buClr>
              <a:buSzPts val="5400"/>
              <a:buNone/>
              <a:defRPr b="1"/>
            </a:lvl4pPr>
            <a:lvl5pPr marL="2286000" lvl="4" indent="-228600" algn="l">
              <a:lnSpc>
                <a:spcPct val="100000"/>
              </a:lnSpc>
              <a:spcBef>
                <a:spcPts val="0"/>
              </a:spcBef>
              <a:spcAft>
                <a:spcPts val="0"/>
              </a:spcAft>
              <a:buClr>
                <a:schemeClr val="dk1"/>
              </a:buClr>
              <a:buSzPts val="5400"/>
              <a:buNone/>
              <a:defRPr b="1"/>
            </a:lvl5pPr>
            <a:lvl6pPr marL="2743200" lvl="5" indent="-228600" algn="l">
              <a:lnSpc>
                <a:spcPct val="100000"/>
              </a:lnSpc>
              <a:spcBef>
                <a:spcPts val="0"/>
              </a:spcBef>
              <a:spcAft>
                <a:spcPts val="0"/>
              </a:spcAft>
              <a:buClr>
                <a:schemeClr val="dk1"/>
              </a:buClr>
              <a:buSzPts val="5400"/>
              <a:buNone/>
              <a:defRPr b="1"/>
            </a:lvl6pPr>
            <a:lvl7pPr marL="3200400" lvl="6" indent="-228600" algn="l">
              <a:lnSpc>
                <a:spcPct val="100000"/>
              </a:lnSpc>
              <a:spcBef>
                <a:spcPts val="0"/>
              </a:spcBef>
              <a:spcAft>
                <a:spcPts val="0"/>
              </a:spcAft>
              <a:buClr>
                <a:schemeClr val="dk1"/>
              </a:buClr>
              <a:buSzPts val="5400"/>
              <a:buNone/>
              <a:defRPr b="1"/>
            </a:lvl7pPr>
            <a:lvl8pPr marL="3657600" lvl="7" indent="-228600" algn="l">
              <a:lnSpc>
                <a:spcPct val="100000"/>
              </a:lnSpc>
              <a:spcBef>
                <a:spcPts val="0"/>
              </a:spcBef>
              <a:spcAft>
                <a:spcPts val="0"/>
              </a:spcAft>
              <a:buClr>
                <a:schemeClr val="dk1"/>
              </a:buClr>
              <a:buSzPts val="5400"/>
              <a:buNone/>
              <a:defRPr b="1"/>
            </a:lvl8pPr>
            <a:lvl9pPr marL="4114800" lvl="8" indent="-228600" algn="l">
              <a:lnSpc>
                <a:spcPct val="100000"/>
              </a:lnSpc>
              <a:spcBef>
                <a:spcPts val="0"/>
              </a:spcBef>
              <a:spcAft>
                <a:spcPts val="0"/>
              </a:spcAft>
              <a:buClr>
                <a:schemeClr val="dk1"/>
              </a:buClr>
              <a:buSzPts val="5400"/>
              <a:buNone/>
              <a:defRPr b="1"/>
            </a:lvl9pPr>
          </a:lstStyle>
          <a:p>
            <a:endParaRPr/>
          </a:p>
        </p:txBody>
      </p:sp>
      <p:sp>
        <p:nvSpPr>
          <p:cNvPr id="17" name="Google Shape;17;p4"/>
          <p:cNvSpPr txBox="1">
            <a:spLocks noGrp="1"/>
          </p:cNvSpPr>
          <p:nvPr>
            <p:ph type="ctrTitle"/>
          </p:nvPr>
        </p:nvSpPr>
        <p:spPr>
          <a:xfrm>
            <a:off x="987553" y="4974336"/>
            <a:ext cx="20366546" cy="81930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subTitle" idx="2"/>
          </p:nvPr>
        </p:nvSpPr>
        <p:spPr>
          <a:xfrm>
            <a:off x="987547" y="13898880"/>
            <a:ext cx="20368260" cy="14630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400"/>
              <a:buNone/>
              <a:defRPr sz="5400" b="1"/>
            </a:lvl1pPr>
            <a:lvl2pPr lvl="1" algn="l">
              <a:lnSpc>
                <a:spcPct val="100000"/>
              </a:lnSpc>
              <a:spcBef>
                <a:spcPts val="0"/>
              </a:spcBef>
              <a:spcAft>
                <a:spcPts val="0"/>
              </a:spcAft>
              <a:buClr>
                <a:schemeClr val="dk1"/>
              </a:buClr>
              <a:buSzPts val="5400"/>
              <a:buNone/>
              <a:defRPr sz="5400"/>
            </a:lvl2pPr>
            <a:lvl3pPr lvl="2" algn="l">
              <a:lnSpc>
                <a:spcPct val="100000"/>
              </a:lnSpc>
              <a:spcBef>
                <a:spcPts val="0"/>
              </a:spcBef>
              <a:spcAft>
                <a:spcPts val="0"/>
              </a:spcAft>
              <a:buClr>
                <a:schemeClr val="dk1"/>
              </a:buClr>
              <a:buSzPts val="5400"/>
              <a:buNone/>
              <a:defRPr sz="5400"/>
            </a:lvl3pPr>
            <a:lvl4pPr lvl="3" algn="l">
              <a:lnSpc>
                <a:spcPct val="100000"/>
              </a:lnSpc>
              <a:spcBef>
                <a:spcPts val="0"/>
              </a:spcBef>
              <a:spcAft>
                <a:spcPts val="0"/>
              </a:spcAft>
              <a:buClr>
                <a:schemeClr val="dk1"/>
              </a:buClr>
              <a:buSzPts val="5400"/>
              <a:buNone/>
              <a:defRPr sz="5400"/>
            </a:lvl4pPr>
            <a:lvl5pPr lvl="4" algn="l">
              <a:lnSpc>
                <a:spcPct val="100000"/>
              </a:lnSpc>
              <a:spcBef>
                <a:spcPts val="0"/>
              </a:spcBef>
              <a:spcAft>
                <a:spcPts val="0"/>
              </a:spcAft>
              <a:buClr>
                <a:schemeClr val="dk1"/>
              </a:buClr>
              <a:buSzPts val="5400"/>
              <a:buNone/>
              <a:defRPr sz="5400"/>
            </a:lvl5pPr>
            <a:lvl6pPr lvl="5" algn="l">
              <a:lnSpc>
                <a:spcPct val="100000"/>
              </a:lnSpc>
              <a:spcBef>
                <a:spcPts val="0"/>
              </a:spcBef>
              <a:spcAft>
                <a:spcPts val="0"/>
              </a:spcAft>
              <a:buClr>
                <a:schemeClr val="dk1"/>
              </a:buClr>
              <a:buSzPts val="5400"/>
              <a:buNone/>
              <a:defRPr sz="5400"/>
            </a:lvl6pPr>
            <a:lvl7pPr lvl="6" algn="l">
              <a:lnSpc>
                <a:spcPct val="100000"/>
              </a:lnSpc>
              <a:spcBef>
                <a:spcPts val="0"/>
              </a:spcBef>
              <a:spcAft>
                <a:spcPts val="0"/>
              </a:spcAft>
              <a:buClr>
                <a:schemeClr val="dk1"/>
              </a:buClr>
              <a:buSzPts val="5400"/>
              <a:buNone/>
              <a:defRPr sz="5400"/>
            </a:lvl7pPr>
            <a:lvl8pPr lvl="7" algn="l">
              <a:lnSpc>
                <a:spcPct val="100000"/>
              </a:lnSpc>
              <a:spcBef>
                <a:spcPts val="0"/>
              </a:spcBef>
              <a:spcAft>
                <a:spcPts val="0"/>
              </a:spcAft>
              <a:buClr>
                <a:schemeClr val="dk1"/>
              </a:buClr>
              <a:buSzPts val="5400"/>
              <a:buNone/>
              <a:defRPr sz="5400"/>
            </a:lvl8pPr>
            <a:lvl9pPr lvl="8" algn="l">
              <a:lnSpc>
                <a:spcPct val="100000"/>
              </a:lnSpc>
              <a:spcBef>
                <a:spcPts val="0"/>
              </a:spcBef>
              <a:spcAft>
                <a:spcPts val="0"/>
              </a:spcAft>
              <a:buClr>
                <a:schemeClr val="dk1"/>
              </a:buClr>
              <a:buSzPts val="5400"/>
              <a:buNone/>
              <a:defRPr sz="5400"/>
            </a:lvl9pPr>
          </a:lstStyle>
          <a:p>
            <a:endParaRPr/>
          </a:p>
        </p:txBody>
      </p:sp>
      <p:sp>
        <p:nvSpPr>
          <p:cNvPr id="19" name="Google Shape;19;p4"/>
          <p:cNvSpPr txBox="1">
            <a:spLocks noGrp="1"/>
          </p:cNvSpPr>
          <p:nvPr>
            <p:ph type="body" idx="3"/>
          </p:nvPr>
        </p:nvSpPr>
        <p:spPr>
          <a:xfrm>
            <a:off x="987545" y="15800832"/>
            <a:ext cx="20366551" cy="21945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400"/>
              <a:buNone/>
              <a:defRPr b="0"/>
            </a:lvl1pPr>
            <a:lvl2pPr marL="914400" lvl="1" indent="-228600" algn="l">
              <a:lnSpc>
                <a:spcPct val="100000"/>
              </a:lnSpc>
              <a:spcBef>
                <a:spcPts val="0"/>
              </a:spcBef>
              <a:spcAft>
                <a:spcPts val="0"/>
              </a:spcAft>
              <a:buClr>
                <a:schemeClr val="dk1"/>
              </a:buClr>
              <a:buSzPts val="5400"/>
              <a:buNone/>
              <a:defRPr b="0"/>
            </a:lvl2pPr>
            <a:lvl3pPr marL="1371600" lvl="2" indent="-228600" algn="l">
              <a:lnSpc>
                <a:spcPct val="100000"/>
              </a:lnSpc>
              <a:spcBef>
                <a:spcPts val="0"/>
              </a:spcBef>
              <a:spcAft>
                <a:spcPts val="0"/>
              </a:spcAft>
              <a:buClr>
                <a:schemeClr val="dk1"/>
              </a:buClr>
              <a:buSzPts val="5400"/>
              <a:buNone/>
              <a:defRPr b="0"/>
            </a:lvl3pPr>
            <a:lvl4pPr marL="1828800" lvl="3" indent="-228600" algn="l">
              <a:lnSpc>
                <a:spcPct val="100000"/>
              </a:lnSpc>
              <a:spcBef>
                <a:spcPts val="0"/>
              </a:spcBef>
              <a:spcAft>
                <a:spcPts val="0"/>
              </a:spcAft>
              <a:buClr>
                <a:schemeClr val="dk1"/>
              </a:buClr>
              <a:buSzPts val="5400"/>
              <a:buNone/>
              <a:defRPr b="0"/>
            </a:lvl4pPr>
            <a:lvl5pPr marL="2286000" lvl="4" indent="-228600" algn="l">
              <a:lnSpc>
                <a:spcPct val="100000"/>
              </a:lnSpc>
              <a:spcBef>
                <a:spcPts val="0"/>
              </a:spcBef>
              <a:spcAft>
                <a:spcPts val="0"/>
              </a:spcAft>
              <a:buClr>
                <a:schemeClr val="dk1"/>
              </a:buClr>
              <a:buSzPts val="5400"/>
              <a:buNone/>
              <a:defRPr b="0"/>
            </a:lvl5pPr>
            <a:lvl6pPr marL="2743200" lvl="5" indent="-228600" algn="l">
              <a:lnSpc>
                <a:spcPct val="100000"/>
              </a:lnSpc>
              <a:spcBef>
                <a:spcPts val="0"/>
              </a:spcBef>
              <a:spcAft>
                <a:spcPts val="0"/>
              </a:spcAft>
              <a:buClr>
                <a:schemeClr val="dk1"/>
              </a:buClr>
              <a:buSzPts val="5400"/>
              <a:buNone/>
              <a:defRPr b="0"/>
            </a:lvl6pPr>
            <a:lvl7pPr marL="3200400" lvl="6" indent="-228600" algn="l">
              <a:lnSpc>
                <a:spcPct val="100000"/>
              </a:lnSpc>
              <a:spcBef>
                <a:spcPts val="0"/>
              </a:spcBef>
              <a:spcAft>
                <a:spcPts val="0"/>
              </a:spcAft>
              <a:buClr>
                <a:schemeClr val="dk1"/>
              </a:buClr>
              <a:buSzPts val="5400"/>
              <a:buNone/>
              <a:defRPr b="0"/>
            </a:lvl7pPr>
            <a:lvl8pPr marL="3657600" lvl="7" indent="-228600" algn="l">
              <a:lnSpc>
                <a:spcPct val="100000"/>
              </a:lnSpc>
              <a:spcBef>
                <a:spcPts val="0"/>
              </a:spcBef>
              <a:spcAft>
                <a:spcPts val="0"/>
              </a:spcAft>
              <a:buClr>
                <a:schemeClr val="dk1"/>
              </a:buClr>
              <a:buSzPts val="5400"/>
              <a:buNone/>
              <a:defRPr b="0"/>
            </a:lvl8pPr>
            <a:lvl9pPr marL="4114800" lvl="8" indent="-228600" algn="l">
              <a:lnSpc>
                <a:spcPct val="100000"/>
              </a:lnSpc>
              <a:spcBef>
                <a:spcPts val="0"/>
              </a:spcBef>
              <a:spcAft>
                <a:spcPts val="0"/>
              </a:spcAft>
              <a:buClr>
                <a:schemeClr val="dk1"/>
              </a:buClr>
              <a:buSzPts val="5400"/>
              <a:buNone/>
              <a:defRPr b="0"/>
            </a:lvl9pPr>
          </a:lstStyle>
          <a:p>
            <a:endParaRPr/>
          </a:p>
        </p:txBody>
      </p:sp>
      <p:sp>
        <p:nvSpPr>
          <p:cNvPr id="20" name="Google Shape;20;p4"/>
          <p:cNvSpPr txBox="1"/>
          <p:nvPr/>
        </p:nvSpPr>
        <p:spPr>
          <a:xfrm>
            <a:off x="22154082" y="20023328"/>
            <a:ext cx="9778479" cy="73152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2160"/>
              <a:buFont typeface="Arial"/>
              <a:buNone/>
            </a:pPr>
            <a:r>
              <a:rPr lang="en-US" sz="2160" b="0" i="0" u="none" strike="noStrike" cap="none">
                <a:solidFill>
                  <a:srgbClr val="000000"/>
                </a:solidFill>
                <a:latin typeface="Arial"/>
                <a:ea typeface="Arial"/>
                <a:cs typeface="Arial"/>
                <a:sym typeface="Arial"/>
              </a:rPr>
              <a:t>Highly Confidential</a:t>
            </a:r>
            <a:endParaRPr/>
          </a:p>
        </p:txBody>
      </p:sp>
      <p:grpSp>
        <p:nvGrpSpPr>
          <p:cNvPr id="21" name="Google Shape;21;p4"/>
          <p:cNvGrpSpPr/>
          <p:nvPr/>
        </p:nvGrpSpPr>
        <p:grpSpPr>
          <a:xfrm>
            <a:off x="1591126" y="20028550"/>
            <a:ext cx="11217928" cy="1493248"/>
            <a:chOff x="403247" y="6437741"/>
            <a:chExt cx="2928047" cy="328860"/>
          </a:xfrm>
        </p:grpSpPr>
        <p:pic>
          <p:nvPicPr>
            <p:cNvPr id="22" name="Google Shape;22;p4"/>
            <p:cNvPicPr preferRelativeResize="0"/>
            <p:nvPr/>
          </p:nvPicPr>
          <p:blipFill rotWithShape="1">
            <a:blip r:embed="rId2">
              <a:alphaModFix/>
            </a:blip>
            <a:srcRect/>
            <a:stretch/>
          </p:blipFill>
          <p:spPr>
            <a:xfrm>
              <a:off x="2155861" y="6470038"/>
              <a:ext cx="1175433" cy="264266"/>
            </a:xfrm>
            <a:prstGeom prst="rect">
              <a:avLst/>
            </a:prstGeom>
            <a:noFill/>
            <a:ln>
              <a:noFill/>
            </a:ln>
          </p:spPr>
        </p:pic>
        <p:pic>
          <p:nvPicPr>
            <p:cNvPr id="23" name="Google Shape;23;p4"/>
            <p:cNvPicPr preferRelativeResize="0"/>
            <p:nvPr/>
          </p:nvPicPr>
          <p:blipFill rotWithShape="1">
            <a:blip r:embed="rId3">
              <a:alphaModFix/>
            </a:blip>
            <a:srcRect t="9579" b="12551"/>
            <a:stretch/>
          </p:blipFill>
          <p:spPr>
            <a:xfrm>
              <a:off x="403247" y="6437741"/>
              <a:ext cx="1428590" cy="3288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Statement">
  <p:cSld name="Big Statement">
    <p:bg>
      <p:bgPr>
        <a:solidFill>
          <a:schemeClr val="lt1"/>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2"/>
          <p:cNvSpPr txBox="1">
            <a:spLocks noGrp="1"/>
          </p:cNvSpPr>
          <p:nvPr>
            <p:ph type="body" idx="1"/>
          </p:nvPr>
        </p:nvSpPr>
        <p:spPr>
          <a:xfrm>
            <a:off x="987552" y="4974333"/>
            <a:ext cx="23015448" cy="14630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6200"/>
              <a:buFont typeface="Trebuchet MS"/>
              <a:buNone/>
              <a:defRPr sz="16200" b="0">
                <a:solidFill>
                  <a:schemeClr val="dk1"/>
                </a:solidFill>
                <a:latin typeface="Trebuchet MS"/>
                <a:ea typeface="Trebuchet MS"/>
                <a:cs typeface="Trebuchet MS"/>
                <a:sym typeface="Trebuchet MS"/>
              </a:defRPr>
            </a:lvl1pPr>
            <a:lvl2pPr marL="914400" lvl="1" indent="-571500" algn="l">
              <a:lnSpc>
                <a:spcPct val="100000"/>
              </a:lnSpc>
              <a:spcBef>
                <a:spcPts val="3240"/>
              </a:spcBef>
              <a:spcAft>
                <a:spcPts val="0"/>
              </a:spcAft>
              <a:buClr>
                <a:schemeClr val="dk1"/>
              </a:buClr>
              <a:buSzPts val="5400"/>
              <a:buChar char="—"/>
              <a:defRPr/>
            </a:lvl2pPr>
            <a:lvl3pPr marL="1371600" lvl="2" indent="-571500" algn="l">
              <a:lnSpc>
                <a:spcPct val="100000"/>
              </a:lnSpc>
              <a:spcBef>
                <a:spcPts val="1080"/>
              </a:spcBef>
              <a:spcAft>
                <a:spcPts val="0"/>
              </a:spcAft>
              <a:buClr>
                <a:schemeClr val="dk1"/>
              </a:buClr>
              <a:buSzPts val="5400"/>
              <a:buChar char="—"/>
              <a:defRPr/>
            </a:lvl3pPr>
            <a:lvl4pPr marL="1828800" lvl="3" indent="-571500" algn="l">
              <a:lnSpc>
                <a:spcPct val="100000"/>
              </a:lnSpc>
              <a:spcBef>
                <a:spcPts val="1080"/>
              </a:spcBef>
              <a:spcAft>
                <a:spcPts val="0"/>
              </a:spcAft>
              <a:buClr>
                <a:schemeClr val="dk1"/>
              </a:buClr>
              <a:buSzPts val="54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571500" algn="l">
              <a:lnSpc>
                <a:spcPct val="100000"/>
              </a:lnSpc>
              <a:spcBef>
                <a:spcPts val="1080"/>
              </a:spcBef>
              <a:spcAft>
                <a:spcPts val="0"/>
              </a:spcAft>
              <a:buClr>
                <a:schemeClr val="dk1"/>
              </a:buClr>
              <a:buSzPts val="5400"/>
              <a:buChar char="—"/>
              <a:defRPr/>
            </a:lvl6pPr>
            <a:lvl7pPr marL="3200400" lvl="6" indent="-571500" algn="l">
              <a:lnSpc>
                <a:spcPct val="100000"/>
              </a:lnSpc>
              <a:spcBef>
                <a:spcPts val="1080"/>
              </a:spcBef>
              <a:spcAft>
                <a:spcPts val="0"/>
              </a:spcAft>
              <a:buClr>
                <a:schemeClr val="dk1"/>
              </a:buClr>
              <a:buSzPts val="5400"/>
              <a:buChar char="—"/>
              <a:defRPr/>
            </a:lvl7pPr>
            <a:lvl8pPr marL="3657600" lvl="7" indent="-571500" algn="l">
              <a:lnSpc>
                <a:spcPct val="100000"/>
              </a:lnSpc>
              <a:spcBef>
                <a:spcPts val="1080"/>
              </a:spcBef>
              <a:spcAft>
                <a:spcPts val="0"/>
              </a:spcAft>
              <a:buClr>
                <a:schemeClr val="dk1"/>
              </a:buClr>
              <a:buSzPts val="5400"/>
              <a:buChar char="—"/>
              <a:defRPr/>
            </a:lvl8pPr>
            <a:lvl9pPr marL="4114800" lvl="8" indent="-571500" algn="l">
              <a:lnSpc>
                <a:spcPct val="100000"/>
              </a:lnSpc>
              <a:spcBef>
                <a:spcPts val="1080"/>
              </a:spcBef>
              <a:spcAft>
                <a:spcPts val="0"/>
              </a:spcAft>
              <a:buClr>
                <a:schemeClr val="dk1"/>
              </a:buClr>
              <a:buSzPts val="5400"/>
              <a:buChar char="—"/>
              <a:defRPr/>
            </a:lvl9pPr>
          </a:lstStyle>
          <a:p>
            <a:endParaRPr/>
          </a:p>
        </p:txBody>
      </p:sp>
      <p:sp>
        <p:nvSpPr>
          <p:cNvPr id="110" name="Google Shape;110;p22"/>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5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Statement - Light Gray">
  <p:cSld name="Big Statement - Light Gray">
    <p:bg>
      <p:bgPr>
        <a:solidFill>
          <a:srgbClr val="EEE7E7"/>
        </a:solid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a:off x="987552" y="4974333"/>
            <a:ext cx="23015448" cy="14630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6200"/>
              <a:buFont typeface="Trebuchet MS"/>
              <a:buNone/>
              <a:defRPr sz="16200" b="0">
                <a:solidFill>
                  <a:schemeClr val="dk1"/>
                </a:solidFill>
                <a:latin typeface="Trebuchet MS"/>
                <a:ea typeface="Trebuchet MS"/>
                <a:cs typeface="Trebuchet MS"/>
                <a:sym typeface="Trebuchet MS"/>
              </a:defRPr>
            </a:lvl1pPr>
            <a:lvl2pPr marL="914400" lvl="1" indent="-571500" algn="l">
              <a:lnSpc>
                <a:spcPct val="100000"/>
              </a:lnSpc>
              <a:spcBef>
                <a:spcPts val="3240"/>
              </a:spcBef>
              <a:spcAft>
                <a:spcPts val="0"/>
              </a:spcAft>
              <a:buClr>
                <a:schemeClr val="dk1"/>
              </a:buClr>
              <a:buSzPts val="5400"/>
              <a:buChar char="—"/>
              <a:defRPr/>
            </a:lvl2pPr>
            <a:lvl3pPr marL="1371600" lvl="2" indent="-571500" algn="l">
              <a:lnSpc>
                <a:spcPct val="100000"/>
              </a:lnSpc>
              <a:spcBef>
                <a:spcPts val="1080"/>
              </a:spcBef>
              <a:spcAft>
                <a:spcPts val="0"/>
              </a:spcAft>
              <a:buClr>
                <a:schemeClr val="dk1"/>
              </a:buClr>
              <a:buSzPts val="5400"/>
              <a:buChar char="—"/>
              <a:defRPr/>
            </a:lvl3pPr>
            <a:lvl4pPr marL="1828800" lvl="3" indent="-571500" algn="l">
              <a:lnSpc>
                <a:spcPct val="100000"/>
              </a:lnSpc>
              <a:spcBef>
                <a:spcPts val="1080"/>
              </a:spcBef>
              <a:spcAft>
                <a:spcPts val="0"/>
              </a:spcAft>
              <a:buClr>
                <a:schemeClr val="dk1"/>
              </a:buClr>
              <a:buSzPts val="54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571500" algn="l">
              <a:lnSpc>
                <a:spcPct val="100000"/>
              </a:lnSpc>
              <a:spcBef>
                <a:spcPts val="1080"/>
              </a:spcBef>
              <a:spcAft>
                <a:spcPts val="0"/>
              </a:spcAft>
              <a:buClr>
                <a:schemeClr val="dk1"/>
              </a:buClr>
              <a:buSzPts val="5400"/>
              <a:buChar char="—"/>
              <a:defRPr/>
            </a:lvl6pPr>
            <a:lvl7pPr marL="3200400" lvl="6" indent="-571500" algn="l">
              <a:lnSpc>
                <a:spcPct val="100000"/>
              </a:lnSpc>
              <a:spcBef>
                <a:spcPts val="1080"/>
              </a:spcBef>
              <a:spcAft>
                <a:spcPts val="0"/>
              </a:spcAft>
              <a:buClr>
                <a:schemeClr val="dk1"/>
              </a:buClr>
              <a:buSzPts val="5400"/>
              <a:buChar char="—"/>
              <a:defRPr/>
            </a:lvl7pPr>
            <a:lvl8pPr marL="3657600" lvl="7" indent="-571500" algn="l">
              <a:lnSpc>
                <a:spcPct val="100000"/>
              </a:lnSpc>
              <a:spcBef>
                <a:spcPts val="1080"/>
              </a:spcBef>
              <a:spcAft>
                <a:spcPts val="0"/>
              </a:spcAft>
              <a:buClr>
                <a:schemeClr val="dk1"/>
              </a:buClr>
              <a:buSzPts val="5400"/>
              <a:buChar char="—"/>
              <a:defRPr/>
            </a:lvl8pPr>
            <a:lvl9pPr marL="4114800" lvl="8" indent="-571500" algn="l">
              <a:lnSpc>
                <a:spcPct val="100000"/>
              </a:lnSpc>
              <a:spcBef>
                <a:spcPts val="1080"/>
              </a:spcBef>
              <a:spcAft>
                <a:spcPts val="0"/>
              </a:spcAft>
              <a:buClr>
                <a:schemeClr val="dk1"/>
              </a:buClr>
              <a:buSzPts val="5400"/>
              <a:buChar char="—"/>
              <a:defRPr/>
            </a:lvl9pPr>
          </a:lstStyle>
          <a:p>
            <a:endParaRPr/>
          </a:p>
        </p:txBody>
      </p:sp>
      <p:sp>
        <p:nvSpPr>
          <p:cNvPr id="114" name="Google Shape;114;p23"/>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5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Quote">
  <p:cSld name="Big Quote">
    <p:bg>
      <p:bgPr>
        <a:solidFill>
          <a:schemeClr val="lt1"/>
        </a:solidFill>
        <a:effectLst/>
      </p:bgPr>
    </p:bg>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4"/>
          <p:cNvSpPr txBox="1"/>
          <p:nvPr/>
        </p:nvSpPr>
        <p:spPr>
          <a:xfrm>
            <a:off x="987555" y="4974333"/>
            <a:ext cx="1234440" cy="1097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6200"/>
              <a:buFont typeface="Trebuchet MS"/>
              <a:buNone/>
            </a:pPr>
            <a:r>
              <a:rPr lang="en-US" sz="16200" b="0" i="0" u="none" strike="noStrike" cap="none">
                <a:solidFill>
                  <a:srgbClr val="000000"/>
                </a:solidFill>
                <a:latin typeface="Arial"/>
                <a:ea typeface="Arial"/>
                <a:cs typeface="Arial"/>
                <a:sym typeface="Arial"/>
              </a:rPr>
              <a:t>“</a:t>
            </a:r>
            <a:endParaRPr/>
          </a:p>
        </p:txBody>
      </p:sp>
      <p:sp>
        <p:nvSpPr>
          <p:cNvPr id="118" name="Google Shape;118;p24"/>
          <p:cNvSpPr txBox="1">
            <a:spLocks noGrp="1"/>
          </p:cNvSpPr>
          <p:nvPr>
            <p:ph type="body" idx="1"/>
          </p:nvPr>
        </p:nvSpPr>
        <p:spPr>
          <a:xfrm>
            <a:off x="2221992" y="4974333"/>
            <a:ext cx="23015448" cy="10972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6200"/>
              <a:buFont typeface="Trebuchet MS"/>
              <a:buNone/>
              <a:defRPr sz="16200" b="0">
                <a:solidFill>
                  <a:schemeClr val="dk1"/>
                </a:solidFill>
                <a:latin typeface="Trebuchet MS"/>
                <a:ea typeface="Trebuchet MS"/>
                <a:cs typeface="Trebuchet MS"/>
                <a:sym typeface="Trebuchet MS"/>
              </a:defRPr>
            </a:lvl1pPr>
            <a:lvl2pPr marL="914400" lvl="1" indent="-228600" algn="l">
              <a:lnSpc>
                <a:spcPct val="100000"/>
              </a:lnSpc>
              <a:spcBef>
                <a:spcPts val="3240"/>
              </a:spcBef>
              <a:spcAft>
                <a:spcPts val="0"/>
              </a:spcAft>
              <a:buClr>
                <a:schemeClr val="dk1"/>
              </a:buClr>
              <a:buSzPts val="5400"/>
              <a:buNone/>
              <a:defRPr/>
            </a:lvl2pPr>
            <a:lvl3pPr marL="1371600" lvl="2" indent="-571500" algn="l">
              <a:lnSpc>
                <a:spcPct val="100000"/>
              </a:lnSpc>
              <a:spcBef>
                <a:spcPts val="1080"/>
              </a:spcBef>
              <a:spcAft>
                <a:spcPts val="0"/>
              </a:spcAft>
              <a:buClr>
                <a:schemeClr val="dk1"/>
              </a:buClr>
              <a:buSzPts val="5400"/>
              <a:buChar char="—"/>
              <a:defRPr/>
            </a:lvl3pPr>
            <a:lvl4pPr marL="1828800" lvl="3" indent="-571500" algn="l">
              <a:lnSpc>
                <a:spcPct val="100000"/>
              </a:lnSpc>
              <a:spcBef>
                <a:spcPts val="1080"/>
              </a:spcBef>
              <a:spcAft>
                <a:spcPts val="0"/>
              </a:spcAft>
              <a:buClr>
                <a:schemeClr val="dk1"/>
              </a:buClr>
              <a:buSzPts val="54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571500" algn="l">
              <a:lnSpc>
                <a:spcPct val="100000"/>
              </a:lnSpc>
              <a:spcBef>
                <a:spcPts val="1080"/>
              </a:spcBef>
              <a:spcAft>
                <a:spcPts val="0"/>
              </a:spcAft>
              <a:buClr>
                <a:schemeClr val="dk1"/>
              </a:buClr>
              <a:buSzPts val="5400"/>
              <a:buChar char="—"/>
              <a:defRPr/>
            </a:lvl6pPr>
            <a:lvl7pPr marL="3200400" lvl="6" indent="-571500" algn="l">
              <a:lnSpc>
                <a:spcPct val="100000"/>
              </a:lnSpc>
              <a:spcBef>
                <a:spcPts val="1080"/>
              </a:spcBef>
              <a:spcAft>
                <a:spcPts val="0"/>
              </a:spcAft>
              <a:buClr>
                <a:schemeClr val="dk1"/>
              </a:buClr>
              <a:buSzPts val="5400"/>
              <a:buChar char="—"/>
              <a:defRPr/>
            </a:lvl7pPr>
            <a:lvl8pPr marL="3657600" lvl="7" indent="-571500" algn="l">
              <a:lnSpc>
                <a:spcPct val="100000"/>
              </a:lnSpc>
              <a:spcBef>
                <a:spcPts val="1080"/>
              </a:spcBef>
              <a:spcAft>
                <a:spcPts val="0"/>
              </a:spcAft>
              <a:buClr>
                <a:schemeClr val="dk1"/>
              </a:buClr>
              <a:buSzPts val="5400"/>
              <a:buChar char="—"/>
              <a:defRPr/>
            </a:lvl8pPr>
            <a:lvl9pPr marL="4114800" lvl="8" indent="-571500" algn="l">
              <a:lnSpc>
                <a:spcPct val="100000"/>
              </a:lnSpc>
              <a:spcBef>
                <a:spcPts val="1080"/>
              </a:spcBef>
              <a:spcAft>
                <a:spcPts val="0"/>
              </a:spcAft>
              <a:buClr>
                <a:schemeClr val="dk1"/>
              </a:buClr>
              <a:buSzPts val="5400"/>
              <a:buChar char="—"/>
              <a:defRPr/>
            </a:lvl9pPr>
          </a:lstStyle>
          <a:p>
            <a:endParaRPr/>
          </a:p>
        </p:txBody>
      </p:sp>
      <p:cxnSp>
        <p:nvCxnSpPr>
          <p:cNvPr id="119" name="Google Shape;119;p24"/>
          <p:cNvCxnSpPr/>
          <p:nvPr/>
        </p:nvCxnSpPr>
        <p:spPr>
          <a:xfrm>
            <a:off x="2221992" y="16691014"/>
            <a:ext cx="7135063" cy="0"/>
          </a:xfrm>
          <a:prstGeom prst="straightConnector1">
            <a:avLst/>
          </a:prstGeom>
          <a:noFill/>
          <a:ln w="28575" cap="rnd" cmpd="sng">
            <a:solidFill>
              <a:srgbClr val="BE2BBB"/>
            </a:solidFill>
            <a:prstDash val="solid"/>
            <a:round/>
            <a:headEnd type="none" w="sm" len="sm"/>
            <a:tailEnd type="none" w="sm" len="sm"/>
          </a:ln>
        </p:spPr>
      </p:cxnSp>
      <p:sp>
        <p:nvSpPr>
          <p:cNvPr id="120" name="Google Shape;120;p24"/>
          <p:cNvSpPr txBox="1">
            <a:spLocks noGrp="1"/>
          </p:cNvSpPr>
          <p:nvPr>
            <p:ph type="body" idx="2"/>
          </p:nvPr>
        </p:nvSpPr>
        <p:spPr>
          <a:xfrm>
            <a:off x="2221995" y="16971264"/>
            <a:ext cx="7135063" cy="26334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4860"/>
              <a:buNone/>
              <a:defRPr sz="4860"/>
            </a:lvl1pPr>
            <a:lvl2pPr marL="914400" lvl="1" indent="-228600" algn="l">
              <a:lnSpc>
                <a:spcPct val="100000"/>
              </a:lnSpc>
              <a:spcBef>
                <a:spcPts val="0"/>
              </a:spcBef>
              <a:spcAft>
                <a:spcPts val="0"/>
              </a:spcAft>
              <a:buClr>
                <a:schemeClr val="dk1"/>
              </a:buClr>
              <a:buSzPts val="4860"/>
              <a:buNone/>
              <a:defRPr sz="4860"/>
            </a:lvl2pPr>
            <a:lvl3pPr marL="1371600" lvl="2" indent="-228600" algn="l">
              <a:lnSpc>
                <a:spcPct val="100000"/>
              </a:lnSpc>
              <a:spcBef>
                <a:spcPts val="0"/>
              </a:spcBef>
              <a:spcAft>
                <a:spcPts val="0"/>
              </a:spcAft>
              <a:buClr>
                <a:schemeClr val="dk1"/>
              </a:buClr>
              <a:buSzPts val="4860"/>
              <a:buNone/>
              <a:defRPr sz="4860"/>
            </a:lvl3pPr>
            <a:lvl4pPr marL="1828800" lvl="3" indent="-228600" algn="l">
              <a:lnSpc>
                <a:spcPct val="100000"/>
              </a:lnSpc>
              <a:spcBef>
                <a:spcPts val="0"/>
              </a:spcBef>
              <a:spcAft>
                <a:spcPts val="0"/>
              </a:spcAft>
              <a:buClr>
                <a:schemeClr val="dk1"/>
              </a:buClr>
              <a:buSzPts val="4860"/>
              <a:buNone/>
              <a:defRPr sz="4860"/>
            </a:lvl4pPr>
            <a:lvl5pPr marL="2286000" lvl="4" indent="-228600" algn="l">
              <a:lnSpc>
                <a:spcPct val="100000"/>
              </a:lnSpc>
              <a:spcBef>
                <a:spcPts val="0"/>
              </a:spcBef>
              <a:spcAft>
                <a:spcPts val="0"/>
              </a:spcAft>
              <a:buClr>
                <a:schemeClr val="dk1"/>
              </a:buClr>
              <a:buSzPts val="4860"/>
              <a:buNone/>
              <a:defRPr sz="4860"/>
            </a:lvl5pPr>
            <a:lvl6pPr marL="2743200" lvl="5" indent="-228600" algn="l">
              <a:lnSpc>
                <a:spcPct val="100000"/>
              </a:lnSpc>
              <a:spcBef>
                <a:spcPts val="0"/>
              </a:spcBef>
              <a:spcAft>
                <a:spcPts val="0"/>
              </a:spcAft>
              <a:buClr>
                <a:schemeClr val="dk1"/>
              </a:buClr>
              <a:buSzPts val="4860"/>
              <a:buNone/>
              <a:defRPr sz="4860"/>
            </a:lvl6pPr>
            <a:lvl7pPr marL="3200400" lvl="6" indent="-228600" algn="l">
              <a:lnSpc>
                <a:spcPct val="100000"/>
              </a:lnSpc>
              <a:spcBef>
                <a:spcPts val="0"/>
              </a:spcBef>
              <a:spcAft>
                <a:spcPts val="0"/>
              </a:spcAft>
              <a:buClr>
                <a:schemeClr val="dk1"/>
              </a:buClr>
              <a:buSzPts val="4860"/>
              <a:buNone/>
              <a:defRPr sz="4860"/>
            </a:lvl7pPr>
            <a:lvl8pPr marL="3657600" lvl="7" indent="-228600" algn="l">
              <a:lnSpc>
                <a:spcPct val="100000"/>
              </a:lnSpc>
              <a:spcBef>
                <a:spcPts val="0"/>
              </a:spcBef>
              <a:spcAft>
                <a:spcPts val="0"/>
              </a:spcAft>
              <a:buClr>
                <a:schemeClr val="dk1"/>
              </a:buClr>
              <a:buSzPts val="4860"/>
              <a:buNone/>
              <a:defRPr sz="4860"/>
            </a:lvl8pPr>
            <a:lvl9pPr marL="4114800" lvl="8" indent="-228600" algn="l">
              <a:lnSpc>
                <a:spcPct val="100000"/>
              </a:lnSpc>
              <a:spcBef>
                <a:spcPts val="0"/>
              </a:spcBef>
              <a:spcAft>
                <a:spcPts val="0"/>
              </a:spcAft>
              <a:buClr>
                <a:schemeClr val="dk1"/>
              </a:buClr>
              <a:buSzPts val="4860"/>
              <a:buNone/>
              <a:defRPr sz="4860"/>
            </a:lvl9pPr>
          </a:lstStyle>
          <a:p>
            <a:endParaRPr/>
          </a:p>
        </p:txBody>
      </p:sp>
      <p:sp>
        <p:nvSpPr>
          <p:cNvPr id="121" name="Google Shape;121;p24"/>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5888">
          <p15:clr>
            <a:srgbClr val="FBAE40"/>
          </p15:clr>
        </p15:guide>
        <p15:guide id="2" pos="51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Quote - Light Gray">
  <p:cSld name="Big Quote - Light Gray">
    <p:bg>
      <p:bgPr>
        <a:solidFill>
          <a:srgbClr val="EEE7E7"/>
        </a:solidFill>
        <a:effectLst/>
      </p:bgPr>
    </p:bg>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5"/>
          <p:cNvSpPr txBox="1"/>
          <p:nvPr/>
        </p:nvSpPr>
        <p:spPr>
          <a:xfrm>
            <a:off x="987555" y="4974333"/>
            <a:ext cx="1234440" cy="10972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6200"/>
              <a:buFont typeface="Trebuchet MS"/>
              <a:buNone/>
            </a:pPr>
            <a:r>
              <a:rPr lang="en-US" sz="16200" b="0" i="0" u="none" strike="noStrike" cap="none">
                <a:solidFill>
                  <a:srgbClr val="000000"/>
                </a:solidFill>
                <a:latin typeface="Arial"/>
                <a:ea typeface="Arial"/>
                <a:cs typeface="Arial"/>
                <a:sym typeface="Arial"/>
              </a:rPr>
              <a:t>“</a:t>
            </a:r>
            <a:endParaRPr/>
          </a:p>
        </p:txBody>
      </p:sp>
      <p:sp>
        <p:nvSpPr>
          <p:cNvPr id="125" name="Google Shape;125;p25"/>
          <p:cNvSpPr txBox="1">
            <a:spLocks noGrp="1"/>
          </p:cNvSpPr>
          <p:nvPr>
            <p:ph type="body" idx="1"/>
          </p:nvPr>
        </p:nvSpPr>
        <p:spPr>
          <a:xfrm>
            <a:off x="2221992" y="4974333"/>
            <a:ext cx="23015448" cy="10972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6200"/>
              <a:buFont typeface="Trebuchet MS"/>
              <a:buNone/>
              <a:defRPr sz="16200" b="0">
                <a:solidFill>
                  <a:schemeClr val="dk1"/>
                </a:solidFill>
                <a:latin typeface="Trebuchet MS"/>
                <a:ea typeface="Trebuchet MS"/>
                <a:cs typeface="Trebuchet MS"/>
                <a:sym typeface="Trebuchet MS"/>
              </a:defRPr>
            </a:lvl1pPr>
            <a:lvl2pPr marL="914400" lvl="1" indent="-571500" algn="l">
              <a:lnSpc>
                <a:spcPct val="100000"/>
              </a:lnSpc>
              <a:spcBef>
                <a:spcPts val="3240"/>
              </a:spcBef>
              <a:spcAft>
                <a:spcPts val="0"/>
              </a:spcAft>
              <a:buClr>
                <a:schemeClr val="dk1"/>
              </a:buClr>
              <a:buSzPts val="5400"/>
              <a:buChar char="—"/>
              <a:defRPr/>
            </a:lvl2pPr>
            <a:lvl3pPr marL="1371600" lvl="2" indent="-571500" algn="l">
              <a:lnSpc>
                <a:spcPct val="100000"/>
              </a:lnSpc>
              <a:spcBef>
                <a:spcPts val="1080"/>
              </a:spcBef>
              <a:spcAft>
                <a:spcPts val="0"/>
              </a:spcAft>
              <a:buClr>
                <a:schemeClr val="dk1"/>
              </a:buClr>
              <a:buSzPts val="5400"/>
              <a:buChar char="—"/>
              <a:defRPr/>
            </a:lvl3pPr>
            <a:lvl4pPr marL="1828800" lvl="3" indent="-571500" algn="l">
              <a:lnSpc>
                <a:spcPct val="100000"/>
              </a:lnSpc>
              <a:spcBef>
                <a:spcPts val="1080"/>
              </a:spcBef>
              <a:spcAft>
                <a:spcPts val="0"/>
              </a:spcAft>
              <a:buClr>
                <a:schemeClr val="dk1"/>
              </a:buClr>
              <a:buSzPts val="54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571500" algn="l">
              <a:lnSpc>
                <a:spcPct val="100000"/>
              </a:lnSpc>
              <a:spcBef>
                <a:spcPts val="1080"/>
              </a:spcBef>
              <a:spcAft>
                <a:spcPts val="0"/>
              </a:spcAft>
              <a:buClr>
                <a:schemeClr val="dk1"/>
              </a:buClr>
              <a:buSzPts val="5400"/>
              <a:buChar char="—"/>
              <a:defRPr/>
            </a:lvl6pPr>
            <a:lvl7pPr marL="3200400" lvl="6" indent="-571500" algn="l">
              <a:lnSpc>
                <a:spcPct val="100000"/>
              </a:lnSpc>
              <a:spcBef>
                <a:spcPts val="1080"/>
              </a:spcBef>
              <a:spcAft>
                <a:spcPts val="0"/>
              </a:spcAft>
              <a:buClr>
                <a:schemeClr val="dk1"/>
              </a:buClr>
              <a:buSzPts val="5400"/>
              <a:buChar char="—"/>
              <a:defRPr/>
            </a:lvl7pPr>
            <a:lvl8pPr marL="3657600" lvl="7" indent="-571500" algn="l">
              <a:lnSpc>
                <a:spcPct val="100000"/>
              </a:lnSpc>
              <a:spcBef>
                <a:spcPts val="1080"/>
              </a:spcBef>
              <a:spcAft>
                <a:spcPts val="0"/>
              </a:spcAft>
              <a:buClr>
                <a:schemeClr val="dk1"/>
              </a:buClr>
              <a:buSzPts val="5400"/>
              <a:buChar char="—"/>
              <a:defRPr/>
            </a:lvl8pPr>
            <a:lvl9pPr marL="4114800" lvl="8" indent="-571500" algn="l">
              <a:lnSpc>
                <a:spcPct val="100000"/>
              </a:lnSpc>
              <a:spcBef>
                <a:spcPts val="1080"/>
              </a:spcBef>
              <a:spcAft>
                <a:spcPts val="0"/>
              </a:spcAft>
              <a:buClr>
                <a:schemeClr val="dk1"/>
              </a:buClr>
              <a:buSzPts val="5400"/>
              <a:buChar char="—"/>
              <a:defRPr/>
            </a:lvl9pPr>
          </a:lstStyle>
          <a:p>
            <a:endParaRPr/>
          </a:p>
        </p:txBody>
      </p:sp>
      <p:cxnSp>
        <p:nvCxnSpPr>
          <p:cNvPr id="126" name="Google Shape;126;p25"/>
          <p:cNvCxnSpPr/>
          <p:nvPr/>
        </p:nvCxnSpPr>
        <p:spPr>
          <a:xfrm>
            <a:off x="2221992" y="16691014"/>
            <a:ext cx="7135063" cy="0"/>
          </a:xfrm>
          <a:prstGeom prst="straightConnector1">
            <a:avLst/>
          </a:prstGeom>
          <a:noFill/>
          <a:ln w="28575" cap="rnd" cmpd="sng">
            <a:solidFill>
              <a:srgbClr val="BE2BBB"/>
            </a:solidFill>
            <a:prstDash val="solid"/>
            <a:round/>
            <a:headEnd type="none" w="sm" len="sm"/>
            <a:tailEnd type="none" w="sm" len="sm"/>
          </a:ln>
        </p:spPr>
      </p:cxnSp>
      <p:sp>
        <p:nvSpPr>
          <p:cNvPr id="127" name="Google Shape;127;p25"/>
          <p:cNvSpPr txBox="1">
            <a:spLocks noGrp="1"/>
          </p:cNvSpPr>
          <p:nvPr>
            <p:ph type="body" idx="2"/>
          </p:nvPr>
        </p:nvSpPr>
        <p:spPr>
          <a:xfrm>
            <a:off x="2221995" y="16971264"/>
            <a:ext cx="7135063" cy="26334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4860"/>
              <a:buNone/>
              <a:defRPr sz="4860"/>
            </a:lvl1pPr>
            <a:lvl2pPr marL="914400" lvl="1" indent="-228600" algn="l">
              <a:lnSpc>
                <a:spcPct val="100000"/>
              </a:lnSpc>
              <a:spcBef>
                <a:spcPts val="0"/>
              </a:spcBef>
              <a:spcAft>
                <a:spcPts val="0"/>
              </a:spcAft>
              <a:buClr>
                <a:schemeClr val="dk1"/>
              </a:buClr>
              <a:buSzPts val="4860"/>
              <a:buNone/>
              <a:defRPr sz="4860"/>
            </a:lvl2pPr>
            <a:lvl3pPr marL="1371600" lvl="2" indent="-228600" algn="l">
              <a:lnSpc>
                <a:spcPct val="100000"/>
              </a:lnSpc>
              <a:spcBef>
                <a:spcPts val="0"/>
              </a:spcBef>
              <a:spcAft>
                <a:spcPts val="0"/>
              </a:spcAft>
              <a:buClr>
                <a:schemeClr val="dk1"/>
              </a:buClr>
              <a:buSzPts val="4860"/>
              <a:buNone/>
              <a:defRPr sz="4860"/>
            </a:lvl3pPr>
            <a:lvl4pPr marL="1828800" lvl="3" indent="-228600" algn="l">
              <a:lnSpc>
                <a:spcPct val="100000"/>
              </a:lnSpc>
              <a:spcBef>
                <a:spcPts val="0"/>
              </a:spcBef>
              <a:spcAft>
                <a:spcPts val="0"/>
              </a:spcAft>
              <a:buClr>
                <a:schemeClr val="dk1"/>
              </a:buClr>
              <a:buSzPts val="4860"/>
              <a:buNone/>
              <a:defRPr sz="4860"/>
            </a:lvl4pPr>
            <a:lvl5pPr marL="2286000" lvl="4" indent="-228600" algn="l">
              <a:lnSpc>
                <a:spcPct val="100000"/>
              </a:lnSpc>
              <a:spcBef>
                <a:spcPts val="0"/>
              </a:spcBef>
              <a:spcAft>
                <a:spcPts val="0"/>
              </a:spcAft>
              <a:buClr>
                <a:schemeClr val="dk1"/>
              </a:buClr>
              <a:buSzPts val="4860"/>
              <a:buNone/>
              <a:defRPr sz="4860"/>
            </a:lvl5pPr>
            <a:lvl6pPr marL="2743200" lvl="5" indent="-228600" algn="l">
              <a:lnSpc>
                <a:spcPct val="100000"/>
              </a:lnSpc>
              <a:spcBef>
                <a:spcPts val="0"/>
              </a:spcBef>
              <a:spcAft>
                <a:spcPts val="0"/>
              </a:spcAft>
              <a:buClr>
                <a:schemeClr val="dk1"/>
              </a:buClr>
              <a:buSzPts val="4860"/>
              <a:buNone/>
              <a:defRPr sz="4860"/>
            </a:lvl6pPr>
            <a:lvl7pPr marL="3200400" lvl="6" indent="-228600" algn="l">
              <a:lnSpc>
                <a:spcPct val="100000"/>
              </a:lnSpc>
              <a:spcBef>
                <a:spcPts val="0"/>
              </a:spcBef>
              <a:spcAft>
                <a:spcPts val="0"/>
              </a:spcAft>
              <a:buClr>
                <a:schemeClr val="dk1"/>
              </a:buClr>
              <a:buSzPts val="4860"/>
              <a:buNone/>
              <a:defRPr sz="4860"/>
            </a:lvl7pPr>
            <a:lvl8pPr marL="3657600" lvl="7" indent="-228600" algn="l">
              <a:lnSpc>
                <a:spcPct val="100000"/>
              </a:lnSpc>
              <a:spcBef>
                <a:spcPts val="0"/>
              </a:spcBef>
              <a:spcAft>
                <a:spcPts val="0"/>
              </a:spcAft>
              <a:buClr>
                <a:schemeClr val="dk1"/>
              </a:buClr>
              <a:buSzPts val="4860"/>
              <a:buNone/>
              <a:defRPr sz="4860"/>
            </a:lvl8pPr>
            <a:lvl9pPr marL="4114800" lvl="8" indent="-228600" algn="l">
              <a:lnSpc>
                <a:spcPct val="100000"/>
              </a:lnSpc>
              <a:spcBef>
                <a:spcPts val="0"/>
              </a:spcBef>
              <a:spcAft>
                <a:spcPts val="0"/>
              </a:spcAft>
              <a:buClr>
                <a:schemeClr val="dk1"/>
              </a:buClr>
              <a:buSzPts val="4860"/>
              <a:buNone/>
              <a:defRPr sz="4860"/>
            </a:lvl9pPr>
          </a:lstStyle>
          <a:p>
            <a:endParaRPr/>
          </a:p>
        </p:txBody>
      </p:sp>
      <p:sp>
        <p:nvSpPr>
          <p:cNvPr id="128" name="Google Shape;128;p25"/>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5888">
          <p15:clr>
            <a:srgbClr val="FBAE40"/>
          </p15:clr>
        </p15:guide>
        <p15:guide id="2" pos="51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One Picture">
  <p:cSld name="Content and One Picture">
    <p:bg>
      <p:bgPr>
        <a:solidFill>
          <a:schemeClr val="lt1"/>
        </a:solidFill>
        <a:effectLst/>
      </p:bgPr>
    </p:bg>
    <p:spTree>
      <p:nvGrpSpPr>
        <p:cNvPr id="1" name="Shape 129"/>
        <p:cNvGrpSpPr/>
        <p:nvPr/>
      </p:nvGrpSpPr>
      <p:grpSpPr>
        <a:xfrm>
          <a:off x="0" y="0"/>
          <a:ext cx="0" cy="0"/>
          <a:chOff x="0" y="0"/>
          <a:chExt cx="0" cy="0"/>
        </a:xfrm>
      </p:grpSpPr>
      <p:sp>
        <p:nvSpPr>
          <p:cNvPr id="130" name="Google Shape;130;p26"/>
          <p:cNvSpPr/>
          <p:nvPr/>
        </p:nvSpPr>
        <p:spPr>
          <a:xfrm>
            <a:off x="15644470" y="19604736"/>
            <a:ext cx="17273930" cy="23408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400" b="0" i="0" u="none" strike="noStrike" cap="none">
              <a:solidFill>
                <a:schemeClr val="lt1"/>
              </a:solidFill>
              <a:latin typeface="Arial"/>
              <a:ea typeface="Arial"/>
              <a:cs typeface="Arial"/>
              <a:sym typeface="Arial"/>
            </a:endParaRPr>
          </a:p>
        </p:txBody>
      </p:sp>
      <p:sp>
        <p:nvSpPr>
          <p:cNvPr id="131" name="Google Shape;131;p26"/>
          <p:cNvSpPr txBox="1">
            <a:spLocks noGrp="1"/>
          </p:cNvSpPr>
          <p:nvPr>
            <p:ph type="title"/>
          </p:nvPr>
        </p:nvSpPr>
        <p:spPr>
          <a:xfrm>
            <a:off x="987552" y="1170432"/>
            <a:ext cx="1465691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64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6"/>
          <p:cNvSpPr txBox="1">
            <a:spLocks noGrp="1"/>
          </p:cNvSpPr>
          <p:nvPr>
            <p:ph type="body" idx="1"/>
          </p:nvPr>
        </p:nvSpPr>
        <p:spPr>
          <a:xfrm>
            <a:off x="987552" y="4974336"/>
            <a:ext cx="1465691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133" name="Google Shape;133;p26"/>
          <p:cNvSpPr>
            <a:spLocks noGrp="1"/>
          </p:cNvSpPr>
          <p:nvPr>
            <p:ph type="pic" idx="2"/>
          </p:nvPr>
        </p:nvSpPr>
        <p:spPr>
          <a:xfrm>
            <a:off x="16459200" y="0"/>
            <a:ext cx="16459200" cy="21945600"/>
          </a:xfrm>
          <a:prstGeom prst="rect">
            <a:avLst/>
          </a:prstGeom>
          <a:solidFill>
            <a:srgbClr val="F2F2F2"/>
          </a:solidFill>
          <a:ln>
            <a:noFill/>
          </a:ln>
        </p:spPr>
      </p:sp>
      <p:sp>
        <p:nvSpPr>
          <p:cNvPr id="134" name="Google Shape;134;p26"/>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Two Pictures">
  <p:cSld name="Content and Two Pictures">
    <p:bg>
      <p:bgPr>
        <a:solidFill>
          <a:schemeClr val="lt1"/>
        </a:solidFill>
        <a:effectLst/>
      </p:bgPr>
    </p:bg>
    <p:spTree>
      <p:nvGrpSpPr>
        <p:cNvPr id="1" name="Shape 135"/>
        <p:cNvGrpSpPr/>
        <p:nvPr/>
      </p:nvGrpSpPr>
      <p:grpSpPr>
        <a:xfrm>
          <a:off x="0" y="0"/>
          <a:ext cx="0" cy="0"/>
          <a:chOff x="0" y="0"/>
          <a:chExt cx="0" cy="0"/>
        </a:xfrm>
      </p:grpSpPr>
      <p:sp>
        <p:nvSpPr>
          <p:cNvPr id="136" name="Google Shape;136;p27"/>
          <p:cNvSpPr/>
          <p:nvPr/>
        </p:nvSpPr>
        <p:spPr>
          <a:xfrm>
            <a:off x="15644470" y="19604736"/>
            <a:ext cx="17273930" cy="23408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400" b="0" i="0" u="none" strike="noStrike" cap="none">
              <a:solidFill>
                <a:schemeClr val="lt1"/>
              </a:solidFill>
              <a:latin typeface="Arial"/>
              <a:ea typeface="Arial"/>
              <a:cs typeface="Arial"/>
              <a:sym typeface="Arial"/>
            </a:endParaRPr>
          </a:p>
        </p:txBody>
      </p:sp>
      <p:sp>
        <p:nvSpPr>
          <p:cNvPr id="137" name="Google Shape;137;p27"/>
          <p:cNvSpPr txBox="1">
            <a:spLocks noGrp="1"/>
          </p:cNvSpPr>
          <p:nvPr>
            <p:ph type="title"/>
          </p:nvPr>
        </p:nvSpPr>
        <p:spPr>
          <a:xfrm>
            <a:off x="987552" y="1170432"/>
            <a:ext cx="1465691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64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7"/>
          <p:cNvSpPr txBox="1">
            <a:spLocks noGrp="1"/>
          </p:cNvSpPr>
          <p:nvPr>
            <p:ph type="body" idx="1"/>
          </p:nvPr>
        </p:nvSpPr>
        <p:spPr>
          <a:xfrm>
            <a:off x="987552" y="4974336"/>
            <a:ext cx="1465691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139" name="Google Shape;139;p27"/>
          <p:cNvSpPr>
            <a:spLocks noGrp="1"/>
          </p:cNvSpPr>
          <p:nvPr>
            <p:ph type="pic" idx="2"/>
          </p:nvPr>
        </p:nvSpPr>
        <p:spPr>
          <a:xfrm>
            <a:off x="16459200" y="0"/>
            <a:ext cx="16459200" cy="10885018"/>
          </a:xfrm>
          <a:prstGeom prst="rect">
            <a:avLst/>
          </a:prstGeom>
          <a:solidFill>
            <a:srgbClr val="F2F2F2"/>
          </a:solidFill>
          <a:ln>
            <a:noFill/>
          </a:ln>
        </p:spPr>
      </p:sp>
      <p:sp>
        <p:nvSpPr>
          <p:cNvPr id="140" name="Google Shape;140;p27"/>
          <p:cNvSpPr>
            <a:spLocks noGrp="1"/>
          </p:cNvSpPr>
          <p:nvPr>
            <p:ph type="pic" idx="3"/>
          </p:nvPr>
        </p:nvSpPr>
        <p:spPr>
          <a:xfrm>
            <a:off x="16459200" y="11060582"/>
            <a:ext cx="16459200" cy="10885018"/>
          </a:xfrm>
          <a:prstGeom prst="rect">
            <a:avLst/>
          </a:prstGeom>
          <a:solidFill>
            <a:srgbClr val="D9D9D9"/>
          </a:solidFill>
          <a:ln>
            <a:noFill/>
          </a:ln>
        </p:spPr>
      </p:sp>
      <p:sp>
        <p:nvSpPr>
          <p:cNvPr id="141" name="Google Shape;141;p27"/>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Three Pictures">
  <p:cSld name="Content and Three Pictures">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p:nvPr/>
        </p:nvSpPr>
        <p:spPr>
          <a:xfrm>
            <a:off x="15644470" y="19604736"/>
            <a:ext cx="17273930" cy="23408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400" b="0" i="0" u="none" strike="noStrike" cap="none">
              <a:solidFill>
                <a:schemeClr val="lt1"/>
              </a:solidFill>
              <a:latin typeface="Arial"/>
              <a:ea typeface="Arial"/>
              <a:cs typeface="Arial"/>
              <a:sym typeface="Arial"/>
            </a:endParaRPr>
          </a:p>
        </p:txBody>
      </p:sp>
      <p:sp>
        <p:nvSpPr>
          <p:cNvPr id="144" name="Google Shape;144;p28"/>
          <p:cNvSpPr txBox="1">
            <a:spLocks noGrp="1"/>
          </p:cNvSpPr>
          <p:nvPr>
            <p:ph type="title"/>
          </p:nvPr>
        </p:nvSpPr>
        <p:spPr>
          <a:xfrm>
            <a:off x="987552" y="1170432"/>
            <a:ext cx="1465691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64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8"/>
          <p:cNvSpPr txBox="1">
            <a:spLocks noGrp="1"/>
          </p:cNvSpPr>
          <p:nvPr>
            <p:ph type="body" idx="1"/>
          </p:nvPr>
        </p:nvSpPr>
        <p:spPr>
          <a:xfrm>
            <a:off x="987552" y="4974336"/>
            <a:ext cx="1465691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146" name="Google Shape;146;p28"/>
          <p:cNvSpPr>
            <a:spLocks noGrp="1"/>
          </p:cNvSpPr>
          <p:nvPr>
            <p:ph type="pic" idx="2"/>
          </p:nvPr>
        </p:nvSpPr>
        <p:spPr>
          <a:xfrm>
            <a:off x="16459200" y="0"/>
            <a:ext cx="16459200" cy="10885018"/>
          </a:xfrm>
          <a:prstGeom prst="rect">
            <a:avLst/>
          </a:prstGeom>
          <a:solidFill>
            <a:srgbClr val="F2F2F2"/>
          </a:solidFill>
          <a:ln>
            <a:noFill/>
          </a:ln>
        </p:spPr>
      </p:sp>
      <p:sp>
        <p:nvSpPr>
          <p:cNvPr id="147" name="Google Shape;147;p28"/>
          <p:cNvSpPr>
            <a:spLocks noGrp="1"/>
          </p:cNvSpPr>
          <p:nvPr>
            <p:ph type="pic" idx="3"/>
          </p:nvPr>
        </p:nvSpPr>
        <p:spPr>
          <a:xfrm>
            <a:off x="16459200" y="11060582"/>
            <a:ext cx="8147304" cy="10885018"/>
          </a:xfrm>
          <a:prstGeom prst="rect">
            <a:avLst/>
          </a:prstGeom>
          <a:solidFill>
            <a:srgbClr val="D9D9D9"/>
          </a:solidFill>
          <a:ln>
            <a:noFill/>
          </a:ln>
        </p:spPr>
      </p:sp>
      <p:sp>
        <p:nvSpPr>
          <p:cNvPr id="148" name="Google Shape;148;p28"/>
          <p:cNvSpPr>
            <a:spLocks noGrp="1"/>
          </p:cNvSpPr>
          <p:nvPr>
            <p:ph type="pic" idx="4"/>
          </p:nvPr>
        </p:nvSpPr>
        <p:spPr>
          <a:xfrm>
            <a:off x="24754637" y="11060582"/>
            <a:ext cx="8163763" cy="10885018"/>
          </a:xfrm>
          <a:prstGeom prst="rect">
            <a:avLst/>
          </a:prstGeom>
          <a:solidFill>
            <a:srgbClr val="BFBFBF"/>
          </a:solidFill>
          <a:ln>
            <a:noFill/>
          </a:ln>
        </p:spPr>
      </p:sp>
      <p:sp>
        <p:nvSpPr>
          <p:cNvPr id="149" name="Google Shape;149;p28"/>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nd Four Pictures">
  <p:cSld name="Content and Four Pictures">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p:nvPr/>
        </p:nvSpPr>
        <p:spPr>
          <a:xfrm>
            <a:off x="15644470" y="19604736"/>
            <a:ext cx="17273930" cy="23408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400" b="0" i="0" u="none" strike="noStrike" cap="none">
              <a:solidFill>
                <a:schemeClr val="lt1"/>
              </a:solidFill>
              <a:latin typeface="Arial"/>
              <a:ea typeface="Arial"/>
              <a:cs typeface="Arial"/>
              <a:sym typeface="Arial"/>
            </a:endParaRPr>
          </a:p>
        </p:txBody>
      </p:sp>
      <p:sp>
        <p:nvSpPr>
          <p:cNvPr id="152" name="Google Shape;152;p29"/>
          <p:cNvSpPr txBox="1">
            <a:spLocks noGrp="1"/>
          </p:cNvSpPr>
          <p:nvPr>
            <p:ph type="title"/>
          </p:nvPr>
        </p:nvSpPr>
        <p:spPr>
          <a:xfrm>
            <a:off x="987552" y="1170432"/>
            <a:ext cx="1465691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64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9"/>
          <p:cNvSpPr txBox="1">
            <a:spLocks noGrp="1"/>
          </p:cNvSpPr>
          <p:nvPr>
            <p:ph type="body" idx="1"/>
          </p:nvPr>
        </p:nvSpPr>
        <p:spPr>
          <a:xfrm>
            <a:off x="987552" y="4974336"/>
            <a:ext cx="14656918" cy="14630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3240"/>
              </a:spcBef>
              <a:spcAft>
                <a:spcPts val="0"/>
              </a:spcAft>
              <a:buSzPts val="1800"/>
              <a:buChar char="•"/>
              <a:defRPr/>
            </a:lvl1pPr>
            <a:lvl2pPr marL="914400" lvl="1" indent="-342900" algn="l">
              <a:lnSpc>
                <a:spcPct val="100000"/>
              </a:lnSpc>
              <a:spcBef>
                <a:spcPts val="1080"/>
              </a:spcBef>
              <a:spcAft>
                <a:spcPts val="0"/>
              </a:spcAft>
              <a:buClr>
                <a:schemeClr val="dk1"/>
              </a:buClr>
              <a:buSzPts val="1800"/>
              <a:buChar char="—"/>
              <a:defRPr/>
            </a:lvl2pPr>
            <a:lvl3pPr marL="1371600" lvl="2" indent="-342900" algn="l">
              <a:lnSpc>
                <a:spcPct val="100000"/>
              </a:lnSpc>
              <a:spcBef>
                <a:spcPts val="1080"/>
              </a:spcBef>
              <a:spcAft>
                <a:spcPts val="0"/>
              </a:spcAft>
              <a:buClr>
                <a:schemeClr val="dk1"/>
              </a:buClr>
              <a:buSzPts val="1800"/>
              <a:buChar char="—"/>
              <a:defRPr/>
            </a:lvl3pPr>
            <a:lvl4pPr marL="1828800" lvl="3" indent="-342900" algn="l">
              <a:lnSpc>
                <a:spcPct val="100000"/>
              </a:lnSpc>
              <a:spcBef>
                <a:spcPts val="1080"/>
              </a:spcBef>
              <a:spcAft>
                <a:spcPts val="0"/>
              </a:spcAft>
              <a:buClr>
                <a:schemeClr val="dk1"/>
              </a:buClr>
              <a:buSzPts val="1800"/>
              <a:buChar char="—"/>
              <a:defRPr/>
            </a:lvl4pPr>
            <a:lvl5pPr marL="2286000" lvl="4" indent="-571500" algn="l">
              <a:lnSpc>
                <a:spcPct val="100000"/>
              </a:lnSpc>
              <a:spcBef>
                <a:spcPts val="1080"/>
              </a:spcBef>
              <a:spcAft>
                <a:spcPts val="0"/>
              </a:spcAft>
              <a:buClr>
                <a:schemeClr val="dk1"/>
              </a:buClr>
              <a:buSzPts val="5400"/>
              <a:buChar char="—"/>
              <a:defRPr/>
            </a:lvl5pPr>
            <a:lvl6pPr marL="2743200" lvl="5" indent="-342900" algn="l">
              <a:lnSpc>
                <a:spcPct val="100000"/>
              </a:lnSpc>
              <a:spcBef>
                <a:spcPts val="1080"/>
              </a:spcBef>
              <a:spcAft>
                <a:spcPts val="0"/>
              </a:spcAft>
              <a:buClr>
                <a:schemeClr val="dk1"/>
              </a:buClr>
              <a:buSzPts val="1800"/>
              <a:buChar char="—"/>
              <a:defRPr/>
            </a:lvl6pPr>
            <a:lvl7pPr marL="3200400" lvl="6" indent="-342900" algn="l">
              <a:lnSpc>
                <a:spcPct val="100000"/>
              </a:lnSpc>
              <a:spcBef>
                <a:spcPts val="1080"/>
              </a:spcBef>
              <a:spcAft>
                <a:spcPts val="0"/>
              </a:spcAft>
              <a:buClr>
                <a:schemeClr val="dk1"/>
              </a:buClr>
              <a:buSzPts val="1800"/>
              <a:buChar char="—"/>
              <a:defRPr/>
            </a:lvl7pPr>
            <a:lvl8pPr marL="3657600" lvl="7" indent="-342900" algn="l">
              <a:lnSpc>
                <a:spcPct val="100000"/>
              </a:lnSpc>
              <a:spcBef>
                <a:spcPts val="1080"/>
              </a:spcBef>
              <a:spcAft>
                <a:spcPts val="0"/>
              </a:spcAft>
              <a:buClr>
                <a:schemeClr val="dk1"/>
              </a:buClr>
              <a:buSzPts val="1800"/>
              <a:buChar char="—"/>
              <a:defRPr/>
            </a:lvl8pPr>
            <a:lvl9pPr marL="4114800" lvl="8" indent="-342900" algn="l">
              <a:lnSpc>
                <a:spcPct val="100000"/>
              </a:lnSpc>
              <a:spcBef>
                <a:spcPts val="1080"/>
              </a:spcBef>
              <a:spcAft>
                <a:spcPts val="0"/>
              </a:spcAft>
              <a:buClr>
                <a:schemeClr val="dk1"/>
              </a:buClr>
              <a:buSzPts val="1800"/>
              <a:buChar char="—"/>
              <a:defRPr/>
            </a:lvl9pPr>
          </a:lstStyle>
          <a:p>
            <a:endParaRPr/>
          </a:p>
        </p:txBody>
      </p:sp>
      <p:sp>
        <p:nvSpPr>
          <p:cNvPr id="154" name="Google Shape;154;p29"/>
          <p:cNvSpPr>
            <a:spLocks noGrp="1"/>
          </p:cNvSpPr>
          <p:nvPr>
            <p:ph type="pic" idx="2"/>
          </p:nvPr>
        </p:nvSpPr>
        <p:spPr>
          <a:xfrm>
            <a:off x="16459200" y="0"/>
            <a:ext cx="16459200" cy="10885018"/>
          </a:xfrm>
          <a:prstGeom prst="rect">
            <a:avLst/>
          </a:prstGeom>
          <a:solidFill>
            <a:srgbClr val="F2F2F2"/>
          </a:solidFill>
          <a:ln>
            <a:noFill/>
          </a:ln>
        </p:spPr>
      </p:sp>
      <p:sp>
        <p:nvSpPr>
          <p:cNvPr id="155" name="Google Shape;155;p29"/>
          <p:cNvSpPr>
            <a:spLocks noGrp="1"/>
          </p:cNvSpPr>
          <p:nvPr>
            <p:ph type="pic" idx="3"/>
          </p:nvPr>
        </p:nvSpPr>
        <p:spPr>
          <a:xfrm>
            <a:off x="16459200" y="11060582"/>
            <a:ext cx="8147304" cy="10885018"/>
          </a:xfrm>
          <a:prstGeom prst="rect">
            <a:avLst/>
          </a:prstGeom>
          <a:solidFill>
            <a:srgbClr val="D9D9D9"/>
          </a:solidFill>
          <a:ln>
            <a:noFill/>
          </a:ln>
        </p:spPr>
      </p:sp>
      <p:sp>
        <p:nvSpPr>
          <p:cNvPr id="156" name="Google Shape;156;p29"/>
          <p:cNvSpPr>
            <a:spLocks noGrp="1"/>
          </p:cNvSpPr>
          <p:nvPr>
            <p:ph type="pic" idx="4"/>
          </p:nvPr>
        </p:nvSpPr>
        <p:spPr>
          <a:xfrm>
            <a:off x="24754637" y="11060583"/>
            <a:ext cx="8163763" cy="5354726"/>
          </a:xfrm>
          <a:prstGeom prst="rect">
            <a:avLst/>
          </a:prstGeom>
          <a:solidFill>
            <a:srgbClr val="BFBFBF"/>
          </a:solidFill>
          <a:ln>
            <a:noFill/>
          </a:ln>
        </p:spPr>
      </p:sp>
      <p:sp>
        <p:nvSpPr>
          <p:cNvPr id="157" name="Google Shape;157;p29"/>
          <p:cNvSpPr>
            <a:spLocks noGrp="1"/>
          </p:cNvSpPr>
          <p:nvPr>
            <p:ph type="pic" idx="5"/>
          </p:nvPr>
        </p:nvSpPr>
        <p:spPr>
          <a:xfrm>
            <a:off x="24754637" y="16590874"/>
            <a:ext cx="8163763" cy="5354726"/>
          </a:xfrm>
          <a:prstGeom prst="rect">
            <a:avLst/>
          </a:prstGeom>
          <a:solidFill>
            <a:srgbClr val="F2F2F2"/>
          </a:solidFill>
          <a:ln>
            <a:noFill/>
          </a:ln>
        </p:spPr>
      </p:sp>
      <p:sp>
        <p:nvSpPr>
          <p:cNvPr id="158" name="Google Shape;158;p29"/>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Pictures and Text">
  <p:cSld name="Three Pictures and Text">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30"/>
          <p:cNvSpPr>
            <a:spLocks noGrp="1"/>
          </p:cNvSpPr>
          <p:nvPr>
            <p:ph type="pic" idx="2"/>
          </p:nvPr>
        </p:nvSpPr>
        <p:spPr>
          <a:xfrm>
            <a:off x="985840" y="4968240"/>
            <a:ext cx="9776765" cy="5559546"/>
          </a:xfrm>
          <a:prstGeom prst="rect">
            <a:avLst/>
          </a:prstGeom>
          <a:solidFill>
            <a:srgbClr val="F2F2F2"/>
          </a:solidFill>
          <a:ln>
            <a:noFill/>
          </a:ln>
        </p:spPr>
      </p:sp>
      <p:sp>
        <p:nvSpPr>
          <p:cNvPr id="162" name="Google Shape;162;p30"/>
          <p:cNvSpPr txBox="1">
            <a:spLocks noGrp="1"/>
          </p:cNvSpPr>
          <p:nvPr>
            <p:ph type="body" idx="1"/>
          </p:nvPr>
        </p:nvSpPr>
        <p:spPr>
          <a:xfrm>
            <a:off x="987552" y="11119104"/>
            <a:ext cx="9776765" cy="8485632"/>
          </a:xfrm>
          <a:prstGeom prst="rect">
            <a:avLst/>
          </a:prstGeom>
          <a:noFill/>
          <a:ln>
            <a:noFill/>
          </a:ln>
        </p:spPr>
        <p:txBody>
          <a:bodyPr spcFirstLastPara="1" wrap="square" lIns="0" tIns="0" rIns="0" bIns="0" anchor="t" anchorCtr="0">
            <a:no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163" name="Google Shape;163;p30"/>
          <p:cNvSpPr>
            <a:spLocks noGrp="1"/>
          </p:cNvSpPr>
          <p:nvPr>
            <p:ph type="pic" idx="3"/>
          </p:nvPr>
        </p:nvSpPr>
        <p:spPr>
          <a:xfrm>
            <a:off x="11569962" y="4968240"/>
            <a:ext cx="9776765" cy="5559546"/>
          </a:xfrm>
          <a:prstGeom prst="rect">
            <a:avLst/>
          </a:prstGeom>
          <a:solidFill>
            <a:srgbClr val="F2F2F2"/>
          </a:solidFill>
          <a:ln>
            <a:noFill/>
          </a:ln>
        </p:spPr>
      </p:sp>
      <p:sp>
        <p:nvSpPr>
          <p:cNvPr id="164" name="Google Shape;164;p30"/>
          <p:cNvSpPr txBox="1">
            <a:spLocks noGrp="1"/>
          </p:cNvSpPr>
          <p:nvPr>
            <p:ph type="body" idx="4"/>
          </p:nvPr>
        </p:nvSpPr>
        <p:spPr>
          <a:xfrm>
            <a:off x="11570818" y="11119104"/>
            <a:ext cx="9776765" cy="8485632"/>
          </a:xfrm>
          <a:prstGeom prst="rect">
            <a:avLst/>
          </a:prstGeom>
          <a:noFill/>
          <a:ln>
            <a:noFill/>
          </a:ln>
        </p:spPr>
        <p:txBody>
          <a:bodyPr spcFirstLastPara="1" wrap="square" lIns="0" tIns="0" rIns="0" bIns="0" anchor="t" anchorCtr="0">
            <a:no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165" name="Google Shape;165;p30"/>
          <p:cNvSpPr>
            <a:spLocks noGrp="1"/>
          </p:cNvSpPr>
          <p:nvPr>
            <p:ph type="pic" idx="5"/>
          </p:nvPr>
        </p:nvSpPr>
        <p:spPr>
          <a:xfrm>
            <a:off x="22154083" y="4968240"/>
            <a:ext cx="9776765" cy="5559546"/>
          </a:xfrm>
          <a:prstGeom prst="rect">
            <a:avLst/>
          </a:prstGeom>
          <a:solidFill>
            <a:srgbClr val="F2F2F2"/>
          </a:solidFill>
          <a:ln>
            <a:noFill/>
          </a:ln>
        </p:spPr>
      </p:sp>
      <p:sp>
        <p:nvSpPr>
          <p:cNvPr id="166" name="Google Shape;166;p30"/>
          <p:cNvSpPr txBox="1">
            <a:spLocks noGrp="1"/>
          </p:cNvSpPr>
          <p:nvPr>
            <p:ph type="body" idx="6"/>
          </p:nvPr>
        </p:nvSpPr>
        <p:spPr>
          <a:xfrm>
            <a:off x="22154083" y="11119104"/>
            <a:ext cx="9776765" cy="8485632"/>
          </a:xfrm>
          <a:prstGeom prst="rect">
            <a:avLst/>
          </a:prstGeom>
          <a:noFill/>
          <a:ln>
            <a:noFill/>
          </a:ln>
        </p:spPr>
        <p:txBody>
          <a:bodyPr spcFirstLastPara="1" wrap="square" lIns="0" tIns="0" rIns="0" bIns="0" anchor="t" anchorCtr="0">
            <a:no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167" name="Google Shape;167;p30"/>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98">
          <p15:clr>
            <a:srgbClr val="FBAE40"/>
          </p15:clr>
        </p15:guide>
        <p15:guide id="2" pos="2512">
          <p15:clr>
            <a:srgbClr val="FBAE40"/>
          </p15:clr>
        </p15:guide>
        <p15:guide id="3" pos="4982">
          <p15:clr>
            <a:srgbClr val="FBAE40"/>
          </p15:clr>
        </p15:guide>
        <p15:guide id="4" pos="5168">
          <p15:clr>
            <a:srgbClr val="FBAE40"/>
          </p15:clr>
        </p15:guide>
        <p15:guide id="5" orient="horz" pos="2074">
          <p15:clr>
            <a:srgbClr val="FBAE40"/>
          </p15:clr>
        </p15:guide>
        <p15:guide id="6" orient="horz" pos="21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Pictures and Text">
  <p:cSld name="Four Pictures and Text">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31"/>
          <p:cNvSpPr>
            <a:spLocks noGrp="1"/>
          </p:cNvSpPr>
          <p:nvPr>
            <p:ph type="pic" idx="2"/>
          </p:nvPr>
        </p:nvSpPr>
        <p:spPr>
          <a:xfrm>
            <a:off x="985840" y="4968240"/>
            <a:ext cx="7135063" cy="5559546"/>
          </a:xfrm>
          <a:prstGeom prst="rect">
            <a:avLst/>
          </a:prstGeom>
          <a:solidFill>
            <a:srgbClr val="F2F2F2"/>
          </a:solidFill>
          <a:ln>
            <a:noFill/>
          </a:ln>
        </p:spPr>
      </p:sp>
      <p:sp>
        <p:nvSpPr>
          <p:cNvPr id="171" name="Google Shape;171;p31"/>
          <p:cNvSpPr txBox="1">
            <a:spLocks noGrp="1"/>
          </p:cNvSpPr>
          <p:nvPr>
            <p:ph type="body" idx="1"/>
          </p:nvPr>
        </p:nvSpPr>
        <p:spPr>
          <a:xfrm>
            <a:off x="987552" y="11119104"/>
            <a:ext cx="7135063" cy="8485632"/>
          </a:xfrm>
          <a:prstGeom prst="rect">
            <a:avLst/>
          </a:prstGeom>
          <a:noFill/>
          <a:ln>
            <a:noFill/>
          </a:ln>
        </p:spPr>
        <p:txBody>
          <a:bodyPr spcFirstLastPara="1" wrap="square" lIns="0" tIns="0" rIns="0" bIns="0" anchor="t" anchorCtr="0">
            <a:no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172" name="Google Shape;172;p31"/>
          <p:cNvSpPr>
            <a:spLocks noGrp="1"/>
          </p:cNvSpPr>
          <p:nvPr>
            <p:ph type="pic" idx="3"/>
          </p:nvPr>
        </p:nvSpPr>
        <p:spPr>
          <a:xfrm>
            <a:off x="8915397" y="4968240"/>
            <a:ext cx="7135063" cy="5559546"/>
          </a:xfrm>
          <a:prstGeom prst="rect">
            <a:avLst/>
          </a:prstGeom>
          <a:solidFill>
            <a:srgbClr val="F2F2F2"/>
          </a:solidFill>
          <a:ln>
            <a:noFill/>
          </a:ln>
        </p:spPr>
      </p:sp>
      <p:sp>
        <p:nvSpPr>
          <p:cNvPr id="173" name="Google Shape;173;p31"/>
          <p:cNvSpPr txBox="1">
            <a:spLocks noGrp="1"/>
          </p:cNvSpPr>
          <p:nvPr>
            <p:ph type="body" idx="4"/>
          </p:nvPr>
        </p:nvSpPr>
        <p:spPr>
          <a:xfrm>
            <a:off x="8915400" y="11119104"/>
            <a:ext cx="7135063" cy="8485632"/>
          </a:xfrm>
          <a:prstGeom prst="rect">
            <a:avLst/>
          </a:prstGeom>
          <a:noFill/>
          <a:ln>
            <a:noFill/>
          </a:ln>
        </p:spPr>
        <p:txBody>
          <a:bodyPr spcFirstLastPara="1" wrap="square" lIns="0" tIns="0" rIns="0" bIns="0" anchor="t" anchorCtr="0">
            <a:no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174" name="Google Shape;174;p31"/>
          <p:cNvSpPr>
            <a:spLocks noGrp="1"/>
          </p:cNvSpPr>
          <p:nvPr>
            <p:ph type="pic" idx="5"/>
          </p:nvPr>
        </p:nvSpPr>
        <p:spPr>
          <a:xfrm>
            <a:off x="16870680" y="4968240"/>
            <a:ext cx="7135063" cy="5559546"/>
          </a:xfrm>
          <a:prstGeom prst="rect">
            <a:avLst/>
          </a:prstGeom>
          <a:solidFill>
            <a:srgbClr val="F2F2F2"/>
          </a:solidFill>
          <a:ln>
            <a:noFill/>
          </a:ln>
        </p:spPr>
      </p:sp>
      <p:sp>
        <p:nvSpPr>
          <p:cNvPr id="175" name="Google Shape;175;p31"/>
          <p:cNvSpPr txBox="1">
            <a:spLocks noGrp="1"/>
          </p:cNvSpPr>
          <p:nvPr>
            <p:ph type="body" idx="6"/>
          </p:nvPr>
        </p:nvSpPr>
        <p:spPr>
          <a:xfrm>
            <a:off x="16870680" y="11119104"/>
            <a:ext cx="7135063" cy="8485632"/>
          </a:xfrm>
          <a:prstGeom prst="rect">
            <a:avLst/>
          </a:prstGeom>
          <a:noFill/>
          <a:ln>
            <a:noFill/>
          </a:ln>
        </p:spPr>
        <p:txBody>
          <a:bodyPr spcFirstLastPara="1" wrap="square" lIns="0" tIns="0" rIns="0" bIns="0" anchor="t" anchorCtr="0">
            <a:no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176" name="Google Shape;176;p31"/>
          <p:cNvSpPr>
            <a:spLocks noGrp="1"/>
          </p:cNvSpPr>
          <p:nvPr>
            <p:ph type="pic" idx="7"/>
          </p:nvPr>
        </p:nvSpPr>
        <p:spPr>
          <a:xfrm>
            <a:off x="24795785" y="4968240"/>
            <a:ext cx="7135063" cy="5559546"/>
          </a:xfrm>
          <a:prstGeom prst="rect">
            <a:avLst/>
          </a:prstGeom>
          <a:solidFill>
            <a:srgbClr val="F2F2F2"/>
          </a:solidFill>
          <a:ln>
            <a:noFill/>
          </a:ln>
        </p:spPr>
      </p:sp>
      <p:sp>
        <p:nvSpPr>
          <p:cNvPr id="177" name="Google Shape;177;p31"/>
          <p:cNvSpPr txBox="1">
            <a:spLocks noGrp="1"/>
          </p:cNvSpPr>
          <p:nvPr>
            <p:ph type="body" idx="8"/>
          </p:nvPr>
        </p:nvSpPr>
        <p:spPr>
          <a:xfrm>
            <a:off x="24791670" y="11119104"/>
            <a:ext cx="7135063" cy="8485632"/>
          </a:xfrm>
          <a:prstGeom prst="rect">
            <a:avLst/>
          </a:prstGeom>
          <a:noFill/>
          <a:ln>
            <a:noFill/>
          </a:ln>
        </p:spPr>
        <p:txBody>
          <a:bodyPr spcFirstLastPara="1" wrap="square" lIns="0" tIns="0" rIns="0" bIns="0" anchor="t" anchorCtr="0">
            <a:noAutofit/>
          </a:bodyPr>
          <a:lstStyle>
            <a:lvl1pPr marL="457200" lvl="0" indent="-502919" algn="l">
              <a:lnSpc>
                <a:spcPct val="100000"/>
              </a:lnSpc>
              <a:spcBef>
                <a:spcPts val="3240"/>
              </a:spcBef>
              <a:spcAft>
                <a:spcPts val="0"/>
              </a:spcAft>
              <a:buSzPts val="4320"/>
              <a:buChar char="•"/>
              <a:defRPr sz="4320"/>
            </a:lvl1pPr>
            <a:lvl2pPr marL="914400" lvl="1" indent="-502919" algn="l">
              <a:lnSpc>
                <a:spcPct val="100000"/>
              </a:lnSpc>
              <a:spcBef>
                <a:spcPts val="1080"/>
              </a:spcBef>
              <a:spcAft>
                <a:spcPts val="0"/>
              </a:spcAft>
              <a:buClr>
                <a:schemeClr val="dk1"/>
              </a:buClr>
              <a:buSzPts val="4320"/>
              <a:buChar char="—"/>
              <a:defRPr sz="4320"/>
            </a:lvl2pPr>
            <a:lvl3pPr marL="1371600" lvl="2" indent="-502919" algn="l">
              <a:lnSpc>
                <a:spcPct val="100000"/>
              </a:lnSpc>
              <a:spcBef>
                <a:spcPts val="1080"/>
              </a:spcBef>
              <a:spcAft>
                <a:spcPts val="0"/>
              </a:spcAft>
              <a:buClr>
                <a:schemeClr val="dk1"/>
              </a:buClr>
              <a:buSzPts val="4320"/>
              <a:buChar char="—"/>
              <a:defRPr sz="4320"/>
            </a:lvl3pPr>
            <a:lvl4pPr marL="1828800" lvl="3" indent="-502919" algn="l">
              <a:lnSpc>
                <a:spcPct val="100000"/>
              </a:lnSpc>
              <a:spcBef>
                <a:spcPts val="1080"/>
              </a:spcBef>
              <a:spcAft>
                <a:spcPts val="0"/>
              </a:spcAft>
              <a:buClr>
                <a:schemeClr val="dk1"/>
              </a:buClr>
              <a:buSzPts val="4320"/>
              <a:buChar char="—"/>
              <a:defRPr sz="4320"/>
            </a:lvl4pPr>
            <a:lvl5pPr marL="2286000" lvl="4" indent="-502920" algn="l">
              <a:lnSpc>
                <a:spcPct val="100000"/>
              </a:lnSpc>
              <a:spcBef>
                <a:spcPts val="1080"/>
              </a:spcBef>
              <a:spcAft>
                <a:spcPts val="0"/>
              </a:spcAft>
              <a:buClr>
                <a:schemeClr val="dk1"/>
              </a:buClr>
              <a:buSzPts val="4320"/>
              <a:buChar char="—"/>
              <a:defRPr sz="4320"/>
            </a:lvl5pPr>
            <a:lvl6pPr marL="2743200" lvl="5" indent="-502920" algn="l">
              <a:lnSpc>
                <a:spcPct val="100000"/>
              </a:lnSpc>
              <a:spcBef>
                <a:spcPts val="1080"/>
              </a:spcBef>
              <a:spcAft>
                <a:spcPts val="0"/>
              </a:spcAft>
              <a:buClr>
                <a:schemeClr val="dk1"/>
              </a:buClr>
              <a:buSzPts val="4320"/>
              <a:buChar char="—"/>
              <a:defRPr sz="4320"/>
            </a:lvl6pPr>
            <a:lvl7pPr marL="3200400" lvl="6" indent="-502920" algn="l">
              <a:lnSpc>
                <a:spcPct val="100000"/>
              </a:lnSpc>
              <a:spcBef>
                <a:spcPts val="1080"/>
              </a:spcBef>
              <a:spcAft>
                <a:spcPts val="0"/>
              </a:spcAft>
              <a:buClr>
                <a:schemeClr val="dk1"/>
              </a:buClr>
              <a:buSzPts val="4320"/>
              <a:buChar char="—"/>
              <a:defRPr sz="4320"/>
            </a:lvl7pPr>
            <a:lvl8pPr marL="3657600" lvl="7" indent="-502920" algn="l">
              <a:lnSpc>
                <a:spcPct val="100000"/>
              </a:lnSpc>
              <a:spcBef>
                <a:spcPts val="1080"/>
              </a:spcBef>
              <a:spcAft>
                <a:spcPts val="0"/>
              </a:spcAft>
              <a:buClr>
                <a:schemeClr val="dk1"/>
              </a:buClr>
              <a:buSzPts val="4320"/>
              <a:buChar char="—"/>
              <a:defRPr sz="4320"/>
            </a:lvl8pPr>
            <a:lvl9pPr marL="4114800" lvl="8" indent="-502920" algn="l">
              <a:lnSpc>
                <a:spcPct val="100000"/>
              </a:lnSpc>
              <a:spcBef>
                <a:spcPts val="1080"/>
              </a:spcBef>
              <a:spcAft>
                <a:spcPts val="0"/>
              </a:spcAft>
              <a:buClr>
                <a:schemeClr val="dk1"/>
              </a:buClr>
              <a:buSzPts val="4320"/>
              <a:buChar char="—"/>
              <a:defRPr sz="4320"/>
            </a:lvl9pPr>
          </a:lstStyle>
          <a:p>
            <a:endParaRPr/>
          </a:p>
        </p:txBody>
      </p:sp>
      <p:sp>
        <p:nvSpPr>
          <p:cNvPr id="178" name="Google Shape;178;p31"/>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guide id="7" orient="horz" pos="2074">
          <p15:clr>
            <a:srgbClr val="FBAE40"/>
          </p15:clr>
        </p15:guide>
        <p15:guide id="8" orient="horz" pos="21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Third Picture">
  <p:cSld name="Title Slide - Third Picture">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987553" y="1170432"/>
            <a:ext cx="20366546" cy="146304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5400"/>
              <a:buFont typeface="Trebuchet MS"/>
              <a:buNone/>
              <a:defRPr b="1"/>
            </a:lvl1pPr>
            <a:lvl2pPr marL="914400" lvl="1" indent="-228600" algn="l">
              <a:lnSpc>
                <a:spcPct val="100000"/>
              </a:lnSpc>
              <a:spcBef>
                <a:spcPts val="0"/>
              </a:spcBef>
              <a:spcAft>
                <a:spcPts val="0"/>
              </a:spcAft>
              <a:buClr>
                <a:schemeClr val="dk1"/>
              </a:buClr>
              <a:buSzPts val="5400"/>
              <a:buNone/>
              <a:defRPr b="1"/>
            </a:lvl2pPr>
            <a:lvl3pPr marL="1371600" lvl="2" indent="-228600" algn="l">
              <a:lnSpc>
                <a:spcPct val="100000"/>
              </a:lnSpc>
              <a:spcBef>
                <a:spcPts val="0"/>
              </a:spcBef>
              <a:spcAft>
                <a:spcPts val="0"/>
              </a:spcAft>
              <a:buClr>
                <a:schemeClr val="dk1"/>
              </a:buClr>
              <a:buSzPts val="5400"/>
              <a:buNone/>
              <a:defRPr b="1"/>
            </a:lvl3pPr>
            <a:lvl4pPr marL="1828800" lvl="3" indent="-228600" algn="l">
              <a:lnSpc>
                <a:spcPct val="100000"/>
              </a:lnSpc>
              <a:spcBef>
                <a:spcPts val="0"/>
              </a:spcBef>
              <a:spcAft>
                <a:spcPts val="0"/>
              </a:spcAft>
              <a:buClr>
                <a:schemeClr val="dk1"/>
              </a:buClr>
              <a:buSzPts val="5400"/>
              <a:buNone/>
              <a:defRPr b="1"/>
            </a:lvl4pPr>
            <a:lvl5pPr marL="2286000" lvl="4" indent="-228600" algn="l">
              <a:lnSpc>
                <a:spcPct val="100000"/>
              </a:lnSpc>
              <a:spcBef>
                <a:spcPts val="0"/>
              </a:spcBef>
              <a:spcAft>
                <a:spcPts val="0"/>
              </a:spcAft>
              <a:buClr>
                <a:schemeClr val="dk1"/>
              </a:buClr>
              <a:buSzPts val="5400"/>
              <a:buNone/>
              <a:defRPr b="1"/>
            </a:lvl5pPr>
            <a:lvl6pPr marL="2743200" lvl="5" indent="-228600" algn="l">
              <a:lnSpc>
                <a:spcPct val="100000"/>
              </a:lnSpc>
              <a:spcBef>
                <a:spcPts val="0"/>
              </a:spcBef>
              <a:spcAft>
                <a:spcPts val="0"/>
              </a:spcAft>
              <a:buClr>
                <a:schemeClr val="dk1"/>
              </a:buClr>
              <a:buSzPts val="5400"/>
              <a:buNone/>
              <a:defRPr b="1"/>
            </a:lvl6pPr>
            <a:lvl7pPr marL="3200400" lvl="6" indent="-228600" algn="l">
              <a:lnSpc>
                <a:spcPct val="100000"/>
              </a:lnSpc>
              <a:spcBef>
                <a:spcPts val="0"/>
              </a:spcBef>
              <a:spcAft>
                <a:spcPts val="0"/>
              </a:spcAft>
              <a:buClr>
                <a:schemeClr val="dk1"/>
              </a:buClr>
              <a:buSzPts val="5400"/>
              <a:buNone/>
              <a:defRPr b="1"/>
            </a:lvl7pPr>
            <a:lvl8pPr marL="3657600" lvl="7" indent="-228600" algn="l">
              <a:lnSpc>
                <a:spcPct val="100000"/>
              </a:lnSpc>
              <a:spcBef>
                <a:spcPts val="0"/>
              </a:spcBef>
              <a:spcAft>
                <a:spcPts val="0"/>
              </a:spcAft>
              <a:buClr>
                <a:schemeClr val="dk1"/>
              </a:buClr>
              <a:buSzPts val="5400"/>
              <a:buNone/>
              <a:defRPr b="1"/>
            </a:lvl8pPr>
            <a:lvl9pPr marL="4114800" lvl="8" indent="-228600" algn="l">
              <a:lnSpc>
                <a:spcPct val="100000"/>
              </a:lnSpc>
              <a:spcBef>
                <a:spcPts val="0"/>
              </a:spcBef>
              <a:spcAft>
                <a:spcPts val="0"/>
              </a:spcAft>
              <a:buClr>
                <a:schemeClr val="dk1"/>
              </a:buClr>
              <a:buSzPts val="5400"/>
              <a:buNone/>
              <a:defRPr b="1"/>
            </a:lvl9pPr>
          </a:lstStyle>
          <a:p>
            <a:endParaRPr/>
          </a:p>
        </p:txBody>
      </p:sp>
      <p:sp>
        <p:nvSpPr>
          <p:cNvPr id="26" name="Google Shape;26;p5"/>
          <p:cNvSpPr txBox="1">
            <a:spLocks noGrp="1"/>
          </p:cNvSpPr>
          <p:nvPr>
            <p:ph type="ctrTitle"/>
          </p:nvPr>
        </p:nvSpPr>
        <p:spPr>
          <a:xfrm>
            <a:off x="987553" y="4974336"/>
            <a:ext cx="20366546" cy="81930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subTitle" idx="2"/>
          </p:nvPr>
        </p:nvSpPr>
        <p:spPr>
          <a:xfrm>
            <a:off x="987547" y="13898880"/>
            <a:ext cx="20368260" cy="14630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400"/>
              <a:buNone/>
              <a:defRPr sz="5400" b="1"/>
            </a:lvl1pPr>
            <a:lvl2pPr lvl="1" algn="l">
              <a:lnSpc>
                <a:spcPct val="100000"/>
              </a:lnSpc>
              <a:spcBef>
                <a:spcPts val="0"/>
              </a:spcBef>
              <a:spcAft>
                <a:spcPts val="0"/>
              </a:spcAft>
              <a:buClr>
                <a:schemeClr val="dk1"/>
              </a:buClr>
              <a:buSzPts val="5400"/>
              <a:buNone/>
              <a:defRPr sz="5400"/>
            </a:lvl2pPr>
            <a:lvl3pPr lvl="2" algn="l">
              <a:lnSpc>
                <a:spcPct val="100000"/>
              </a:lnSpc>
              <a:spcBef>
                <a:spcPts val="0"/>
              </a:spcBef>
              <a:spcAft>
                <a:spcPts val="0"/>
              </a:spcAft>
              <a:buClr>
                <a:schemeClr val="dk1"/>
              </a:buClr>
              <a:buSzPts val="5400"/>
              <a:buNone/>
              <a:defRPr sz="5400"/>
            </a:lvl3pPr>
            <a:lvl4pPr lvl="3" algn="l">
              <a:lnSpc>
                <a:spcPct val="100000"/>
              </a:lnSpc>
              <a:spcBef>
                <a:spcPts val="0"/>
              </a:spcBef>
              <a:spcAft>
                <a:spcPts val="0"/>
              </a:spcAft>
              <a:buClr>
                <a:schemeClr val="dk1"/>
              </a:buClr>
              <a:buSzPts val="5400"/>
              <a:buNone/>
              <a:defRPr sz="5400"/>
            </a:lvl4pPr>
            <a:lvl5pPr lvl="4" algn="l">
              <a:lnSpc>
                <a:spcPct val="100000"/>
              </a:lnSpc>
              <a:spcBef>
                <a:spcPts val="0"/>
              </a:spcBef>
              <a:spcAft>
                <a:spcPts val="0"/>
              </a:spcAft>
              <a:buClr>
                <a:schemeClr val="dk1"/>
              </a:buClr>
              <a:buSzPts val="5400"/>
              <a:buNone/>
              <a:defRPr sz="5400"/>
            </a:lvl5pPr>
            <a:lvl6pPr lvl="5" algn="l">
              <a:lnSpc>
                <a:spcPct val="100000"/>
              </a:lnSpc>
              <a:spcBef>
                <a:spcPts val="0"/>
              </a:spcBef>
              <a:spcAft>
                <a:spcPts val="0"/>
              </a:spcAft>
              <a:buClr>
                <a:schemeClr val="dk1"/>
              </a:buClr>
              <a:buSzPts val="5400"/>
              <a:buNone/>
              <a:defRPr sz="5400"/>
            </a:lvl6pPr>
            <a:lvl7pPr lvl="6" algn="l">
              <a:lnSpc>
                <a:spcPct val="100000"/>
              </a:lnSpc>
              <a:spcBef>
                <a:spcPts val="0"/>
              </a:spcBef>
              <a:spcAft>
                <a:spcPts val="0"/>
              </a:spcAft>
              <a:buClr>
                <a:schemeClr val="dk1"/>
              </a:buClr>
              <a:buSzPts val="5400"/>
              <a:buNone/>
              <a:defRPr sz="5400"/>
            </a:lvl7pPr>
            <a:lvl8pPr lvl="7" algn="l">
              <a:lnSpc>
                <a:spcPct val="100000"/>
              </a:lnSpc>
              <a:spcBef>
                <a:spcPts val="0"/>
              </a:spcBef>
              <a:spcAft>
                <a:spcPts val="0"/>
              </a:spcAft>
              <a:buClr>
                <a:schemeClr val="dk1"/>
              </a:buClr>
              <a:buSzPts val="5400"/>
              <a:buNone/>
              <a:defRPr sz="5400"/>
            </a:lvl8pPr>
            <a:lvl9pPr lvl="8" algn="l">
              <a:lnSpc>
                <a:spcPct val="100000"/>
              </a:lnSpc>
              <a:spcBef>
                <a:spcPts val="0"/>
              </a:spcBef>
              <a:spcAft>
                <a:spcPts val="0"/>
              </a:spcAft>
              <a:buClr>
                <a:schemeClr val="dk1"/>
              </a:buClr>
              <a:buSzPts val="5400"/>
              <a:buNone/>
              <a:defRPr sz="5400"/>
            </a:lvl9pPr>
          </a:lstStyle>
          <a:p>
            <a:endParaRPr/>
          </a:p>
        </p:txBody>
      </p:sp>
      <p:sp>
        <p:nvSpPr>
          <p:cNvPr id="28" name="Google Shape;28;p5"/>
          <p:cNvSpPr txBox="1">
            <a:spLocks noGrp="1"/>
          </p:cNvSpPr>
          <p:nvPr>
            <p:ph type="body" idx="3"/>
          </p:nvPr>
        </p:nvSpPr>
        <p:spPr>
          <a:xfrm>
            <a:off x="987545" y="15800832"/>
            <a:ext cx="20366551" cy="21945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400"/>
              <a:buNone/>
              <a:defRPr b="0"/>
            </a:lvl1pPr>
            <a:lvl2pPr marL="914400" lvl="1" indent="-228600" algn="l">
              <a:lnSpc>
                <a:spcPct val="100000"/>
              </a:lnSpc>
              <a:spcBef>
                <a:spcPts val="0"/>
              </a:spcBef>
              <a:spcAft>
                <a:spcPts val="0"/>
              </a:spcAft>
              <a:buClr>
                <a:schemeClr val="dk1"/>
              </a:buClr>
              <a:buSzPts val="5400"/>
              <a:buNone/>
              <a:defRPr b="0"/>
            </a:lvl2pPr>
            <a:lvl3pPr marL="1371600" lvl="2" indent="-228600" algn="l">
              <a:lnSpc>
                <a:spcPct val="100000"/>
              </a:lnSpc>
              <a:spcBef>
                <a:spcPts val="0"/>
              </a:spcBef>
              <a:spcAft>
                <a:spcPts val="0"/>
              </a:spcAft>
              <a:buClr>
                <a:schemeClr val="dk1"/>
              </a:buClr>
              <a:buSzPts val="5400"/>
              <a:buNone/>
              <a:defRPr b="0"/>
            </a:lvl3pPr>
            <a:lvl4pPr marL="1828800" lvl="3" indent="-228600" algn="l">
              <a:lnSpc>
                <a:spcPct val="100000"/>
              </a:lnSpc>
              <a:spcBef>
                <a:spcPts val="0"/>
              </a:spcBef>
              <a:spcAft>
                <a:spcPts val="0"/>
              </a:spcAft>
              <a:buClr>
                <a:schemeClr val="dk1"/>
              </a:buClr>
              <a:buSzPts val="5400"/>
              <a:buNone/>
              <a:defRPr b="0"/>
            </a:lvl4pPr>
            <a:lvl5pPr marL="2286000" lvl="4" indent="-228600" algn="l">
              <a:lnSpc>
                <a:spcPct val="100000"/>
              </a:lnSpc>
              <a:spcBef>
                <a:spcPts val="0"/>
              </a:spcBef>
              <a:spcAft>
                <a:spcPts val="0"/>
              </a:spcAft>
              <a:buClr>
                <a:schemeClr val="dk1"/>
              </a:buClr>
              <a:buSzPts val="5400"/>
              <a:buNone/>
              <a:defRPr b="0"/>
            </a:lvl5pPr>
            <a:lvl6pPr marL="2743200" lvl="5" indent="-228600" algn="l">
              <a:lnSpc>
                <a:spcPct val="100000"/>
              </a:lnSpc>
              <a:spcBef>
                <a:spcPts val="0"/>
              </a:spcBef>
              <a:spcAft>
                <a:spcPts val="0"/>
              </a:spcAft>
              <a:buClr>
                <a:schemeClr val="dk1"/>
              </a:buClr>
              <a:buSzPts val="5400"/>
              <a:buNone/>
              <a:defRPr b="0"/>
            </a:lvl6pPr>
            <a:lvl7pPr marL="3200400" lvl="6" indent="-228600" algn="l">
              <a:lnSpc>
                <a:spcPct val="100000"/>
              </a:lnSpc>
              <a:spcBef>
                <a:spcPts val="0"/>
              </a:spcBef>
              <a:spcAft>
                <a:spcPts val="0"/>
              </a:spcAft>
              <a:buClr>
                <a:schemeClr val="dk1"/>
              </a:buClr>
              <a:buSzPts val="5400"/>
              <a:buNone/>
              <a:defRPr b="0"/>
            </a:lvl7pPr>
            <a:lvl8pPr marL="3657600" lvl="7" indent="-228600" algn="l">
              <a:lnSpc>
                <a:spcPct val="100000"/>
              </a:lnSpc>
              <a:spcBef>
                <a:spcPts val="0"/>
              </a:spcBef>
              <a:spcAft>
                <a:spcPts val="0"/>
              </a:spcAft>
              <a:buClr>
                <a:schemeClr val="dk1"/>
              </a:buClr>
              <a:buSzPts val="5400"/>
              <a:buNone/>
              <a:defRPr b="0"/>
            </a:lvl8pPr>
            <a:lvl9pPr marL="4114800" lvl="8" indent="-228600" algn="l">
              <a:lnSpc>
                <a:spcPct val="100000"/>
              </a:lnSpc>
              <a:spcBef>
                <a:spcPts val="0"/>
              </a:spcBef>
              <a:spcAft>
                <a:spcPts val="0"/>
              </a:spcAft>
              <a:buClr>
                <a:schemeClr val="dk1"/>
              </a:buClr>
              <a:buSzPts val="5400"/>
              <a:buNone/>
              <a:defRPr b="0"/>
            </a:lvl9pPr>
          </a:lstStyle>
          <a:p>
            <a:endParaRPr/>
          </a:p>
        </p:txBody>
      </p:sp>
      <p:sp>
        <p:nvSpPr>
          <p:cNvPr id="29" name="Google Shape;29;p5"/>
          <p:cNvSpPr>
            <a:spLocks noGrp="1"/>
          </p:cNvSpPr>
          <p:nvPr>
            <p:ph type="pic" idx="4"/>
          </p:nvPr>
        </p:nvSpPr>
        <p:spPr>
          <a:xfrm>
            <a:off x="22154082" y="2"/>
            <a:ext cx="10764320" cy="21945597"/>
          </a:xfrm>
          <a:prstGeom prst="rect">
            <a:avLst/>
          </a:prstGeom>
          <a:noFill/>
          <a:ln>
            <a:noFill/>
          </a:ln>
        </p:spPr>
      </p:sp>
      <p:sp>
        <p:nvSpPr>
          <p:cNvPr id="30" name="Google Shape;30;p5"/>
          <p:cNvSpPr txBox="1"/>
          <p:nvPr/>
        </p:nvSpPr>
        <p:spPr>
          <a:xfrm>
            <a:off x="12306207" y="20775168"/>
            <a:ext cx="9778479" cy="73152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2160"/>
              <a:buFont typeface="Arial"/>
              <a:buNone/>
            </a:pPr>
            <a:r>
              <a:rPr lang="en-US" sz="2160" b="0" i="0" u="none" strike="noStrike" cap="none">
                <a:solidFill>
                  <a:srgbClr val="000000"/>
                </a:solidFill>
                <a:latin typeface="Arial"/>
                <a:ea typeface="Arial"/>
                <a:cs typeface="Arial"/>
                <a:sym typeface="Arial"/>
              </a:rPr>
              <a:t>Highly Confidential</a:t>
            </a:r>
            <a:endParaRPr/>
          </a:p>
        </p:txBody>
      </p:sp>
      <p:grpSp>
        <p:nvGrpSpPr>
          <p:cNvPr id="31" name="Google Shape;31;p5"/>
          <p:cNvGrpSpPr/>
          <p:nvPr/>
        </p:nvGrpSpPr>
        <p:grpSpPr>
          <a:xfrm>
            <a:off x="1112459" y="19849395"/>
            <a:ext cx="11217928" cy="1493248"/>
            <a:chOff x="403247" y="6437741"/>
            <a:chExt cx="2928047" cy="328860"/>
          </a:xfrm>
        </p:grpSpPr>
        <p:pic>
          <p:nvPicPr>
            <p:cNvPr id="32" name="Google Shape;32;p5"/>
            <p:cNvPicPr preferRelativeResize="0"/>
            <p:nvPr/>
          </p:nvPicPr>
          <p:blipFill rotWithShape="1">
            <a:blip r:embed="rId2">
              <a:alphaModFix/>
            </a:blip>
            <a:srcRect/>
            <a:stretch/>
          </p:blipFill>
          <p:spPr>
            <a:xfrm>
              <a:off x="2155861" y="6470038"/>
              <a:ext cx="1175433" cy="264266"/>
            </a:xfrm>
            <a:prstGeom prst="rect">
              <a:avLst/>
            </a:prstGeom>
            <a:noFill/>
            <a:ln>
              <a:noFill/>
            </a:ln>
          </p:spPr>
        </p:pic>
        <p:pic>
          <p:nvPicPr>
            <p:cNvPr id="33" name="Google Shape;33;p5"/>
            <p:cNvPicPr preferRelativeResize="0"/>
            <p:nvPr/>
          </p:nvPicPr>
          <p:blipFill rotWithShape="1">
            <a:blip r:embed="rId3">
              <a:alphaModFix/>
            </a:blip>
            <a:srcRect t="9579" b="12551"/>
            <a:stretch/>
          </p:blipFill>
          <p:spPr>
            <a:xfrm>
              <a:off x="403247" y="6437741"/>
              <a:ext cx="1428590" cy="3288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1560">
          <p15:clr>
            <a:srgbClr val="FBAE40"/>
          </p15:clr>
        </p15:guide>
        <p15:guide id="2" pos="51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One Picture">
  <p:cSld name="Title and One Picture">
    <p:spTree>
      <p:nvGrpSpPr>
        <p:cNvPr id="1" name="Shape 179"/>
        <p:cNvGrpSpPr/>
        <p:nvPr/>
      </p:nvGrpSpPr>
      <p:grpSpPr>
        <a:xfrm>
          <a:off x="0" y="0"/>
          <a:ext cx="0" cy="0"/>
          <a:chOff x="0" y="0"/>
          <a:chExt cx="0" cy="0"/>
        </a:xfrm>
      </p:grpSpPr>
      <p:sp>
        <p:nvSpPr>
          <p:cNvPr id="180" name="Google Shape;180;p32"/>
          <p:cNvSpPr>
            <a:spLocks noGrp="1"/>
          </p:cNvSpPr>
          <p:nvPr>
            <p:ph type="pic" idx="2"/>
          </p:nvPr>
        </p:nvSpPr>
        <p:spPr>
          <a:xfrm>
            <a:off x="0" y="0"/>
            <a:ext cx="32918400" cy="21945600"/>
          </a:xfrm>
          <a:prstGeom prst="rect">
            <a:avLst/>
          </a:prstGeom>
          <a:solidFill>
            <a:srgbClr val="F2F2F2"/>
          </a:solidFill>
          <a:ln>
            <a:noFill/>
          </a:ln>
        </p:spPr>
      </p:sp>
      <p:sp>
        <p:nvSpPr>
          <p:cNvPr id="181" name="Google Shape;181;p32"/>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2"/>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3"/>
        <p:cNvGrpSpPr/>
        <p:nvPr/>
      </p:nvGrpSpPr>
      <p:grpSpPr>
        <a:xfrm>
          <a:off x="0" y="0"/>
          <a:ext cx="0" cy="0"/>
          <a:chOff x="0" y="0"/>
          <a:chExt cx="0" cy="0"/>
        </a:xfrm>
      </p:grpSpPr>
      <p:sp>
        <p:nvSpPr>
          <p:cNvPr id="184" name="Google Shape;184;p33"/>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Logo">
  <p:cSld name="Logo">
    <p:spTree>
      <p:nvGrpSpPr>
        <p:cNvPr id="1" name="Shape 185"/>
        <p:cNvGrpSpPr/>
        <p:nvPr/>
      </p:nvGrpSpPr>
      <p:grpSpPr>
        <a:xfrm>
          <a:off x="0" y="0"/>
          <a:ext cx="0" cy="0"/>
          <a:chOff x="0" y="0"/>
          <a:chExt cx="0" cy="0"/>
        </a:xfrm>
      </p:grpSpPr>
      <p:pic>
        <p:nvPicPr>
          <p:cNvPr id="186" name="Google Shape;186;p34"/>
          <p:cNvPicPr preferRelativeResize="0"/>
          <p:nvPr/>
        </p:nvPicPr>
        <p:blipFill rotWithShape="1">
          <a:blip r:embed="rId2">
            <a:alphaModFix/>
          </a:blip>
          <a:srcRect t="9579" b="12551"/>
          <a:stretch/>
        </p:blipFill>
        <p:spPr>
          <a:xfrm>
            <a:off x="7759836" y="9920450"/>
            <a:ext cx="7714373" cy="2104701"/>
          </a:xfrm>
          <a:prstGeom prst="rect">
            <a:avLst/>
          </a:prstGeom>
          <a:noFill/>
          <a:ln>
            <a:noFill/>
          </a:ln>
        </p:spPr>
      </p:pic>
      <p:pic>
        <p:nvPicPr>
          <p:cNvPr id="187" name="Google Shape;187;p34"/>
          <p:cNvPicPr preferRelativeResize="0"/>
          <p:nvPr/>
        </p:nvPicPr>
        <p:blipFill rotWithShape="1">
          <a:blip r:embed="rId3">
            <a:alphaModFix/>
          </a:blip>
          <a:srcRect/>
          <a:stretch/>
        </p:blipFill>
        <p:spPr>
          <a:xfrm>
            <a:off x="17508154" y="10073840"/>
            <a:ext cx="6745186" cy="17979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188"/>
        <p:cNvGrpSpPr/>
        <p:nvPr/>
      </p:nvGrpSpPr>
      <p:grpSpPr>
        <a:xfrm>
          <a:off x="0" y="0"/>
          <a:ext cx="0" cy="0"/>
          <a:chOff x="0" y="0"/>
          <a:chExt cx="0" cy="0"/>
        </a:xfrm>
      </p:grpSpPr>
      <p:sp>
        <p:nvSpPr>
          <p:cNvPr id="189" name="Google Shape;189;p35"/>
          <p:cNvSpPr txBox="1"/>
          <p:nvPr/>
        </p:nvSpPr>
        <p:spPr>
          <a:xfrm>
            <a:off x="987553" y="4974336"/>
            <a:ext cx="20366546" cy="585216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6200"/>
              <a:buFont typeface="Arial"/>
              <a:buNone/>
            </a:pPr>
            <a:r>
              <a:rPr lang="en-US" sz="16200" b="0" i="0" u="none" strike="noStrike" cap="none">
                <a:solidFill>
                  <a:schemeClr val="dk1"/>
                </a:solidFill>
                <a:latin typeface="Trebuchet MS"/>
                <a:ea typeface="Trebuchet MS"/>
                <a:cs typeface="Trebuchet MS"/>
                <a:sym typeface="Trebuchet MS"/>
              </a:rPr>
              <a:t>Thank you</a:t>
            </a:r>
            <a:endParaRPr/>
          </a:p>
        </p:txBody>
      </p:sp>
      <p:sp>
        <p:nvSpPr>
          <p:cNvPr id="190" name="Google Shape;190;p35"/>
          <p:cNvSpPr txBox="1">
            <a:spLocks noGrp="1"/>
          </p:cNvSpPr>
          <p:nvPr>
            <p:ph type="body" idx="1"/>
          </p:nvPr>
        </p:nvSpPr>
        <p:spPr>
          <a:xfrm>
            <a:off x="987553" y="14191488"/>
            <a:ext cx="20366546" cy="43891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400"/>
              <a:buNone/>
              <a:defRPr/>
            </a:lvl1pPr>
            <a:lvl2pPr marL="914400" lvl="1" indent="-228600" algn="l">
              <a:lnSpc>
                <a:spcPct val="100000"/>
              </a:lnSpc>
              <a:spcBef>
                <a:spcPts val="0"/>
              </a:spcBef>
              <a:spcAft>
                <a:spcPts val="0"/>
              </a:spcAft>
              <a:buClr>
                <a:schemeClr val="dk1"/>
              </a:buClr>
              <a:buSzPts val="5400"/>
              <a:buNone/>
              <a:defRPr/>
            </a:lvl2pPr>
            <a:lvl3pPr marL="1371600" lvl="2" indent="-228600" algn="l">
              <a:lnSpc>
                <a:spcPct val="100000"/>
              </a:lnSpc>
              <a:spcBef>
                <a:spcPts val="0"/>
              </a:spcBef>
              <a:spcAft>
                <a:spcPts val="0"/>
              </a:spcAft>
              <a:buClr>
                <a:schemeClr val="dk1"/>
              </a:buClr>
              <a:buSzPts val="5400"/>
              <a:buNone/>
              <a:defRPr/>
            </a:lvl3pPr>
            <a:lvl4pPr marL="1828800" lvl="3" indent="-228600" algn="l">
              <a:lnSpc>
                <a:spcPct val="100000"/>
              </a:lnSpc>
              <a:spcBef>
                <a:spcPts val="0"/>
              </a:spcBef>
              <a:spcAft>
                <a:spcPts val="0"/>
              </a:spcAft>
              <a:buClr>
                <a:schemeClr val="dk1"/>
              </a:buClr>
              <a:buSzPts val="5400"/>
              <a:buNone/>
              <a:defRPr/>
            </a:lvl4pPr>
            <a:lvl5pPr marL="2286000" lvl="4" indent="-228600" algn="l">
              <a:lnSpc>
                <a:spcPct val="100000"/>
              </a:lnSpc>
              <a:spcBef>
                <a:spcPts val="0"/>
              </a:spcBef>
              <a:spcAft>
                <a:spcPts val="0"/>
              </a:spcAft>
              <a:buClr>
                <a:schemeClr val="dk1"/>
              </a:buClr>
              <a:buSzPts val="5400"/>
              <a:buNone/>
              <a:defRPr/>
            </a:lvl5pPr>
            <a:lvl6pPr marL="2743200" lvl="5" indent="-228600" algn="l">
              <a:lnSpc>
                <a:spcPct val="100000"/>
              </a:lnSpc>
              <a:spcBef>
                <a:spcPts val="0"/>
              </a:spcBef>
              <a:spcAft>
                <a:spcPts val="0"/>
              </a:spcAft>
              <a:buClr>
                <a:schemeClr val="dk1"/>
              </a:buClr>
              <a:buSzPts val="5400"/>
              <a:buNone/>
              <a:defRPr/>
            </a:lvl6pPr>
            <a:lvl7pPr marL="3200400" lvl="6" indent="-228600" algn="l">
              <a:lnSpc>
                <a:spcPct val="100000"/>
              </a:lnSpc>
              <a:spcBef>
                <a:spcPts val="0"/>
              </a:spcBef>
              <a:spcAft>
                <a:spcPts val="0"/>
              </a:spcAft>
              <a:buClr>
                <a:schemeClr val="dk1"/>
              </a:buClr>
              <a:buSzPts val="5400"/>
              <a:buNone/>
              <a:defRPr/>
            </a:lvl7pPr>
            <a:lvl8pPr marL="3657600" lvl="7" indent="-228600" algn="l">
              <a:lnSpc>
                <a:spcPct val="100000"/>
              </a:lnSpc>
              <a:spcBef>
                <a:spcPts val="0"/>
              </a:spcBef>
              <a:spcAft>
                <a:spcPts val="0"/>
              </a:spcAft>
              <a:buClr>
                <a:schemeClr val="dk1"/>
              </a:buClr>
              <a:buSzPts val="5400"/>
              <a:buNone/>
              <a:defRPr/>
            </a:lvl8pPr>
            <a:lvl9pPr marL="4114800" lvl="8" indent="-228600" algn="l">
              <a:lnSpc>
                <a:spcPct val="100000"/>
              </a:lnSpc>
              <a:spcBef>
                <a:spcPts val="0"/>
              </a:spcBef>
              <a:spcAft>
                <a:spcPts val="0"/>
              </a:spcAft>
              <a:buClr>
                <a:schemeClr val="dk1"/>
              </a:buClr>
              <a:buSzPts val="5400"/>
              <a:buNone/>
              <a:defRPr/>
            </a:lvl9pPr>
          </a:lstStyle>
          <a:p>
            <a:endParaRPr/>
          </a:p>
        </p:txBody>
      </p:sp>
      <p:grpSp>
        <p:nvGrpSpPr>
          <p:cNvPr id="191" name="Google Shape;191;p35"/>
          <p:cNvGrpSpPr/>
          <p:nvPr/>
        </p:nvGrpSpPr>
        <p:grpSpPr>
          <a:xfrm>
            <a:off x="1591126" y="20028550"/>
            <a:ext cx="11217928" cy="1493248"/>
            <a:chOff x="403247" y="6437741"/>
            <a:chExt cx="2928047" cy="328860"/>
          </a:xfrm>
        </p:grpSpPr>
        <p:pic>
          <p:nvPicPr>
            <p:cNvPr id="192" name="Google Shape;192;p35"/>
            <p:cNvPicPr preferRelativeResize="0"/>
            <p:nvPr/>
          </p:nvPicPr>
          <p:blipFill rotWithShape="1">
            <a:blip r:embed="rId2">
              <a:alphaModFix/>
            </a:blip>
            <a:srcRect/>
            <a:stretch/>
          </p:blipFill>
          <p:spPr>
            <a:xfrm>
              <a:off x="2155861" y="6470038"/>
              <a:ext cx="1175433" cy="264266"/>
            </a:xfrm>
            <a:prstGeom prst="rect">
              <a:avLst/>
            </a:prstGeom>
            <a:noFill/>
            <a:ln>
              <a:noFill/>
            </a:ln>
          </p:spPr>
        </p:pic>
        <p:pic>
          <p:nvPicPr>
            <p:cNvPr id="193" name="Google Shape;193;p35"/>
            <p:cNvPicPr preferRelativeResize="0"/>
            <p:nvPr/>
          </p:nvPicPr>
          <p:blipFill rotWithShape="1">
            <a:blip r:embed="rId3">
              <a:alphaModFix/>
            </a:blip>
            <a:srcRect t="9579" b="12551"/>
            <a:stretch/>
          </p:blipFill>
          <p:spPr>
            <a:xfrm>
              <a:off x="403247" y="6437741"/>
              <a:ext cx="1428590" cy="3288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6"/>
          <p:cNvSpPr txBox="1">
            <a:spLocks noGrp="1"/>
          </p:cNvSpPr>
          <p:nvPr>
            <p:ph type="subTitle" idx="1"/>
          </p:nvPr>
        </p:nvSpPr>
        <p:spPr>
          <a:xfrm>
            <a:off x="987547" y="1168400"/>
            <a:ext cx="2035797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640"/>
              <a:buNone/>
              <a:defRPr sz="8640" b="1">
                <a:latin typeface="Trebuchet MS"/>
                <a:ea typeface="Trebuchet MS"/>
                <a:cs typeface="Trebuchet MS"/>
                <a:sym typeface="Trebuchet MS"/>
              </a:defRPr>
            </a:lvl1pPr>
            <a:lvl2pPr lvl="1"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2pPr>
            <a:lvl3pPr lvl="2"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3pPr>
            <a:lvl4pPr lvl="3"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4pPr>
            <a:lvl5pPr lvl="4"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5pPr>
            <a:lvl6pPr lvl="5"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6pPr>
            <a:lvl7pPr lvl="6"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7pPr>
            <a:lvl8pPr lvl="7"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8pPr>
            <a:lvl9pPr lvl="8"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9pPr>
          </a:lstStyle>
          <a:p>
            <a:endParaRPr/>
          </a:p>
        </p:txBody>
      </p:sp>
      <p:sp>
        <p:nvSpPr>
          <p:cNvPr id="36" name="Google Shape;36;p6"/>
          <p:cNvSpPr txBox="1">
            <a:spLocks noGrp="1"/>
          </p:cNvSpPr>
          <p:nvPr>
            <p:ph type="title"/>
          </p:nvPr>
        </p:nvSpPr>
        <p:spPr>
          <a:xfrm>
            <a:off x="985839" y="4974336"/>
            <a:ext cx="20359002" cy="87782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 Light Gray">
  <p:cSld name="Section Header - Light Gray">
    <p:bg>
      <p:bgPr>
        <a:solidFill>
          <a:srgbClr val="EEE7E7"/>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subTitle" idx="1"/>
          </p:nvPr>
        </p:nvSpPr>
        <p:spPr>
          <a:xfrm>
            <a:off x="987547" y="1168400"/>
            <a:ext cx="2035797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640"/>
              <a:buNone/>
              <a:defRPr sz="8640" b="1">
                <a:latin typeface="Trebuchet MS"/>
                <a:ea typeface="Trebuchet MS"/>
                <a:cs typeface="Trebuchet MS"/>
                <a:sym typeface="Trebuchet MS"/>
              </a:defRPr>
            </a:lvl1pPr>
            <a:lvl2pPr lvl="1"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2pPr>
            <a:lvl3pPr lvl="2"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3pPr>
            <a:lvl4pPr lvl="3"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4pPr>
            <a:lvl5pPr lvl="4"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5pPr>
            <a:lvl6pPr lvl="5"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6pPr>
            <a:lvl7pPr lvl="6"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7pPr>
            <a:lvl8pPr lvl="7"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8pPr>
            <a:lvl9pPr lvl="8"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9pPr>
          </a:lstStyle>
          <a:p>
            <a:endParaRPr/>
          </a:p>
        </p:txBody>
      </p:sp>
      <p:sp>
        <p:nvSpPr>
          <p:cNvPr id="40" name="Google Shape;40;p7"/>
          <p:cNvSpPr txBox="1">
            <a:spLocks noGrp="1"/>
          </p:cNvSpPr>
          <p:nvPr>
            <p:ph type="title"/>
          </p:nvPr>
        </p:nvSpPr>
        <p:spPr>
          <a:xfrm>
            <a:off x="985839" y="4974336"/>
            <a:ext cx="20359002" cy="87782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 Amber 1">
  <p:cSld name="Section Header - Amber 1">
    <p:bg>
      <p:bgPr>
        <a:solidFill>
          <a:srgbClr val="FFECCD"/>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subTitle" idx="1"/>
          </p:nvPr>
        </p:nvSpPr>
        <p:spPr>
          <a:xfrm>
            <a:off x="987547" y="1168400"/>
            <a:ext cx="2035797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640"/>
              <a:buNone/>
              <a:defRPr sz="8640" b="1">
                <a:latin typeface="Trebuchet MS"/>
                <a:ea typeface="Trebuchet MS"/>
                <a:cs typeface="Trebuchet MS"/>
                <a:sym typeface="Trebuchet MS"/>
              </a:defRPr>
            </a:lvl1pPr>
            <a:lvl2pPr lvl="1"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2pPr>
            <a:lvl3pPr lvl="2"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3pPr>
            <a:lvl4pPr lvl="3"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4pPr>
            <a:lvl5pPr lvl="4"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5pPr>
            <a:lvl6pPr lvl="5"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6pPr>
            <a:lvl7pPr lvl="6"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7pPr>
            <a:lvl8pPr lvl="7"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8pPr>
            <a:lvl9pPr lvl="8"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9pPr>
          </a:lstStyle>
          <a:p>
            <a:endParaRPr/>
          </a:p>
        </p:txBody>
      </p:sp>
      <p:sp>
        <p:nvSpPr>
          <p:cNvPr id="44" name="Google Shape;44;p8"/>
          <p:cNvSpPr txBox="1">
            <a:spLocks noGrp="1"/>
          </p:cNvSpPr>
          <p:nvPr>
            <p:ph type="title"/>
          </p:nvPr>
        </p:nvSpPr>
        <p:spPr>
          <a:xfrm>
            <a:off x="985839" y="4974336"/>
            <a:ext cx="20359002" cy="87782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 Peach 1">
  <p:cSld name="Section Header - Peach 1">
    <p:bg>
      <p:bgPr>
        <a:solidFill>
          <a:srgbClr val="FEDCCA"/>
        </a:solidFill>
        <a:effectLst/>
      </p:bgPr>
    </p:bg>
    <p:spTree>
      <p:nvGrpSpPr>
        <p:cNvPr id="1" name="Shape 46"/>
        <p:cNvGrpSpPr/>
        <p:nvPr/>
      </p:nvGrpSpPr>
      <p:grpSpPr>
        <a:xfrm>
          <a:off x="0" y="0"/>
          <a:ext cx="0" cy="0"/>
          <a:chOff x="0" y="0"/>
          <a:chExt cx="0" cy="0"/>
        </a:xfrm>
      </p:grpSpPr>
      <p:sp>
        <p:nvSpPr>
          <p:cNvPr id="47" name="Google Shape;47;p9"/>
          <p:cNvSpPr txBox="1">
            <a:spLocks noGrp="1"/>
          </p:cNvSpPr>
          <p:nvPr>
            <p:ph type="subTitle" idx="1"/>
          </p:nvPr>
        </p:nvSpPr>
        <p:spPr>
          <a:xfrm>
            <a:off x="987547" y="1168400"/>
            <a:ext cx="2035797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640"/>
              <a:buNone/>
              <a:defRPr sz="8640" b="1">
                <a:latin typeface="Trebuchet MS"/>
                <a:ea typeface="Trebuchet MS"/>
                <a:cs typeface="Trebuchet MS"/>
                <a:sym typeface="Trebuchet MS"/>
              </a:defRPr>
            </a:lvl1pPr>
            <a:lvl2pPr lvl="1"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2pPr>
            <a:lvl3pPr lvl="2"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3pPr>
            <a:lvl4pPr lvl="3"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4pPr>
            <a:lvl5pPr lvl="4"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5pPr>
            <a:lvl6pPr lvl="5"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6pPr>
            <a:lvl7pPr lvl="6"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7pPr>
            <a:lvl8pPr lvl="7"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8pPr>
            <a:lvl9pPr lvl="8"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9pPr>
          </a:lstStyle>
          <a:p>
            <a:endParaRPr/>
          </a:p>
        </p:txBody>
      </p:sp>
      <p:sp>
        <p:nvSpPr>
          <p:cNvPr id="48" name="Google Shape;48;p9"/>
          <p:cNvSpPr txBox="1">
            <a:spLocks noGrp="1"/>
          </p:cNvSpPr>
          <p:nvPr>
            <p:ph type="title"/>
          </p:nvPr>
        </p:nvSpPr>
        <p:spPr>
          <a:xfrm>
            <a:off x="985839" y="4974336"/>
            <a:ext cx="20359002" cy="87782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 Sienna 1">
  <p:cSld name="Section Header - Sienna 1">
    <p:bg>
      <p:bgPr>
        <a:solidFill>
          <a:srgbClr val="DAC5C5"/>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subTitle" idx="1"/>
          </p:nvPr>
        </p:nvSpPr>
        <p:spPr>
          <a:xfrm>
            <a:off x="987547" y="1168400"/>
            <a:ext cx="2035797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640"/>
              <a:buNone/>
              <a:defRPr sz="8640" b="1">
                <a:latin typeface="Trebuchet MS"/>
                <a:ea typeface="Trebuchet MS"/>
                <a:cs typeface="Trebuchet MS"/>
                <a:sym typeface="Trebuchet MS"/>
              </a:defRPr>
            </a:lvl1pPr>
            <a:lvl2pPr lvl="1"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2pPr>
            <a:lvl3pPr lvl="2"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3pPr>
            <a:lvl4pPr lvl="3"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4pPr>
            <a:lvl5pPr lvl="4"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5pPr>
            <a:lvl6pPr lvl="5"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6pPr>
            <a:lvl7pPr lvl="6"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7pPr>
            <a:lvl8pPr lvl="7"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8pPr>
            <a:lvl9pPr lvl="8"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9pPr>
          </a:lstStyle>
          <a:p>
            <a:endParaRPr/>
          </a:p>
        </p:txBody>
      </p:sp>
      <p:sp>
        <p:nvSpPr>
          <p:cNvPr id="52" name="Google Shape;52;p10"/>
          <p:cNvSpPr txBox="1">
            <a:spLocks noGrp="1"/>
          </p:cNvSpPr>
          <p:nvPr>
            <p:ph type="title"/>
          </p:nvPr>
        </p:nvSpPr>
        <p:spPr>
          <a:xfrm>
            <a:off x="985839" y="4974336"/>
            <a:ext cx="20359002" cy="87782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 Olive 1">
  <p:cSld name="Section Header - Olive 1">
    <p:bg>
      <p:bgPr>
        <a:solidFill>
          <a:srgbClr val="EAD5C9"/>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subTitle" idx="1"/>
          </p:nvPr>
        </p:nvSpPr>
        <p:spPr>
          <a:xfrm>
            <a:off x="987547" y="1168400"/>
            <a:ext cx="20357978" cy="29260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640"/>
              <a:buNone/>
              <a:defRPr sz="8640" b="1">
                <a:latin typeface="Trebuchet MS"/>
                <a:ea typeface="Trebuchet MS"/>
                <a:cs typeface="Trebuchet MS"/>
                <a:sym typeface="Trebuchet MS"/>
              </a:defRPr>
            </a:lvl1pPr>
            <a:lvl2pPr lvl="1"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2pPr>
            <a:lvl3pPr lvl="2"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3pPr>
            <a:lvl4pPr lvl="3"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4pPr>
            <a:lvl5pPr lvl="4"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5pPr>
            <a:lvl6pPr lvl="5"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6pPr>
            <a:lvl7pPr lvl="6"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7pPr>
            <a:lvl8pPr lvl="7"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8pPr>
            <a:lvl9pPr lvl="8" algn="l">
              <a:lnSpc>
                <a:spcPct val="90000"/>
              </a:lnSpc>
              <a:spcBef>
                <a:spcPts val="0"/>
              </a:spcBef>
              <a:spcAft>
                <a:spcPts val="0"/>
              </a:spcAft>
              <a:buClr>
                <a:schemeClr val="dk1"/>
              </a:buClr>
              <a:buSzPts val="8640"/>
              <a:buNone/>
              <a:defRPr sz="8640" b="1">
                <a:latin typeface="Trebuchet MS"/>
                <a:ea typeface="Trebuchet MS"/>
                <a:cs typeface="Trebuchet MS"/>
                <a:sym typeface="Trebuchet MS"/>
              </a:defRPr>
            </a:lvl9pPr>
          </a:lstStyle>
          <a:p>
            <a:endParaRPr/>
          </a:p>
        </p:txBody>
      </p:sp>
      <p:sp>
        <p:nvSpPr>
          <p:cNvPr id="56" name="Google Shape;56;p11"/>
          <p:cNvSpPr txBox="1">
            <a:spLocks noGrp="1"/>
          </p:cNvSpPr>
          <p:nvPr>
            <p:ph type="title"/>
          </p:nvPr>
        </p:nvSpPr>
        <p:spPr>
          <a:xfrm>
            <a:off x="985839" y="4974336"/>
            <a:ext cx="20359002" cy="87782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6200"/>
              <a:buFont typeface="Trebuchet MS"/>
              <a:buNone/>
              <a:defRPr sz="16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49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987552" y="1170432"/>
            <a:ext cx="30943296" cy="292608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8640"/>
              <a:buFont typeface="Trebuchet MS"/>
              <a:buNone/>
              <a:defRPr sz="8640" b="1"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987552" y="4974336"/>
            <a:ext cx="30943296" cy="14630400"/>
          </a:xfrm>
          <a:prstGeom prst="rect">
            <a:avLst/>
          </a:prstGeom>
          <a:noFill/>
          <a:ln>
            <a:noFill/>
          </a:ln>
        </p:spPr>
        <p:txBody>
          <a:bodyPr spcFirstLastPara="1" wrap="square" lIns="0" tIns="0" rIns="0" bIns="0" anchor="t" anchorCtr="0">
            <a:noAutofit/>
          </a:bodyPr>
          <a:lstStyle>
            <a:lvl1pPr marL="457200" marR="0" lvl="0" indent="-571500" algn="l" rtl="0">
              <a:lnSpc>
                <a:spcPct val="100000"/>
              </a:lnSpc>
              <a:spcBef>
                <a:spcPts val="3240"/>
              </a:spcBef>
              <a:spcAft>
                <a:spcPts val="0"/>
              </a:spcAft>
              <a:buClr>
                <a:srgbClr val="BE2BBB"/>
              </a:buClr>
              <a:buSzPts val="5400"/>
              <a:buFont typeface="Trebuchet MS"/>
              <a:buChar char="•"/>
              <a:defRPr sz="5400" b="0" i="0" u="none" strike="noStrike" cap="none">
                <a:solidFill>
                  <a:schemeClr val="dk1"/>
                </a:solidFill>
                <a:latin typeface="Trebuchet MS"/>
                <a:ea typeface="Trebuchet MS"/>
                <a:cs typeface="Trebuchet MS"/>
                <a:sym typeface="Trebuchet MS"/>
              </a:defRPr>
            </a:lvl1pPr>
            <a:lvl2pPr marL="914400" marR="0" lvl="1" indent="-571500" algn="l" rtl="0">
              <a:lnSpc>
                <a:spcPct val="100000"/>
              </a:lnSpc>
              <a:spcBef>
                <a:spcPts val="1080"/>
              </a:spcBef>
              <a:spcAft>
                <a:spcPts val="0"/>
              </a:spcAft>
              <a:buClr>
                <a:schemeClr val="dk1"/>
              </a:buClr>
              <a:buSzPts val="5400"/>
              <a:buFont typeface="Trebuchet MS"/>
              <a:buChar char="—"/>
              <a:defRPr sz="5400" b="0" i="0" u="none" strike="noStrike" cap="none">
                <a:solidFill>
                  <a:schemeClr val="dk1"/>
                </a:solidFill>
                <a:latin typeface="Trebuchet MS"/>
                <a:ea typeface="Trebuchet MS"/>
                <a:cs typeface="Trebuchet MS"/>
                <a:sym typeface="Trebuchet MS"/>
              </a:defRPr>
            </a:lvl2pPr>
            <a:lvl3pPr marL="1371600" marR="0" lvl="2" indent="-571500" algn="l" rtl="0">
              <a:lnSpc>
                <a:spcPct val="100000"/>
              </a:lnSpc>
              <a:spcBef>
                <a:spcPts val="1080"/>
              </a:spcBef>
              <a:spcAft>
                <a:spcPts val="0"/>
              </a:spcAft>
              <a:buClr>
                <a:schemeClr val="dk1"/>
              </a:buClr>
              <a:buSzPts val="5400"/>
              <a:buFont typeface="Trebuchet MS"/>
              <a:buChar char="—"/>
              <a:defRPr sz="5400" b="0" i="0" u="none" strike="noStrike" cap="none">
                <a:solidFill>
                  <a:schemeClr val="dk1"/>
                </a:solidFill>
                <a:latin typeface="Trebuchet MS"/>
                <a:ea typeface="Trebuchet MS"/>
                <a:cs typeface="Trebuchet MS"/>
                <a:sym typeface="Trebuchet MS"/>
              </a:defRPr>
            </a:lvl3pPr>
            <a:lvl4pPr marL="1828800" marR="0" lvl="3" indent="-571500" algn="l" rtl="0">
              <a:lnSpc>
                <a:spcPct val="100000"/>
              </a:lnSpc>
              <a:spcBef>
                <a:spcPts val="1080"/>
              </a:spcBef>
              <a:spcAft>
                <a:spcPts val="0"/>
              </a:spcAft>
              <a:buClr>
                <a:schemeClr val="dk1"/>
              </a:buClr>
              <a:buSzPts val="5400"/>
              <a:buFont typeface="Trebuchet MS"/>
              <a:buChar char="—"/>
              <a:defRPr sz="5400" b="0" i="0" u="none" strike="noStrike" cap="none">
                <a:solidFill>
                  <a:schemeClr val="dk1"/>
                </a:solidFill>
                <a:latin typeface="Trebuchet MS"/>
                <a:ea typeface="Trebuchet MS"/>
                <a:cs typeface="Trebuchet MS"/>
                <a:sym typeface="Trebuchet MS"/>
              </a:defRPr>
            </a:lvl4pPr>
            <a:lvl5pPr marL="2286000" marR="0" lvl="4" indent="-571500" algn="l" rtl="0">
              <a:lnSpc>
                <a:spcPct val="100000"/>
              </a:lnSpc>
              <a:spcBef>
                <a:spcPts val="1080"/>
              </a:spcBef>
              <a:spcAft>
                <a:spcPts val="0"/>
              </a:spcAft>
              <a:buClr>
                <a:schemeClr val="dk1"/>
              </a:buClr>
              <a:buSzPts val="5400"/>
              <a:buFont typeface="Trebuchet MS"/>
              <a:buChar char="—"/>
              <a:defRPr sz="5400" b="0" i="0" u="none" strike="noStrike" cap="none">
                <a:solidFill>
                  <a:schemeClr val="dk1"/>
                </a:solidFill>
                <a:latin typeface="Trebuchet MS"/>
                <a:ea typeface="Trebuchet MS"/>
                <a:cs typeface="Trebuchet MS"/>
                <a:sym typeface="Trebuchet MS"/>
              </a:defRPr>
            </a:lvl5pPr>
            <a:lvl6pPr marL="2743200" marR="0" lvl="5" indent="-571500" algn="l" rtl="0">
              <a:lnSpc>
                <a:spcPct val="100000"/>
              </a:lnSpc>
              <a:spcBef>
                <a:spcPts val="1080"/>
              </a:spcBef>
              <a:spcAft>
                <a:spcPts val="0"/>
              </a:spcAft>
              <a:buClr>
                <a:schemeClr val="dk1"/>
              </a:buClr>
              <a:buSzPts val="5400"/>
              <a:buFont typeface="Trebuchet MS"/>
              <a:buChar char="—"/>
              <a:defRPr sz="5400" b="0" i="0" u="none" strike="noStrike" cap="none">
                <a:solidFill>
                  <a:schemeClr val="dk1"/>
                </a:solidFill>
                <a:latin typeface="Trebuchet MS"/>
                <a:ea typeface="Trebuchet MS"/>
                <a:cs typeface="Trebuchet MS"/>
                <a:sym typeface="Trebuchet MS"/>
              </a:defRPr>
            </a:lvl6pPr>
            <a:lvl7pPr marL="3200400" marR="0" lvl="6" indent="-571500" algn="l" rtl="0">
              <a:lnSpc>
                <a:spcPct val="100000"/>
              </a:lnSpc>
              <a:spcBef>
                <a:spcPts val="1080"/>
              </a:spcBef>
              <a:spcAft>
                <a:spcPts val="0"/>
              </a:spcAft>
              <a:buClr>
                <a:schemeClr val="dk1"/>
              </a:buClr>
              <a:buSzPts val="5400"/>
              <a:buFont typeface="Trebuchet MS"/>
              <a:buChar char="—"/>
              <a:defRPr sz="5400" b="0" i="0" u="none" strike="noStrike" cap="none">
                <a:solidFill>
                  <a:schemeClr val="dk1"/>
                </a:solidFill>
                <a:latin typeface="Trebuchet MS"/>
                <a:ea typeface="Trebuchet MS"/>
                <a:cs typeface="Trebuchet MS"/>
                <a:sym typeface="Trebuchet MS"/>
              </a:defRPr>
            </a:lvl7pPr>
            <a:lvl8pPr marL="3657600" marR="0" lvl="7" indent="-571500" algn="l" rtl="0">
              <a:lnSpc>
                <a:spcPct val="100000"/>
              </a:lnSpc>
              <a:spcBef>
                <a:spcPts val="1080"/>
              </a:spcBef>
              <a:spcAft>
                <a:spcPts val="0"/>
              </a:spcAft>
              <a:buClr>
                <a:schemeClr val="dk1"/>
              </a:buClr>
              <a:buSzPts val="5400"/>
              <a:buFont typeface="Trebuchet MS"/>
              <a:buChar char="—"/>
              <a:defRPr sz="5400" b="0" i="0" u="none" strike="noStrike" cap="none">
                <a:solidFill>
                  <a:schemeClr val="dk1"/>
                </a:solidFill>
                <a:latin typeface="Trebuchet MS"/>
                <a:ea typeface="Trebuchet MS"/>
                <a:cs typeface="Trebuchet MS"/>
                <a:sym typeface="Trebuchet MS"/>
              </a:defRPr>
            </a:lvl8pPr>
            <a:lvl9pPr marL="4114800" marR="0" lvl="8" indent="-571500" algn="l" rtl="0">
              <a:lnSpc>
                <a:spcPct val="100000"/>
              </a:lnSpc>
              <a:spcBef>
                <a:spcPts val="1080"/>
              </a:spcBef>
              <a:spcAft>
                <a:spcPts val="0"/>
              </a:spcAft>
              <a:buClr>
                <a:schemeClr val="dk1"/>
              </a:buClr>
              <a:buSzPts val="5400"/>
              <a:buFont typeface="Trebuchet MS"/>
              <a:buChar char="—"/>
              <a:defRPr sz="5400" b="0" i="0" u="none" strike="noStrike" cap="none">
                <a:solidFill>
                  <a:schemeClr val="dk1"/>
                </a:solidFill>
                <a:latin typeface="Trebuchet MS"/>
                <a:ea typeface="Trebuchet MS"/>
                <a:cs typeface="Trebuchet MS"/>
                <a:sym typeface="Trebuchet MS"/>
              </a:defRPr>
            </a:lvl9pPr>
          </a:lstStyle>
          <a:p>
            <a:endParaRPr/>
          </a:p>
        </p:txBody>
      </p:sp>
      <p:cxnSp>
        <p:nvCxnSpPr>
          <p:cNvPr id="8" name="Google Shape;8;p2"/>
          <p:cNvCxnSpPr/>
          <p:nvPr/>
        </p:nvCxnSpPr>
        <p:spPr>
          <a:xfrm>
            <a:off x="987552" y="20336256"/>
            <a:ext cx="30943296" cy="0"/>
          </a:xfrm>
          <a:prstGeom prst="straightConnector1">
            <a:avLst/>
          </a:prstGeom>
          <a:noFill/>
          <a:ln w="9525" cap="rnd" cmpd="sng">
            <a:solidFill>
              <a:schemeClr val="dk1"/>
            </a:solidFill>
            <a:prstDash val="solid"/>
            <a:round/>
            <a:headEnd type="none" w="sm" len="sm"/>
            <a:tailEnd type="none" w="sm" len="sm"/>
          </a:ln>
        </p:spPr>
      </p:cxnSp>
      <p:sp>
        <p:nvSpPr>
          <p:cNvPr id="9" name="Google Shape;9;p2"/>
          <p:cNvSpPr txBox="1">
            <a:spLocks noGrp="1"/>
          </p:cNvSpPr>
          <p:nvPr>
            <p:ph type="sldNum" idx="12"/>
          </p:nvPr>
        </p:nvSpPr>
        <p:spPr>
          <a:xfrm>
            <a:off x="31066740" y="20574000"/>
            <a:ext cx="864108" cy="73152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243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 name="Google Shape;10;p2"/>
          <p:cNvPicPr preferRelativeResize="0"/>
          <p:nvPr/>
        </p:nvPicPr>
        <p:blipFill rotWithShape="1">
          <a:blip r:embed="rId35">
            <a:alphaModFix/>
          </a:blip>
          <a:srcRect t="9579" b="12551"/>
          <a:stretch/>
        </p:blipFill>
        <p:spPr>
          <a:xfrm>
            <a:off x="1088768" y="20600771"/>
            <a:ext cx="3857193" cy="1052352"/>
          </a:xfrm>
          <a:prstGeom prst="rect">
            <a:avLst/>
          </a:prstGeom>
          <a:noFill/>
          <a:ln>
            <a:noFill/>
          </a:ln>
        </p:spPr>
      </p:pic>
      <p:pic>
        <p:nvPicPr>
          <p:cNvPr id="11" name="Google Shape;11;p2" descr="A picture containing text, clipart&#10;&#10;Description automatically generated"/>
          <p:cNvPicPr preferRelativeResize="0"/>
          <p:nvPr/>
        </p:nvPicPr>
        <p:blipFill rotWithShape="1">
          <a:blip r:embed="rId36">
            <a:alphaModFix/>
          </a:blip>
          <a:srcRect/>
          <a:stretch/>
        </p:blipFill>
        <p:spPr>
          <a:xfrm>
            <a:off x="5741112" y="20565602"/>
            <a:ext cx="2128088" cy="12078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0">
          <p15:clr>
            <a:srgbClr val="F26B43"/>
          </p15:clr>
        </p15:guide>
        <p15:guide id="2" pos="1128">
          <p15:clr>
            <a:srgbClr val="F26B43"/>
          </p15:clr>
        </p15:guide>
        <p15:guide id="3" pos="7450">
          <p15:clr>
            <a:srgbClr val="F26B43"/>
          </p15:clr>
        </p15:guide>
        <p15:guide id="4" orient="horz" pos="978">
          <p15:clr>
            <a:srgbClr val="F26B43"/>
          </p15:clr>
        </p15:guide>
        <p15:guide id="5"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cxnSp>
        <p:nvCxnSpPr>
          <p:cNvPr id="199" name="Google Shape;199;p1"/>
          <p:cNvCxnSpPr/>
          <p:nvPr/>
        </p:nvCxnSpPr>
        <p:spPr>
          <a:xfrm>
            <a:off x="0" y="3579871"/>
            <a:ext cx="32918400" cy="0"/>
          </a:xfrm>
          <a:prstGeom prst="straightConnector1">
            <a:avLst/>
          </a:prstGeom>
          <a:noFill/>
          <a:ln w="38100" cap="flat" cmpd="sng">
            <a:solidFill>
              <a:srgbClr val="757070"/>
            </a:solidFill>
            <a:prstDash val="solid"/>
            <a:miter lim="800000"/>
            <a:headEnd type="none" w="sm" len="sm"/>
            <a:tailEnd type="none" w="sm" len="sm"/>
          </a:ln>
        </p:spPr>
      </p:cxnSp>
      <p:sp>
        <p:nvSpPr>
          <p:cNvPr id="200" name="Google Shape;200;p1"/>
          <p:cNvSpPr txBox="1"/>
          <p:nvPr/>
        </p:nvSpPr>
        <p:spPr>
          <a:xfrm>
            <a:off x="736277" y="4881019"/>
            <a:ext cx="9965103" cy="5786200"/>
          </a:xfrm>
          <a:prstGeom prst="rect">
            <a:avLst/>
          </a:prstGeom>
          <a:noFill/>
          <a:ln>
            <a:noFill/>
          </a:ln>
        </p:spPr>
        <p:txBody>
          <a:bodyPr spcFirstLastPara="1" wrap="square" lIns="60950" tIns="30450" rIns="60950" bIns="30450" anchor="t" anchorCtr="0">
            <a:noAutofit/>
          </a:bodyPr>
          <a:lstStyle/>
          <a:p>
            <a:pPr marL="491068" marR="0" lvl="0" indent="-406398" algn="l" rtl="0">
              <a:lnSpc>
                <a:spcPct val="10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a:t>
            </a:r>
            <a:r>
              <a:rPr lang="en-US" sz="3000">
                <a:solidFill>
                  <a:schemeClr val="dk1"/>
                </a:solidFill>
                <a:latin typeface="Times New Roman"/>
                <a:ea typeface="Times New Roman"/>
                <a:cs typeface="Times New Roman"/>
                <a:sym typeface="Times New Roman"/>
              </a:rPr>
              <a:t>he All of Us program aims to expand precision medicine by collecting genomic, environmental, and lifestyle information from a population that is representative of the country’s demographics</a:t>
            </a:r>
            <a:r>
              <a:rPr lang="en-US" sz="30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[1].</a:t>
            </a:r>
            <a:endParaRPr sz="3000">
              <a:solidFill>
                <a:schemeClr val="dk1"/>
              </a:solidFill>
              <a:latin typeface="Times New Roman"/>
              <a:ea typeface="Times New Roman"/>
              <a:cs typeface="Times New Roman"/>
              <a:sym typeface="Times New Roman"/>
            </a:endParaRPr>
          </a:p>
          <a:p>
            <a:pPr marL="491068" marR="0" lvl="0" indent="-419098" algn="l" rtl="0">
              <a:lnSpc>
                <a:spcPct val="100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At LSUHSC, the All of Us program works with various community partners to connect with community members in New Orleans and surrounding areas. </a:t>
            </a:r>
            <a:endParaRPr sz="3000">
              <a:solidFill>
                <a:schemeClr val="dk1"/>
              </a:solidFill>
              <a:latin typeface="Times New Roman"/>
              <a:ea typeface="Times New Roman"/>
              <a:cs typeface="Times New Roman"/>
              <a:sym typeface="Times New Roman"/>
            </a:endParaRPr>
          </a:p>
          <a:p>
            <a:pPr marL="491068" marR="0" lvl="0" indent="-419098" algn="l" rtl="0">
              <a:lnSpc>
                <a:spcPct val="100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Each community partner has unique engagement strategies that cater to community members. </a:t>
            </a:r>
            <a:endParaRPr sz="3200">
              <a:solidFill>
                <a:schemeClr val="dk1"/>
              </a:solidFill>
              <a:latin typeface="Times New Roman"/>
              <a:ea typeface="Times New Roman"/>
              <a:cs typeface="Times New Roman"/>
              <a:sym typeface="Times New Roman"/>
            </a:endParaRPr>
          </a:p>
        </p:txBody>
      </p:sp>
      <p:sp>
        <p:nvSpPr>
          <p:cNvPr id="201" name="Google Shape;201;p1"/>
          <p:cNvSpPr txBox="1"/>
          <p:nvPr/>
        </p:nvSpPr>
        <p:spPr>
          <a:xfrm>
            <a:off x="724552" y="10420707"/>
            <a:ext cx="10058400" cy="4186500"/>
          </a:xfrm>
          <a:prstGeom prst="rect">
            <a:avLst/>
          </a:prstGeom>
          <a:noFill/>
          <a:ln>
            <a:noFill/>
          </a:ln>
        </p:spPr>
        <p:txBody>
          <a:bodyPr spcFirstLastPara="1" wrap="square" lIns="60950" tIns="30450" rIns="60950" bIns="30450" anchor="t" anchorCtr="0">
            <a:noAutofit/>
          </a:bodyPr>
          <a:lstStyle/>
          <a:p>
            <a:pPr marL="491068" marR="0" lvl="0" indent="-444498" algn="l" rtl="0">
              <a:lnSpc>
                <a:spcPct val="100000"/>
              </a:lnSpc>
              <a:spcBef>
                <a:spcPts val="0"/>
              </a:spcBef>
              <a:spcAft>
                <a:spcPts val="0"/>
              </a:spcAft>
              <a:buClr>
                <a:schemeClr val="dk1"/>
              </a:buClr>
              <a:buSzPts val="3400"/>
              <a:buFont typeface="Times New Roman"/>
              <a:buChar char="•"/>
            </a:pPr>
            <a:r>
              <a:rPr lang="en-US" sz="3000">
                <a:solidFill>
                  <a:schemeClr val="dk1"/>
                </a:solidFill>
                <a:latin typeface="Times New Roman"/>
                <a:ea typeface="Times New Roman"/>
                <a:cs typeface="Times New Roman"/>
                <a:sym typeface="Times New Roman"/>
              </a:rPr>
              <a:t>Identify current All of Us strategies to engage diverse communities in Louisiana​</a:t>
            </a:r>
            <a:endParaRPr sz="3000">
              <a:solidFill>
                <a:schemeClr val="dk1"/>
              </a:solidFill>
              <a:latin typeface="Times New Roman"/>
              <a:ea typeface="Times New Roman"/>
              <a:cs typeface="Times New Roman"/>
              <a:sym typeface="Times New Roman"/>
            </a:endParaRPr>
          </a:p>
          <a:p>
            <a:pPr marL="491068" marR="0" lvl="0" indent="-444498" algn="l" rtl="0">
              <a:lnSpc>
                <a:spcPct val="100000"/>
              </a:lnSpc>
              <a:spcBef>
                <a:spcPts val="0"/>
              </a:spcBef>
              <a:spcAft>
                <a:spcPts val="0"/>
              </a:spcAft>
              <a:buClr>
                <a:schemeClr val="dk1"/>
              </a:buClr>
              <a:buSzPts val="3400"/>
              <a:buFont typeface="Times New Roman"/>
              <a:buChar char="•"/>
            </a:pPr>
            <a:r>
              <a:rPr lang="en-US" sz="3000">
                <a:solidFill>
                  <a:schemeClr val="dk1"/>
                </a:solidFill>
                <a:latin typeface="Times New Roman"/>
                <a:ea typeface="Times New Roman"/>
                <a:cs typeface="Times New Roman"/>
                <a:sym typeface="Times New Roman"/>
              </a:rPr>
              <a:t>Analyze the strengths and barriers </a:t>
            </a:r>
            <a:r>
              <a:rPr lang="en-US" sz="30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of the All of Us research program community engagement enterprise</a:t>
            </a:r>
            <a:endParaRPr sz="3000">
              <a:solidFill>
                <a:schemeClr val="dk1"/>
              </a:solidFill>
              <a:latin typeface="Times New Roman"/>
              <a:ea typeface="Times New Roman"/>
              <a:cs typeface="Times New Roman"/>
              <a:sym typeface="Times New Roman"/>
            </a:endParaRPr>
          </a:p>
          <a:p>
            <a:pPr marL="491068" marR="0" lvl="0" indent="-419098" algn="l" rtl="0">
              <a:lnSpc>
                <a:spcPct val="100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Identify suggestions for improvement</a:t>
            </a:r>
            <a:endParaRPr sz="3000">
              <a:solidFill>
                <a:schemeClr val="dk1"/>
              </a:solidFill>
              <a:latin typeface="Times New Roman"/>
              <a:ea typeface="Times New Roman"/>
              <a:cs typeface="Times New Roman"/>
              <a:sym typeface="Times New Roman"/>
            </a:endParaRPr>
          </a:p>
        </p:txBody>
      </p:sp>
      <p:sp>
        <p:nvSpPr>
          <p:cNvPr id="202" name="Google Shape;202;p1"/>
          <p:cNvSpPr txBox="1"/>
          <p:nvPr/>
        </p:nvSpPr>
        <p:spPr>
          <a:xfrm>
            <a:off x="736280" y="14761622"/>
            <a:ext cx="10573800" cy="4551900"/>
          </a:xfrm>
          <a:prstGeom prst="rect">
            <a:avLst/>
          </a:prstGeom>
          <a:noFill/>
          <a:ln>
            <a:noFill/>
          </a:ln>
        </p:spPr>
        <p:txBody>
          <a:bodyPr spcFirstLastPara="1" wrap="square" lIns="60950" tIns="30450" rIns="60950" bIns="30450" anchor="t" anchorCtr="0">
            <a:noAutofit/>
          </a:bodyPr>
          <a:lstStyle/>
          <a:p>
            <a:pPr marL="491068" marR="0" lvl="0" indent="-438148" algn="l" rtl="0">
              <a:lnSpc>
                <a:spcPct val="100000"/>
              </a:lnSpc>
              <a:spcBef>
                <a:spcPts val="0"/>
              </a:spcBef>
              <a:spcAft>
                <a:spcPts val="0"/>
              </a:spcAft>
              <a:buClr>
                <a:schemeClr val="dk1"/>
              </a:buClr>
              <a:buSzPts val="3300"/>
              <a:buFont typeface="Times New Roman"/>
              <a:buChar char="•"/>
            </a:pPr>
            <a:r>
              <a:rPr lang="en-US" sz="2900">
                <a:solidFill>
                  <a:schemeClr val="dk1"/>
                </a:solidFill>
                <a:latin typeface="Times New Roman"/>
                <a:ea typeface="Times New Roman"/>
                <a:cs typeface="Times New Roman"/>
                <a:sym typeface="Times New Roman"/>
              </a:rPr>
              <a:t>Sample</a:t>
            </a:r>
            <a:endParaRPr sz="2900">
              <a:solidFill>
                <a:schemeClr val="dk1"/>
              </a:solidFill>
              <a:latin typeface="Times New Roman"/>
              <a:ea typeface="Times New Roman"/>
              <a:cs typeface="Times New Roman"/>
              <a:sym typeface="Times New Roman"/>
            </a:endParaRPr>
          </a:p>
          <a:p>
            <a:pPr marL="914400" marR="0" lvl="1" indent="-412750" algn="l" rtl="0">
              <a:lnSpc>
                <a:spcPct val="100000"/>
              </a:lnSpc>
              <a:spcBef>
                <a:spcPts val="0"/>
              </a:spcBef>
              <a:spcAft>
                <a:spcPts val="0"/>
              </a:spcAft>
              <a:buClr>
                <a:schemeClr val="dk1"/>
              </a:buClr>
              <a:buSzPts val="2900"/>
              <a:buFont typeface="Times New Roman"/>
              <a:buChar char="○"/>
            </a:pPr>
            <a:r>
              <a:rPr lang="en-US" sz="2900">
                <a:solidFill>
                  <a:schemeClr val="dk1"/>
                </a:solidFill>
                <a:latin typeface="Times New Roman"/>
                <a:ea typeface="Times New Roman"/>
                <a:cs typeface="Times New Roman"/>
                <a:sym typeface="Times New Roman"/>
              </a:rPr>
              <a:t>4 representatives of the Health Provider Organization (HPOs)</a:t>
            </a:r>
            <a:endParaRPr sz="2900">
              <a:solidFill>
                <a:schemeClr val="dk1"/>
              </a:solidFill>
              <a:latin typeface="Times New Roman"/>
              <a:ea typeface="Times New Roman"/>
              <a:cs typeface="Times New Roman"/>
              <a:sym typeface="Times New Roman"/>
            </a:endParaRPr>
          </a:p>
          <a:p>
            <a:pPr marL="914400" marR="0" lvl="1" indent="-412750" algn="l" rtl="0">
              <a:lnSpc>
                <a:spcPct val="100000"/>
              </a:lnSpc>
              <a:spcBef>
                <a:spcPts val="0"/>
              </a:spcBef>
              <a:spcAft>
                <a:spcPts val="0"/>
              </a:spcAft>
              <a:buClr>
                <a:schemeClr val="dk1"/>
              </a:buClr>
              <a:buSzPts val="2900"/>
              <a:buFont typeface="Times New Roman"/>
              <a:buChar char="○"/>
            </a:pPr>
            <a:r>
              <a:rPr lang="en-US" sz="2900">
                <a:solidFill>
                  <a:schemeClr val="dk1"/>
                </a:solidFill>
                <a:latin typeface="Times New Roman"/>
                <a:ea typeface="Times New Roman"/>
                <a:cs typeface="Times New Roman"/>
                <a:sym typeface="Times New Roman"/>
              </a:rPr>
              <a:t>5Community Partners</a:t>
            </a:r>
            <a:endParaRPr sz="2900">
              <a:solidFill>
                <a:schemeClr val="dk1"/>
              </a:solidFill>
              <a:latin typeface="Times New Roman"/>
              <a:ea typeface="Times New Roman"/>
              <a:cs typeface="Times New Roman"/>
              <a:sym typeface="Times New Roman"/>
            </a:endParaRPr>
          </a:p>
          <a:p>
            <a:pPr marL="491068" marR="0" lvl="0" indent="-438148" algn="l" rtl="0">
              <a:lnSpc>
                <a:spcPct val="100000"/>
              </a:lnSpc>
              <a:spcBef>
                <a:spcPts val="0"/>
              </a:spcBef>
              <a:spcAft>
                <a:spcPts val="0"/>
              </a:spcAft>
              <a:buClr>
                <a:schemeClr val="dk1"/>
              </a:buClr>
              <a:buSzPts val="3300"/>
              <a:buFont typeface="Times New Roman"/>
              <a:buChar char="•"/>
            </a:pPr>
            <a:r>
              <a:rPr lang="en-US" sz="2900">
                <a:solidFill>
                  <a:schemeClr val="dk1"/>
                </a:solidFill>
                <a:latin typeface="Times New Roman"/>
                <a:ea typeface="Times New Roman"/>
                <a:cs typeface="Times New Roman"/>
                <a:sym typeface="Times New Roman"/>
              </a:rPr>
              <a:t>Measures</a:t>
            </a:r>
            <a:endParaRPr sz="2900">
              <a:solidFill>
                <a:schemeClr val="dk1"/>
              </a:solidFill>
              <a:latin typeface="Times New Roman"/>
              <a:ea typeface="Times New Roman"/>
              <a:cs typeface="Times New Roman"/>
              <a:sym typeface="Times New Roman"/>
            </a:endParaRPr>
          </a:p>
          <a:p>
            <a:pPr marL="914400" marR="0" lvl="1" indent="-412750" algn="l" rtl="0">
              <a:lnSpc>
                <a:spcPct val="100000"/>
              </a:lnSpc>
              <a:spcBef>
                <a:spcPts val="0"/>
              </a:spcBef>
              <a:spcAft>
                <a:spcPts val="0"/>
              </a:spcAft>
              <a:buClr>
                <a:schemeClr val="dk1"/>
              </a:buClr>
              <a:buSzPts val="2900"/>
              <a:buFont typeface="Times New Roman"/>
              <a:buChar char="○"/>
            </a:pPr>
            <a:r>
              <a:rPr lang="en-US" sz="2900">
                <a:solidFill>
                  <a:schemeClr val="dk1"/>
                </a:solidFill>
                <a:latin typeface="Times New Roman"/>
                <a:ea typeface="Times New Roman"/>
                <a:cs typeface="Times New Roman"/>
                <a:sym typeface="Times New Roman"/>
              </a:rPr>
              <a:t>Answers were translated to a 5-point scale</a:t>
            </a:r>
            <a:endParaRPr sz="2900">
              <a:solidFill>
                <a:schemeClr val="dk1"/>
              </a:solidFill>
              <a:latin typeface="Times New Roman"/>
              <a:ea typeface="Times New Roman"/>
              <a:cs typeface="Times New Roman"/>
              <a:sym typeface="Times New Roman"/>
            </a:endParaRPr>
          </a:p>
          <a:p>
            <a:pPr marL="1371600" marR="0" lvl="2" indent="-412750" algn="l" rtl="0">
              <a:lnSpc>
                <a:spcPct val="100000"/>
              </a:lnSpc>
              <a:spcBef>
                <a:spcPts val="0"/>
              </a:spcBef>
              <a:spcAft>
                <a:spcPts val="0"/>
              </a:spcAft>
              <a:buClr>
                <a:schemeClr val="dk1"/>
              </a:buClr>
              <a:buSzPts val="2900"/>
              <a:buFont typeface="Times New Roman"/>
              <a:buChar char="■"/>
            </a:pPr>
            <a:r>
              <a:rPr lang="en-US" sz="2900">
                <a:solidFill>
                  <a:schemeClr val="dk1"/>
                </a:solidFill>
                <a:latin typeface="Times New Roman"/>
                <a:ea typeface="Times New Roman"/>
                <a:cs typeface="Times New Roman"/>
                <a:sym typeface="Times New Roman"/>
              </a:rPr>
              <a:t>1= Poor; 5= Excellent</a:t>
            </a:r>
            <a:endParaRPr sz="2900">
              <a:solidFill>
                <a:schemeClr val="dk1"/>
              </a:solidFill>
              <a:latin typeface="Times New Roman"/>
              <a:ea typeface="Times New Roman"/>
              <a:cs typeface="Times New Roman"/>
              <a:sym typeface="Times New Roman"/>
            </a:endParaRPr>
          </a:p>
          <a:p>
            <a:pPr marL="491068" marR="0" lvl="0" indent="-438148" algn="l" rtl="0">
              <a:lnSpc>
                <a:spcPct val="100000"/>
              </a:lnSpc>
              <a:spcBef>
                <a:spcPts val="0"/>
              </a:spcBef>
              <a:spcAft>
                <a:spcPts val="0"/>
              </a:spcAft>
              <a:buClr>
                <a:schemeClr val="dk1"/>
              </a:buClr>
              <a:buSzPts val="3300"/>
              <a:buFont typeface="Times New Roman"/>
              <a:buChar char="•"/>
            </a:pPr>
            <a:r>
              <a:rPr lang="en-US" sz="2900">
                <a:solidFill>
                  <a:schemeClr val="dk1"/>
                </a:solidFill>
                <a:latin typeface="Times New Roman"/>
                <a:ea typeface="Times New Roman"/>
                <a:cs typeface="Times New Roman"/>
                <a:sym typeface="Times New Roman"/>
              </a:rPr>
              <a:t>Design</a:t>
            </a:r>
            <a:endParaRPr sz="2900">
              <a:solidFill>
                <a:schemeClr val="dk1"/>
              </a:solidFill>
              <a:latin typeface="Times New Roman"/>
              <a:ea typeface="Times New Roman"/>
              <a:cs typeface="Times New Roman"/>
              <a:sym typeface="Times New Roman"/>
            </a:endParaRPr>
          </a:p>
          <a:p>
            <a:pPr marL="914400" marR="0" lvl="1" indent="-412750" algn="l" rtl="0">
              <a:lnSpc>
                <a:spcPct val="100000"/>
              </a:lnSpc>
              <a:spcBef>
                <a:spcPts val="0"/>
              </a:spcBef>
              <a:spcAft>
                <a:spcPts val="0"/>
              </a:spcAft>
              <a:buClr>
                <a:schemeClr val="dk1"/>
              </a:buClr>
              <a:buSzPts val="2900"/>
              <a:buFont typeface="Times New Roman"/>
              <a:buChar char="○"/>
            </a:pPr>
            <a:r>
              <a:rPr lang="en-US" sz="2900">
                <a:solidFill>
                  <a:schemeClr val="dk1"/>
                </a:solidFill>
                <a:latin typeface="Times New Roman"/>
                <a:ea typeface="Times New Roman"/>
                <a:cs typeface="Times New Roman"/>
                <a:sym typeface="Times New Roman"/>
              </a:rPr>
              <a:t>Series of 2 interviews conducted with both HPOs and Community Partners</a:t>
            </a:r>
            <a:endParaRPr sz="2900">
              <a:solidFill>
                <a:schemeClr val="dk1"/>
              </a:solidFill>
              <a:latin typeface="Times New Roman"/>
              <a:ea typeface="Times New Roman"/>
              <a:cs typeface="Times New Roman"/>
              <a:sym typeface="Times New Roman"/>
            </a:endParaRPr>
          </a:p>
          <a:p>
            <a:pPr marL="1371600" marR="0" lvl="2" indent="-412750" algn="l" rtl="0">
              <a:lnSpc>
                <a:spcPct val="100000"/>
              </a:lnSpc>
              <a:spcBef>
                <a:spcPts val="0"/>
              </a:spcBef>
              <a:spcAft>
                <a:spcPts val="0"/>
              </a:spcAft>
              <a:buClr>
                <a:schemeClr val="dk1"/>
              </a:buClr>
              <a:buSzPts val="2900"/>
              <a:buFont typeface="Times New Roman"/>
              <a:buChar char="■"/>
            </a:pPr>
            <a:r>
              <a:rPr lang="en-US" sz="2900">
                <a:solidFill>
                  <a:schemeClr val="dk1"/>
                </a:solidFill>
                <a:latin typeface="Times New Roman"/>
                <a:ea typeface="Times New Roman"/>
                <a:cs typeface="Times New Roman"/>
                <a:sym typeface="Times New Roman"/>
              </a:rPr>
              <a:t>Interview 1 focused o</a:t>
            </a:r>
            <a:r>
              <a:rPr lang="en-US" sz="29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 progress already made</a:t>
            </a:r>
            <a:endParaRPr sz="2900">
              <a:solidFill>
                <a:schemeClr val="dk1"/>
              </a:solidFill>
              <a:latin typeface="Times New Roman"/>
              <a:ea typeface="Times New Roman"/>
              <a:cs typeface="Times New Roman"/>
              <a:sym typeface="Times New Roman"/>
            </a:endParaRPr>
          </a:p>
          <a:p>
            <a:pPr marL="1371600" marR="0" lvl="2" indent="-412750" algn="l" rtl="0">
              <a:lnSpc>
                <a:spcPct val="100000"/>
              </a:lnSpc>
              <a:spcBef>
                <a:spcPts val="0"/>
              </a:spcBef>
              <a:spcAft>
                <a:spcPts val="0"/>
              </a:spcAft>
              <a:buClr>
                <a:schemeClr val="dk1"/>
              </a:buClr>
              <a:buSzPts val="2900"/>
              <a:buFont typeface="Times New Roman"/>
              <a:buChar char="■"/>
            </a:pPr>
            <a:r>
              <a:rPr lang="en-US" sz="2900">
                <a:solidFill>
                  <a:schemeClr val="dk1"/>
                </a:solidFill>
                <a:latin typeface="Times New Roman"/>
                <a:ea typeface="Times New Roman"/>
                <a:cs typeface="Times New Roman"/>
                <a:sym typeface="Times New Roman"/>
              </a:rPr>
              <a:t>Interview 2 focused on improvements that Community Partners and HPOs suggested</a:t>
            </a:r>
            <a:endParaRPr sz="2900">
              <a:solidFill>
                <a:schemeClr val="dk1"/>
              </a:solidFill>
              <a:latin typeface="Times New Roman"/>
              <a:ea typeface="Times New Roman"/>
              <a:cs typeface="Times New Roman"/>
              <a:sym typeface="Times New Roman"/>
            </a:endParaRPr>
          </a:p>
        </p:txBody>
      </p:sp>
      <p:sp>
        <p:nvSpPr>
          <p:cNvPr id="203" name="Google Shape;203;p1"/>
          <p:cNvSpPr txBox="1"/>
          <p:nvPr/>
        </p:nvSpPr>
        <p:spPr>
          <a:xfrm flipH="1">
            <a:off x="10972798" y="4887819"/>
            <a:ext cx="10972800" cy="1802100"/>
          </a:xfrm>
          <a:prstGeom prst="rect">
            <a:avLst/>
          </a:prstGeom>
          <a:no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None/>
            </a:pPr>
            <a:endParaRPr/>
          </a:p>
        </p:txBody>
      </p:sp>
      <p:sp>
        <p:nvSpPr>
          <p:cNvPr id="204" name="Google Shape;204;p1"/>
          <p:cNvSpPr txBox="1"/>
          <p:nvPr/>
        </p:nvSpPr>
        <p:spPr>
          <a:xfrm>
            <a:off x="22205230" y="4858578"/>
            <a:ext cx="10070097" cy="5102782"/>
          </a:xfrm>
          <a:prstGeom prst="rect">
            <a:avLst/>
          </a:prstGeom>
          <a:noFill/>
          <a:ln>
            <a:noFill/>
          </a:ln>
        </p:spPr>
        <p:txBody>
          <a:bodyPr spcFirstLastPara="1" wrap="square" lIns="60950" tIns="30450" rIns="60950" bIns="30450" anchor="t" anchorCtr="0">
            <a:noAutofit/>
          </a:bodyPr>
          <a:lstStyle/>
          <a:p>
            <a:pPr marL="491068" marR="0" lvl="0" indent="-406398" algn="l" rtl="0">
              <a:lnSpc>
                <a:spcPct val="10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Main strength of the All of Us program engagement enterprise comes from its partnerships with community organizations that have well established relationships with the community members and this partnership should be reinforced. </a:t>
            </a:r>
            <a:endParaRPr sz="2800">
              <a:solidFill>
                <a:schemeClr val="dk1"/>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chemeClr val="dk1"/>
              </a:buClr>
              <a:buSzPts val="2100"/>
              <a:buFont typeface="Times New Roman"/>
              <a:buChar char="•"/>
            </a:pPr>
            <a:r>
              <a:rPr lang="en-US" sz="2000">
                <a:solidFill>
                  <a:schemeClr val="dk1"/>
                </a:solidFill>
                <a:latin typeface="Times New Roman"/>
                <a:ea typeface="Times New Roman"/>
                <a:cs typeface="Times New Roman"/>
                <a:sym typeface="Times New Roman"/>
              </a:rPr>
              <a:t>A majority of the HPOs feel that there is work to be done with the community members </a:t>
            </a:r>
            <a:r>
              <a:rPr lang="en-US" sz="2800">
                <a:solidFill>
                  <a:schemeClr val="dk1"/>
                </a:solidFill>
                <a:latin typeface="Times New Roman"/>
                <a:ea typeface="Times New Roman"/>
                <a:cs typeface="Times New Roman"/>
                <a:sym typeface="Times New Roman"/>
              </a:rPr>
              <a:t>understanding the information that they are providing. </a:t>
            </a:r>
            <a:endParaRPr sz="2800">
              <a:solidFill>
                <a:schemeClr val="dk1"/>
              </a:solidFill>
              <a:latin typeface="Times New Roman"/>
              <a:ea typeface="Times New Roman"/>
              <a:cs typeface="Times New Roman"/>
              <a:sym typeface="Times New Roman"/>
            </a:endParaRPr>
          </a:p>
          <a:p>
            <a:pPr marL="457200" lvl="0" indent="-406400" algn="l" rtl="0">
              <a:lnSpc>
                <a:spcPct val="115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Both HPOs and community partners believe that data is not tracked thoroughly and that better methods of tracking metrics would better the performance of engagement events and retention. </a:t>
            </a:r>
            <a:endParaRPr sz="2800">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SzPts val="1900"/>
              <a:buFont typeface="Times New Roman"/>
              <a:buChar char="•"/>
            </a:pPr>
            <a:r>
              <a:rPr lang="en-US" sz="2800">
                <a:solidFill>
                  <a:schemeClr val="dk1"/>
                </a:solidFill>
                <a:latin typeface="Times New Roman"/>
                <a:ea typeface="Times New Roman"/>
                <a:cs typeface="Times New Roman"/>
                <a:sym typeface="Times New Roman"/>
              </a:rPr>
              <a:t>Further research can be done in evaluating the efficiency of engagement strategies used by HPOs and community partners</a:t>
            </a:r>
            <a:endParaRPr sz="2800">
              <a:latin typeface="Times New Roman"/>
              <a:ea typeface="Times New Roman"/>
              <a:cs typeface="Times New Roman"/>
              <a:sym typeface="Times New Roman"/>
            </a:endParaRPr>
          </a:p>
        </p:txBody>
      </p:sp>
      <p:sp>
        <p:nvSpPr>
          <p:cNvPr id="205" name="Google Shape;205;p1"/>
          <p:cNvSpPr txBox="1"/>
          <p:nvPr/>
        </p:nvSpPr>
        <p:spPr>
          <a:xfrm>
            <a:off x="22216927" y="11417866"/>
            <a:ext cx="10109400" cy="2934300"/>
          </a:xfrm>
          <a:prstGeom prst="rect">
            <a:avLst/>
          </a:prstGeom>
          <a:noFill/>
          <a:ln>
            <a:noFill/>
          </a:ln>
        </p:spPr>
        <p:txBody>
          <a:bodyPr spcFirstLastPara="1" wrap="square" lIns="60950" tIns="30450" rIns="60950" bIns="30450" anchor="t" anchorCtr="0">
            <a:noAutofit/>
          </a:bodyPr>
          <a:lstStyle/>
          <a:p>
            <a:pPr marL="491068" marR="0" lvl="0" indent="-419098" algn="l" rtl="0">
              <a:lnSpc>
                <a:spcPct val="100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Thorough training of HPOs and community partners on the details of the All of Us program</a:t>
            </a:r>
            <a:endParaRPr sz="3000">
              <a:solidFill>
                <a:schemeClr val="dk1"/>
              </a:solidFill>
              <a:latin typeface="Times New Roman"/>
              <a:ea typeface="Times New Roman"/>
              <a:cs typeface="Times New Roman"/>
              <a:sym typeface="Times New Roman"/>
            </a:endParaRPr>
          </a:p>
          <a:p>
            <a:pPr marL="491068" marR="0" lvl="0" indent="-419098" algn="l" rtl="0">
              <a:lnSpc>
                <a:spcPct val="100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Expand HPO staff and partner with more community organizations</a:t>
            </a:r>
            <a:endParaRPr sz="3000">
              <a:solidFill>
                <a:schemeClr val="dk1"/>
              </a:solidFill>
              <a:latin typeface="Times New Roman"/>
              <a:ea typeface="Times New Roman"/>
              <a:cs typeface="Times New Roman"/>
              <a:sym typeface="Times New Roman"/>
            </a:endParaRPr>
          </a:p>
          <a:p>
            <a:pPr marL="491068" marR="0" lvl="0" indent="-419098" algn="l" rtl="0">
              <a:lnSpc>
                <a:spcPct val="100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Track enrollment and retention data and make it available for community partners</a:t>
            </a:r>
            <a:endParaRPr sz="3000">
              <a:latin typeface="Times New Roman"/>
              <a:ea typeface="Times New Roman"/>
              <a:cs typeface="Times New Roman"/>
              <a:sym typeface="Times New Roman"/>
            </a:endParaRPr>
          </a:p>
          <a:p>
            <a:pPr marL="491069" marR="0" lvl="0" indent="-419100" algn="l" rtl="0">
              <a:lnSpc>
                <a:spcPct val="100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Provide resources and materials that are specific to the community being engaged</a:t>
            </a:r>
            <a:endParaRPr sz="3000">
              <a:latin typeface="Times New Roman"/>
              <a:ea typeface="Times New Roman"/>
              <a:cs typeface="Times New Roman"/>
              <a:sym typeface="Times New Roman"/>
            </a:endParaRPr>
          </a:p>
        </p:txBody>
      </p:sp>
      <p:sp>
        <p:nvSpPr>
          <p:cNvPr id="206" name="Google Shape;206;p1"/>
          <p:cNvSpPr txBox="1"/>
          <p:nvPr/>
        </p:nvSpPr>
        <p:spPr>
          <a:xfrm>
            <a:off x="5217077" y="482908"/>
            <a:ext cx="21952033" cy="2708268"/>
          </a:xfrm>
          <a:prstGeom prst="rect">
            <a:avLst/>
          </a:prstGeom>
          <a:noFill/>
          <a:ln>
            <a:noFill/>
          </a:ln>
        </p:spPr>
        <p:txBody>
          <a:bodyPr spcFirstLastPara="1" wrap="square" lIns="60950" tIns="30450" rIns="60950" bIns="30450" anchor="t" anchorCtr="0">
            <a:noAutofit/>
          </a:bodyPr>
          <a:lstStyle/>
          <a:p>
            <a:pPr marL="0" marR="0" lvl="0" indent="0" algn="ctr" rtl="0">
              <a:lnSpc>
                <a:spcPct val="100000"/>
              </a:lnSpc>
              <a:spcBef>
                <a:spcPts val="0"/>
              </a:spcBef>
              <a:spcAft>
                <a:spcPts val="0"/>
              </a:spcAft>
              <a:buNone/>
            </a:pPr>
            <a:r>
              <a:rPr lang="en-US" sz="4000" b="1">
                <a:solidFill>
                  <a:srgbClr val="1B1313"/>
                </a:solidFill>
                <a:latin typeface="Trebuchet MS"/>
                <a:ea typeface="Trebuchet MS"/>
                <a:cs typeface="Trebuchet MS"/>
                <a:sym typeface="Trebuchet MS"/>
              </a:rPr>
              <a:t>Analysis of Strengths and Barriers of Engaging a Diverse Population in a Biobank Program</a:t>
            </a:r>
            <a:r>
              <a:rPr lang="en-US" sz="4000" b="1" i="0" u="none" strike="noStrike" cap="none">
                <a:solidFill>
                  <a:srgbClr val="1B1313"/>
                </a:solidFill>
                <a:latin typeface="Trebuchet MS"/>
                <a:ea typeface="Trebuchet MS"/>
                <a:cs typeface="Trebuchet MS"/>
                <a:sym typeface="Trebuchet MS"/>
              </a:rPr>
              <a:t> </a:t>
            </a:r>
            <a:endParaRPr sz="4000" b="1">
              <a:solidFill>
                <a:srgbClr val="1B1313"/>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2200">
                <a:solidFill>
                  <a:srgbClr val="595454"/>
                </a:solidFill>
                <a:latin typeface="Trebuchet MS"/>
                <a:ea typeface="Trebuchet MS"/>
                <a:cs typeface="Trebuchet MS"/>
                <a:sym typeface="Trebuchet MS"/>
              </a:rPr>
              <a:t>Betsiti Araya* </a:t>
            </a:r>
            <a:r>
              <a:rPr lang="en-US" sz="2200" b="0" i="0" u="none" strike="noStrike" cap="none">
                <a:solidFill>
                  <a:srgbClr val="595454"/>
                </a:solidFill>
                <a:latin typeface="Trebuchet MS"/>
                <a:ea typeface="Trebuchet MS"/>
                <a:cs typeface="Trebuchet MS"/>
                <a:sym typeface="Trebuchet MS"/>
              </a:rPr>
              <a:t>of </a:t>
            </a:r>
            <a:r>
              <a:rPr lang="en-US" sz="2200">
                <a:solidFill>
                  <a:srgbClr val="595454"/>
                </a:solidFill>
                <a:latin typeface="Trebuchet MS"/>
                <a:ea typeface="Trebuchet MS"/>
                <a:cs typeface="Trebuchet MS"/>
                <a:sym typeface="Trebuchet MS"/>
              </a:rPr>
              <a:t>Albert Einstein College of Medicine</a:t>
            </a:r>
            <a:endParaRPr sz="2200">
              <a:solidFill>
                <a:srgbClr val="595454"/>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2200">
                <a:solidFill>
                  <a:srgbClr val="595454"/>
                </a:solidFill>
                <a:latin typeface="Trebuchet MS"/>
                <a:ea typeface="Trebuchet MS"/>
                <a:cs typeface="Trebuchet MS"/>
                <a:sym typeface="Trebuchet MS"/>
              </a:rPr>
              <a:t>Danielle Despanie* </a:t>
            </a:r>
            <a:r>
              <a:rPr lang="en-US" sz="2200">
                <a:solidFill>
                  <a:schemeClr val="dk1"/>
                </a:solidFill>
                <a:latin typeface="Trebuchet MS"/>
                <a:ea typeface="Trebuchet MS"/>
                <a:cs typeface="Trebuchet MS"/>
                <a:sym typeface="Trebuchet MS"/>
              </a:rPr>
              <a:t>of Louisiana State University School of Medicine in New Orleans</a:t>
            </a:r>
            <a:br>
              <a:rPr lang="en-US" sz="2200" b="0" i="0" u="none" strike="noStrike" cap="none">
                <a:solidFill>
                  <a:srgbClr val="595454"/>
                </a:solidFill>
                <a:latin typeface="Trebuchet MS"/>
                <a:ea typeface="Trebuchet MS"/>
                <a:cs typeface="Trebuchet MS"/>
                <a:sym typeface="Trebuchet MS"/>
              </a:rPr>
            </a:br>
            <a:r>
              <a:rPr lang="en-US" sz="2200">
                <a:solidFill>
                  <a:srgbClr val="595454"/>
                </a:solidFill>
                <a:latin typeface="Trebuchet MS"/>
                <a:ea typeface="Trebuchet MS"/>
                <a:cs typeface="Trebuchet MS"/>
                <a:sym typeface="Trebuchet MS"/>
              </a:rPr>
              <a:t>Tayler Payton*</a:t>
            </a:r>
            <a:r>
              <a:rPr lang="en-US" sz="2200" b="0" i="0" u="none" strike="noStrike" cap="none">
                <a:solidFill>
                  <a:srgbClr val="595454"/>
                </a:solidFill>
                <a:latin typeface="Trebuchet MS"/>
                <a:ea typeface="Trebuchet MS"/>
                <a:cs typeface="Trebuchet MS"/>
                <a:sym typeface="Trebuchet MS"/>
              </a:rPr>
              <a:t> of</a:t>
            </a:r>
            <a:r>
              <a:rPr lang="en-US" sz="2200">
                <a:solidFill>
                  <a:srgbClr val="595454"/>
                </a:solidFill>
                <a:latin typeface="Trebuchet MS"/>
                <a:ea typeface="Trebuchet MS"/>
                <a:cs typeface="Trebuchet MS"/>
                <a:sym typeface="Trebuchet MS"/>
              </a:rPr>
              <a:t> Louisiana State University School of Medicine in New Orleans</a:t>
            </a:r>
            <a:endParaRPr sz="2200">
              <a:solidFill>
                <a:srgbClr val="595454"/>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2200">
                <a:solidFill>
                  <a:srgbClr val="595454"/>
                </a:solidFill>
                <a:latin typeface="Trebuchet MS"/>
                <a:ea typeface="Trebuchet MS"/>
                <a:cs typeface="Trebuchet MS"/>
                <a:sym typeface="Trebuchet MS"/>
              </a:rPr>
              <a:t>Hailey Phillips* of Tulane University School of Medicine</a:t>
            </a:r>
            <a:endParaRPr sz="2200">
              <a:solidFill>
                <a:srgbClr val="595454"/>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2200">
                <a:solidFill>
                  <a:srgbClr val="595454"/>
                </a:solidFill>
                <a:latin typeface="Trebuchet MS"/>
                <a:ea typeface="Trebuchet MS"/>
                <a:cs typeface="Trebuchet MS"/>
                <a:sym typeface="Trebuchet MS"/>
              </a:rPr>
              <a:t>Kailen Turner* of Morehouse School of Medicine</a:t>
            </a:r>
            <a:endParaRPr sz="2200">
              <a:solidFill>
                <a:srgbClr val="595454"/>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2200">
                <a:solidFill>
                  <a:srgbClr val="595454"/>
                </a:solidFill>
                <a:latin typeface="Trebuchet MS"/>
                <a:ea typeface="Trebuchet MS"/>
                <a:cs typeface="Trebuchet MS"/>
                <a:sym typeface="Trebuchet MS"/>
              </a:rPr>
              <a:t>Lynn-Caelle Valere* of the University of Central Florida College of Medicine</a:t>
            </a:r>
            <a:endParaRPr sz="2200">
              <a:solidFill>
                <a:srgbClr val="595454"/>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2200">
                <a:solidFill>
                  <a:srgbClr val="595454"/>
                </a:solidFill>
                <a:latin typeface="Trebuchet MS"/>
                <a:ea typeface="Trebuchet MS"/>
                <a:cs typeface="Trebuchet MS"/>
                <a:sym typeface="Trebuchet MS"/>
              </a:rPr>
              <a:t>Dr. Lucio Miele</a:t>
            </a:r>
            <a:r>
              <a:rPr lang="en-US" sz="2200" b="0" i="0" u="none" strike="noStrike" cap="none">
                <a:solidFill>
                  <a:srgbClr val="595454"/>
                </a:solidFill>
                <a:latin typeface="Trebuchet MS"/>
                <a:ea typeface="Trebuchet MS"/>
                <a:cs typeface="Trebuchet MS"/>
                <a:sym typeface="Trebuchet MS"/>
              </a:rPr>
              <a:t> of </a:t>
            </a:r>
            <a:r>
              <a:rPr lang="en-US" sz="2200">
                <a:solidFill>
                  <a:srgbClr val="595454"/>
                </a:solidFill>
                <a:latin typeface="Trebuchet MS"/>
                <a:ea typeface="Trebuchet MS"/>
                <a:cs typeface="Trebuchet MS"/>
                <a:sym typeface="Trebuchet MS"/>
              </a:rPr>
              <a:t>Louisiana State University Health Science Center</a:t>
            </a:r>
            <a:r>
              <a:rPr lang="en-US" sz="2200" b="0" i="0" u="none" strike="noStrike" cap="none">
                <a:solidFill>
                  <a:srgbClr val="595454"/>
                </a:solidFill>
                <a:latin typeface="Trebuchet MS"/>
                <a:ea typeface="Trebuchet MS"/>
                <a:cs typeface="Trebuchet MS"/>
                <a:sym typeface="Trebuchet MS"/>
              </a:rPr>
              <a:t> in </a:t>
            </a:r>
            <a:r>
              <a:rPr lang="en-US" sz="2200">
                <a:solidFill>
                  <a:srgbClr val="595454"/>
                </a:solidFill>
                <a:latin typeface="Trebuchet MS"/>
                <a:ea typeface="Trebuchet MS"/>
                <a:cs typeface="Trebuchet MS"/>
                <a:sym typeface="Trebuchet MS"/>
              </a:rPr>
              <a:t>New Orleans</a:t>
            </a:r>
            <a:r>
              <a:rPr lang="en-US" sz="2200" b="0" i="0" u="none" strike="noStrike" cap="none">
                <a:solidFill>
                  <a:srgbClr val="595454"/>
                </a:solidFill>
                <a:latin typeface="Trebuchet MS"/>
                <a:ea typeface="Trebuchet MS"/>
                <a:cs typeface="Trebuchet MS"/>
                <a:sym typeface="Trebuchet MS"/>
              </a:rPr>
              <a:t>, </a:t>
            </a:r>
            <a:r>
              <a:rPr lang="en-US" sz="2200">
                <a:solidFill>
                  <a:srgbClr val="595454"/>
                </a:solidFill>
                <a:latin typeface="Trebuchet MS"/>
                <a:ea typeface="Trebuchet MS"/>
                <a:cs typeface="Trebuchet MS"/>
                <a:sym typeface="Trebuchet MS"/>
              </a:rPr>
              <a:t>LA</a:t>
            </a:r>
            <a:endParaRPr sz="600"/>
          </a:p>
        </p:txBody>
      </p:sp>
      <p:sp>
        <p:nvSpPr>
          <p:cNvPr id="207" name="Google Shape;207;p1"/>
          <p:cNvSpPr txBox="1"/>
          <p:nvPr/>
        </p:nvSpPr>
        <p:spPr>
          <a:xfrm>
            <a:off x="22216930" y="16357621"/>
            <a:ext cx="10109400" cy="2794800"/>
          </a:xfrm>
          <a:prstGeom prst="rect">
            <a:avLst/>
          </a:prstGeom>
          <a:noFill/>
          <a:ln>
            <a:noFill/>
          </a:ln>
        </p:spPr>
        <p:txBody>
          <a:bodyPr spcFirstLastPara="1" wrap="square" lIns="60950" tIns="30450" rIns="60950" bIns="30450" anchor="t" anchorCtr="0">
            <a:noAutofit/>
          </a:bodyPr>
          <a:lstStyle/>
          <a:p>
            <a:pPr marL="285750" marR="0" lvl="0" indent="-241300" algn="l" rtl="0">
              <a:lnSpc>
                <a:spcPct val="100000"/>
              </a:lnSpc>
              <a:spcBef>
                <a:spcPts val="0"/>
              </a:spcBef>
              <a:spcAft>
                <a:spcPts val="0"/>
              </a:spcAft>
              <a:buClr>
                <a:srgbClr val="000000"/>
              </a:buClr>
              <a:buSzPts val="2500"/>
              <a:buFont typeface="Times New Roman"/>
              <a:buChar char="•"/>
            </a:pPr>
            <a:r>
              <a:rPr lang="en-US" sz="2500" i="0" u="none" strike="noStrike" cap="none">
                <a:solidFill>
                  <a:srgbClr val="59545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The Robert A. Winn Clinical Investigator Pipeline Program (CIPP)</a:t>
            </a:r>
            <a:endParaRPr sz="250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285750" marR="0" lvl="0" indent="-241300" algn="l" rtl="0">
              <a:lnSpc>
                <a:spcPct val="100000"/>
              </a:lnSpc>
              <a:spcBef>
                <a:spcPts val="1200"/>
              </a:spcBef>
              <a:spcAft>
                <a:spcPts val="0"/>
              </a:spcAft>
              <a:buClr>
                <a:srgbClr val="000000"/>
              </a:buClr>
              <a:buSzPts val="2500"/>
              <a:buFont typeface="Times New Roman"/>
              <a:buChar char="•"/>
            </a:pPr>
            <a:r>
              <a:rPr lang="en-US" sz="2500">
                <a:solidFill>
                  <a:srgbClr val="59545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All of Us at LSUHSC</a:t>
            </a:r>
            <a:r>
              <a:rPr lang="en-US" sz="2500" i="0" u="none" strike="noStrike" cap="none">
                <a:solidFill>
                  <a:srgbClr val="59545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sz="2500">
                <a:solidFill>
                  <a:srgbClr val="59545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New Orleans</a:t>
            </a:r>
            <a:r>
              <a:rPr lang="en-US" sz="2500" i="0" u="none" strike="noStrike" cap="none">
                <a:solidFill>
                  <a:srgbClr val="59545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r>
              <a:rPr lang="en-US" sz="2500">
                <a:solidFill>
                  <a:srgbClr val="59545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LA</a:t>
            </a:r>
            <a:endParaRPr sz="250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285750" marR="0" lvl="0" indent="-241300" algn="l" rtl="0">
              <a:lnSpc>
                <a:spcPct val="100000"/>
              </a:lnSpc>
              <a:spcBef>
                <a:spcPts val="1200"/>
              </a:spcBef>
              <a:spcAft>
                <a:spcPts val="0"/>
              </a:spcAft>
              <a:buClr>
                <a:srgbClr val="000000"/>
              </a:buClr>
              <a:buSzPts val="2500"/>
              <a:buFont typeface="Times New Roman"/>
              <a:buChar char="•"/>
            </a:pPr>
            <a:r>
              <a:rPr lang="en-US" sz="2500">
                <a:solidFill>
                  <a:srgbClr val="595454"/>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Dr. Lucio Miele</a:t>
            </a:r>
            <a:endParaRPr sz="250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285750" marR="0" lvl="0" indent="-241300" algn="l" rtl="0">
              <a:lnSpc>
                <a:spcPct val="100000"/>
              </a:lnSpc>
              <a:spcBef>
                <a:spcPts val="1200"/>
              </a:spcBef>
              <a:spcAft>
                <a:spcPts val="0"/>
              </a:spcAft>
              <a:buClr>
                <a:srgbClr val="000000"/>
              </a:buClr>
              <a:buSzPts val="2500"/>
              <a:buFont typeface="Times New Roman"/>
              <a:buChar char="•"/>
            </a:pPr>
            <a:r>
              <a:rPr lang="en-US" sz="2500">
                <a:solidFill>
                  <a:srgbClr val="595454"/>
                </a:solidFill>
                <a:latin typeface="Times New Roman"/>
                <a:ea typeface="Times New Roman"/>
                <a:cs typeface="Times New Roman"/>
                <a:sym typeface="Times New Roman"/>
              </a:rPr>
              <a:t>Robert A. Winn Clinical Investigator Pipeline Program Award (Winn CIPP)</a:t>
            </a:r>
            <a:endParaRPr sz="2500">
              <a:solidFill>
                <a:srgbClr val="595454"/>
              </a:solidFill>
              <a:latin typeface="Times New Roman"/>
              <a:ea typeface="Times New Roman"/>
              <a:cs typeface="Times New Roman"/>
              <a:sym typeface="Times New Roman"/>
            </a:endParaRPr>
          </a:p>
          <a:p>
            <a:pPr marL="285750" marR="0" lvl="0" indent="-241300" algn="l" rtl="0">
              <a:lnSpc>
                <a:spcPct val="100000"/>
              </a:lnSpc>
              <a:spcBef>
                <a:spcPts val="1200"/>
              </a:spcBef>
              <a:spcAft>
                <a:spcPts val="1200"/>
              </a:spcAft>
              <a:buClr>
                <a:srgbClr val="595454"/>
              </a:buClr>
              <a:buSzPts val="2500"/>
              <a:buFont typeface="Times New Roman"/>
              <a:buChar char="•"/>
            </a:pPr>
            <a:endParaRPr sz="2500">
              <a:solidFill>
                <a:srgbClr val="595454"/>
              </a:solidFill>
              <a:latin typeface="Times New Roman"/>
              <a:ea typeface="Times New Roman"/>
              <a:cs typeface="Times New Roman"/>
              <a:sym typeface="Times New Roman"/>
            </a:endParaRPr>
          </a:p>
        </p:txBody>
      </p:sp>
      <p:sp>
        <p:nvSpPr>
          <p:cNvPr id="208" name="Google Shape;208;p1"/>
          <p:cNvSpPr txBox="1"/>
          <p:nvPr/>
        </p:nvSpPr>
        <p:spPr>
          <a:xfrm>
            <a:off x="22205230" y="19330763"/>
            <a:ext cx="9927760" cy="430887"/>
          </a:xfrm>
          <a:prstGeom prst="rect">
            <a:avLst/>
          </a:prstGeom>
          <a:noFill/>
          <a:ln>
            <a:noFill/>
          </a:ln>
        </p:spPr>
        <p:txBody>
          <a:bodyPr spcFirstLastPara="1" wrap="square" lIns="91425" tIns="45700" rIns="91425" bIns="45700" anchor="t" anchorCtr="0">
            <a:spAutoFit/>
          </a:bodyPr>
          <a:lstStyle/>
          <a:p>
            <a:pPr marL="152408" marR="0" lvl="0" indent="-152408" algn="l" rtl="0">
              <a:lnSpc>
                <a:spcPct val="100000"/>
              </a:lnSpc>
              <a:spcBef>
                <a:spcPts val="0"/>
              </a:spcBef>
              <a:spcAft>
                <a:spcPts val="0"/>
              </a:spcAft>
              <a:buNone/>
            </a:pPr>
            <a:r>
              <a:rPr lang="en-US" sz="1100" b="1" i="0" u="none" strike="noStrike" cap="none">
                <a:solidFill>
                  <a:srgbClr val="000000"/>
                </a:solidFill>
                <a:latin typeface="Times New Roman"/>
                <a:ea typeface="Times New Roman"/>
                <a:cs typeface="Times New Roman"/>
                <a:sym typeface="Times New Roman"/>
              </a:rPr>
              <a:t>References</a:t>
            </a:r>
            <a:endParaRPr>
              <a:latin typeface="Times New Roman"/>
              <a:ea typeface="Times New Roman"/>
              <a:cs typeface="Times New Roman"/>
              <a:sym typeface="Times New Roman"/>
            </a:endParaRPr>
          </a:p>
          <a:p>
            <a:pPr marL="152408" marR="0" lvl="0" indent="-152408" algn="l" rtl="0">
              <a:lnSpc>
                <a:spcPct val="100000"/>
              </a:lnSpc>
              <a:spcBef>
                <a:spcPts val="0"/>
              </a:spcBef>
              <a:spcAft>
                <a:spcPts val="0"/>
              </a:spcAft>
              <a:buNone/>
            </a:pPr>
            <a:r>
              <a:rPr lang="en-US" sz="1100" i="0" u="none" strike="noStrike" cap="none">
                <a:solidFill>
                  <a:srgbClr val="000000"/>
                </a:solidFill>
                <a:latin typeface="Times New Roman"/>
                <a:ea typeface="Times New Roman"/>
                <a:cs typeface="Times New Roman"/>
                <a:sym typeface="Times New Roman"/>
              </a:rPr>
              <a:t>[APA format of any references used or quoted in poster]</a:t>
            </a:r>
            <a:endParaRPr>
              <a:latin typeface="Times New Roman"/>
              <a:ea typeface="Times New Roman"/>
              <a:cs typeface="Times New Roman"/>
              <a:sym typeface="Times New Roman"/>
            </a:endParaRPr>
          </a:p>
        </p:txBody>
      </p:sp>
      <p:sp>
        <p:nvSpPr>
          <p:cNvPr id="209" name="Google Shape;209;p1"/>
          <p:cNvSpPr/>
          <p:nvPr/>
        </p:nvSpPr>
        <p:spPr>
          <a:xfrm>
            <a:off x="643075" y="3931962"/>
            <a:ext cx="10058400" cy="919401"/>
          </a:xfrm>
          <a:prstGeom prst="roundRect">
            <a:avLst>
              <a:gd name="adj" fmla="val 16667"/>
            </a:avLst>
          </a:prstGeom>
          <a:solidFill>
            <a:srgbClr val="0B5394"/>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Trebuchet MS"/>
                <a:ea typeface="Trebuchet MS"/>
                <a:cs typeface="Trebuchet MS"/>
                <a:sym typeface="Trebuchet MS"/>
              </a:rPr>
              <a:t>BACKGROUND</a:t>
            </a:r>
            <a:endParaRPr sz="4480" b="1" i="0" u="none" strike="noStrike" cap="none">
              <a:solidFill>
                <a:schemeClr val="lt1"/>
              </a:solidFill>
              <a:latin typeface="Trebuchet MS"/>
              <a:ea typeface="Trebuchet MS"/>
              <a:cs typeface="Trebuchet MS"/>
              <a:sym typeface="Trebuchet MS"/>
            </a:endParaRPr>
          </a:p>
        </p:txBody>
      </p:sp>
      <p:sp>
        <p:nvSpPr>
          <p:cNvPr id="210" name="Google Shape;210;p1"/>
          <p:cNvSpPr/>
          <p:nvPr/>
        </p:nvSpPr>
        <p:spPr>
          <a:xfrm>
            <a:off x="22216927" y="3921953"/>
            <a:ext cx="10058400" cy="919401"/>
          </a:xfrm>
          <a:prstGeom prst="roundRect">
            <a:avLst>
              <a:gd name="adj" fmla="val 16667"/>
            </a:avLst>
          </a:prstGeom>
          <a:solidFill>
            <a:srgbClr val="0B5394"/>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Trebuchet MS"/>
                <a:ea typeface="Trebuchet MS"/>
                <a:cs typeface="Trebuchet MS"/>
                <a:sym typeface="Trebuchet MS"/>
              </a:rPr>
              <a:t>CONCLUSION</a:t>
            </a:r>
            <a:endParaRPr sz="4480" b="1" i="0" u="none" strike="noStrike" cap="none">
              <a:solidFill>
                <a:schemeClr val="lt1"/>
              </a:solidFill>
              <a:latin typeface="Trebuchet MS"/>
              <a:ea typeface="Trebuchet MS"/>
              <a:cs typeface="Trebuchet MS"/>
              <a:sym typeface="Trebuchet MS"/>
            </a:endParaRPr>
          </a:p>
        </p:txBody>
      </p:sp>
      <p:sp>
        <p:nvSpPr>
          <p:cNvPr id="211" name="Google Shape;211;p1"/>
          <p:cNvSpPr/>
          <p:nvPr/>
        </p:nvSpPr>
        <p:spPr>
          <a:xfrm>
            <a:off x="724555" y="13782276"/>
            <a:ext cx="10058400" cy="919500"/>
          </a:xfrm>
          <a:prstGeom prst="roundRect">
            <a:avLst>
              <a:gd name="adj" fmla="val 16667"/>
            </a:avLst>
          </a:prstGeom>
          <a:solidFill>
            <a:srgbClr val="0B5394"/>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Trebuchet MS"/>
                <a:ea typeface="Trebuchet MS"/>
                <a:cs typeface="Trebuchet MS"/>
                <a:sym typeface="Trebuchet MS"/>
              </a:rPr>
              <a:t>METHODOLOGY</a:t>
            </a:r>
            <a:endParaRPr sz="5120" b="1" i="0" u="none" strike="noStrike" cap="none">
              <a:solidFill>
                <a:schemeClr val="lt1"/>
              </a:solidFill>
              <a:latin typeface="Trebuchet MS"/>
              <a:ea typeface="Trebuchet MS"/>
              <a:cs typeface="Trebuchet MS"/>
              <a:sym typeface="Trebuchet MS"/>
            </a:endParaRPr>
          </a:p>
        </p:txBody>
      </p:sp>
      <p:sp>
        <p:nvSpPr>
          <p:cNvPr id="212" name="Google Shape;212;p1"/>
          <p:cNvSpPr/>
          <p:nvPr/>
        </p:nvSpPr>
        <p:spPr>
          <a:xfrm>
            <a:off x="642977" y="9346767"/>
            <a:ext cx="10058400" cy="919500"/>
          </a:xfrm>
          <a:prstGeom prst="roundRect">
            <a:avLst>
              <a:gd name="adj" fmla="val 16667"/>
            </a:avLst>
          </a:prstGeom>
          <a:solidFill>
            <a:srgbClr val="0B5394"/>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Trebuchet MS"/>
                <a:ea typeface="Trebuchet MS"/>
                <a:cs typeface="Trebuchet MS"/>
                <a:sym typeface="Trebuchet MS"/>
              </a:rPr>
              <a:t>OBJECTIVES</a:t>
            </a:r>
            <a:endParaRPr sz="4480" b="1" i="0" u="none" strike="noStrike" cap="none">
              <a:solidFill>
                <a:schemeClr val="lt1"/>
              </a:solidFill>
              <a:latin typeface="Trebuchet MS"/>
              <a:ea typeface="Trebuchet MS"/>
              <a:cs typeface="Trebuchet MS"/>
              <a:sym typeface="Trebuchet MS"/>
            </a:endParaRPr>
          </a:p>
        </p:txBody>
      </p:sp>
      <p:sp>
        <p:nvSpPr>
          <p:cNvPr id="213" name="Google Shape;213;p1"/>
          <p:cNvSpPr/>
          <p:nvPr/>
        </p:nvSpPr>
        <p:spPr>
          <a:xfrm>
            <a:off x="10972801" y="3931962"/>
            <a:ext cx="10972800" cy="919401"/>
          </a:xfrm>
          <a:prstGeom prst="roundRect">
            <a:avLst>
              <a:gd name="adj" fmla="val 16667"/>
            </a:avLst>
          </a:prstGeom>
          <a:solidFill>
            <a:srgbClr val="0B5394"/>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Trebuchet MS"/>
                <a:ea typeface="Trebuchet MS"/>
                <a:cs typeface="Trebuchet MS"/>
                <a:sym typeface="Trebuchet MS"/>
              </a:rPr>
              <a:t>RESULTS</a:t>
            </a:r>
            <a:endParaRPr sz="27649" b="1" i="0" u="none" strike="noStrike" cap="none">
              <a:solidFill>
                <a:schemeClr val="lt1"/>
              </a:solidFill>
              <a:latin typeface="Trebuchet MS"/>
              <a:ea typeface="Trebuchet MS"/>
              <a:cs typeface="Trebuchet MS"/>
              <a:sym typeface="Trebuchet MS"/>
            </a:endParaRPr>
          </a:p>
        </p:txBody>
      </p:sp>
      <p:sp>
        <p:nvSpPr>
          <p:cNvPr id="214" name="Google Shape;214;p1"/>
          <p:cNvSpPr/>
          <p:nvPr/>
        </p:nvSpPr>
        <p:spPr>
          <a:xfrm>
            <a:off x="22216902" y="10229852"/>
            <a:ext cx="10058400" cy="919500"/>
          </a:xfrm>
          <a:prstGeom prst="roundRect">
            <a:avLst>
              <a:gd name="adj" fmla="val 16667"/>
            </a:avLst>
          </a:prstGeom>
          <a:solidFill>
            <a:srgbClr val="0B5394"/>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Trebuchet MS"/>
                <a:ea typeface="Trebuchet MS"/>
                <a:cs typeface="Trebuchet MS"/>
                <a:sym typeface="Trebuchet MS"/>
              </a:rPr>
              <a:t>RECOMMENDATIONS</a:t>
            </a:r>
            <a:endParaRPr sz="27649" b="1" i="0" u="none" strike="noStrike" cap="none">
              <a:solidFill>
                <a:schemeClr val="lt1"/>
              </a:solidFill>
              <a:latin typeface="Trebuchet MS"/>
              <a:ea typeface="Trebuchet MS"/>
              <a:cs typeface="Trebuchet MS"/>
              <a:sym typeface="Trebuchet MS"/>
            </a:endParaRPr>
          </a:p>
        </p:txBody>
      </p:sp>
      <p:sp>
        <p:nvSpPr>
          <p:cNvPr id="215" name="Google Shape;215;p1"/>
          <p:cNvSpPr/>
          <p:nvPr/>
        </p:nvSpPr>
        <p:spPr>
          <a:xfrm>
            <a:off x="22216927" y="15259749"/>
            <a:ext cx="10058400" cy="919500"/>
          </a:xfrm>
          <a:prstGeom prst="roundRect">
            <a:avLst>
              <a:gd name="adj" fmla="val 16667"/>
            </a:avLst>
          </a:prstGeom>
          <a:solidFill>
            <a:srgbClr val="0B5394"/>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Trebuchet MS"/>
                <a:ea typeface="Trebuchet MS"/>
                <a:cs typeface="Trebuchet MS"/>
                <a:sym typeface="Trebuchet MS"/>
              </a:rPr>
              <a:t>ACKNOWLEDGEMENTS</a:t>
            </a:r>
            <a:endParaRPr sz="27649" b="1" i="0" u="none" strike="noStrike" cap="none">
              <a:solidFill>
                <a:schemeClr val="lt1"/>
              </a:solidFill>
              <a:latin typeface="Trebuchet MS"/>
              <a:ea typeface="Trebuchet MS"/>
              <a:cs typeface="Trebuchet MS"/>
              <a:sym typeface="Trebuchet MS"/>
            </a:endParaRPr>
          </a:p>
        </p:txBody>
      </p:sp>
      <p:sp>
        <p:nvSpPr>
          <p:cNvPr id="216" name="Google Shape;216;p1"/>
          <p:cNvSpPr txBox="1"/>
          <p:nvPr/>
        </p:nvSpPr>
        <p:spPr>
          <a:xfrm>
            <a:off x="11676235" y="11947975"/>
            <a:ext cx="95658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a:p>
        </p:txBody>
      </p:sp>
      <p:sp>
        <p:nvSpPr>
          <p:cNvPr id="217" name="Google Shape;217;p1"/>
          <p:cNvSpPr txBox="1"/>
          <p:nvPr/>
        </p:nvSpPr>
        <p:spPr>
          <a:xfrm>
            <a:off x="-1470991" y="3498574"/>
            <a:ext cx="0" cy="0"/>
          </a:xfrm>
          <a:prstGeom prst="rect">
            <a:avLst/>
          </a:prstGeom>
          <a:noFill/>
          <a:ln>
            <a:noFill/>
          </a:ln>
        </p:spPr>
        <p:txBody>
          <a:bodyPr spcFirstLastPara="1" wrap="square" lIns="0" tIns="0" rIns="0" bIns="0" anchor="t" anchorCtr="0">
            <a:noAutofit/>
          </a:bodyPr>
          <a:lstStyle/>
          <a:p>
            <a:pPr marL="228600" marR="0" lvl="0" indent="-101600" algn="l" rtl="0">
              <a:lnSpc>
                <a:spcPct val="100000"/>
              </a:lnSpc>
              <a:spcBef>
                <a:spcPts val="0"/>
              </a:spcBef>
              <a:spcAft>
                <a:spcPts val="0"/>
              </a:spcAft>
              <a:buClr>
                <a:srgbClr val="000000"/>
              </a:buClr>
              <a:buSzPts val="2000"/>
              <a:buFont typeface="Trebuchet MS"/>
              <a:buNone/>
            </a:pPr>
            <a:endParaRPr sz="2000" b="0" i="0" u="none" strike="noStrike" cap="none">
              <a:solidFill>
                <a:srgbClr val="000000"/>
              </a:solidFill>
              <a:latin typeface="Arial"/>
              <a:ea typeface="Arial"/>
              <a:cs typeface="Arial"/>
              <a:sym typeface="Arial"/>
            </a:endParaRPr>
          </a:p>
        </p:txBody>
      </p:sp>
      <p:pic>
        <p:nvPicPr>
          <p:cNvPr id="218" name="Google Shape;218;p1"/>
          <p:cNvPicPr preferRelativeResize="0"/>
          <p:nvPr/>
        </p:nvPicPr>
        <p:blipFill>
          <a:blip r:embed="rId3">
            <a:alphaModFix/>
          </a:blip>
          <a:stretch>
            <a:fillRect/>
          </a:stretch>
        </p:blipFill>
        <p:spPr>
          <a:xfrm>
            <a:off x="16791850" y="4841353"/>
            <a:ext cx="5153750" cy="3368772"/>
          </a:xfrm>
          <a:prstGeom prst="rect">
            <a:avLst/>
          </a:prstGeom>
          <a:noFill/>
          <a:ln>
            <a:noFill/>
          </a:ln>
        </p:spPr>
      </p:pic>
      <p:sp>
        <p:nvSpPr>
          <p:cNvPr id="219" name="Google Shape;219;p1"/>
          <p:cNvSpPr txBox="1"/>
          <p:nvPr/>
        </p:nvSpPr>
        <p:spPr>
          <a:xfrm>
            <a:off x="304800" y="1552574"/>
            <a:ext cx="2933100" cy="277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endParaRPr/>
          </a:p>
        </p:txBody>
      </p:sp>
      <p:sp>
        <p:nvSpPr>
          <p:cNvPr id="220" name="Google Shape;220;p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endParaRPr/>
          </a:p>
        </p:txBody>
      </p:sp>
      <p:sp>
        <p:nvSpPr>
          <p:cNvPr id="221" name="Google Shape;221;p1"/>
          <p:cNvSpPr txBox="1"/>
          <p:nvPr/>
        </p:nvSpPr>
        <p:spPr>
          <a:xfrm>
            <a:off x="10972800" y="10362752"/>
            <a:ext cx="10269300" cy="3368700"/>
          </a:xfrm>
          <a:prstGeom prst="rect">
            <a:avLst/>
          </a:prstGeom>
          <a:noFill/>
          <a:ln>
            <a:noFill/>
          </a:ln>
        </p:spPr>
        <p:txBody>
          <a:bodyPr spcFirstLastPara="1" wrap="square" lIns="60950" tIns="30450" rIns="60950" bIns="30450" anchor="t" anchorCtr="0">
            <a:noAutofit/>
          </a:bodyPr>
          <a:lstStyle/>
          <a:p>
            <a:pPr marL="491068" marR="0" lvl="0" indent="-387348" algn="l" rtl="0">
              <a:lnSpc>
                <a:spcPct val="100000"/>
              </a:lnSpc>
              <a:spcBef>
                <a:spcPts val="0"/>
              </a:spcBef>
              <a:spcAft>
                <a:spcPts val="0"/>
              </a:spcAft>
              <a:buClr>
                <a:schemeClr val="dk1"/>
              </a:buClr>
              <a:buSzPts val="2500"/>
              <a:buFont typeface="Times New Roman"/>
              <a:buChar char="•"/>
            </a:pPr>
            <a:r>
              <a:rPr lang="en-US" sz="2100">
                <a:solidFill>
                  <a:schemeClr val="dk1"/>
                </a:solidFill>
                <a:latin typeface="Times New Roman"/>
                <a:ea typeface="Times New Roman"/>
                <a:cs typeface="Times New Roman"/>
                <a:sym typeface="Times New Roman"/>
              </a:rPr>
              <a:t>The graphs above depicts the responses of both the Community Partners(CP) and The Health Provider Organizations(HPO)</a:t>
            </a:r>
            <a:endParaRPr sz="2100">
              <a:solidFill>
                <a:schemeClr val="dk1"/>
              </a:solidFill>
              <a:latin typeface="Times New Roman"/>
              <a:ea typeface="Times New Roman"/>
              <a:cs typeface="Times New Roman"/>
              <a:sym typeface="Times New Roman"/>
            </a:endParaRPr>
          </a:p>
          <a:p>
            <a:pPr marL="491068" marR="0" lvl="0" indent="-361948" algn="l" rtl="0">
              <a:lnSpc>
                <a:spcPct val="100000"/>
              </a:lnSpc>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These responses indicated that in terms of understanding the goals of the All of Us Program, both the CPs and HPOs feel they have a very good understanding.</a:t>
            </a:r>
            <a:endParaRPr sz="2100">
              <a:solidFill>
                <a:schemeClr val="dk1"/>
              </a:solidFill>
              <a:latin typeface="Times New Roman"/>
              <a:ea typeface="Times New Roman"/>
              <a:cs typeface="Times New Roman"/>
              <a:sym typeface="Times New Roman"/>
            </a:endParaRPr>
          </a:p>
          <a:p>
            <a:pPr marL="491068" marR="0" lvl="0" indent="-361948" algn="l" rtl="0">
              <a:lnSpc>
                <a:spcPct val="100000"/>
              </a:lnSpc>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HPOs feel like the understanding of the community members of the information presented is lacking.</a:t>
            </a:r>
            <a:endParaRPr sz="2100">
              <a:solidFill>
                <a:schemeClr val="dk1"/>
              </a:solidFill>
              <a:latin typeface="Times New Roman"/>
              <a:ea typeface="Times New Roman"/>
              <a:cs typeface="Times New Roman"/>
              <a:sym typeface="Times New Roman"/>
            </a:endParaRPr>
          </a:p>
          <a:p>
            <a:pPr marL="491068" marR="0" lvl="0" indent="-361948" algn="l" rtl="0">
              <a:lnSpc>
                <a:spcPct val="100000"/>
              </a:lnSpc>
              <a:spcBef>
                <a:spcPts val="0"/>
              </a:spcBef>
              <a:spcAft>
                <a:spcPts val="0"/>
              </a:spcAft>
              <a:buClr>
                <a:schemeClr val="dk1"/>
              </a:buClr>
              <a:buSzPts val="2100"/>
              <a:buFont typeface="Times New Roman"/>
              <a:buChar char="•"/>
            </a:pPr>
            <a:r>
              <a:rPr lang="en-US" sz="2100">
                <a:solidFill>
                  <a:schemeClr val="dk1"/>
                </a:solidFill>
                <a:latin typeface="Times New Roman"/>
                <a:ea typeface="Times New Roman"/>
                <a:cs typeface="Times New Roman"/>
                <a:sym typeface="Times New Roman"/>
              </a:rPr>
              <a:t>CPs feel that they have a poor amount of support from the HPOs in collecting data to track effectiveness</a:t>
            </a:r>
            <a:endParaRPr sz="2100">
              <a:solidFill>
                <a:schemeClr val="dk1"/>
              </a:solidFill>
              <a:latin typeface="Times New Roman"/>
              <a:ea typeface="Times New Roman"/>
              <a:cs typeface="Times New Roman"/>
              <a:sym typeface="Times New Roman"/>
            </a:endParaRPr>
          </a:p>
        </p:txBody>
      </p:sp>
      <p:sp>
        <p:nvSpPr>
          <p:cNvPr id="222" name="Google Shape;222;p1"/>
          <p:cNvSpPr txBox="1"/>
          <p:nvPr/>
        </p:nvSpPr>
        <p:spPr>
          <a:xfrm>
            <a:off x="29419550" y="3206075"/>
            <a:ext cx="4553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*All authors equally contributed to this project  </a:t>
            </a:r>
            <a:endParaRPr sz="1100"/>
          </a:p>
          <a:p>
            <a:pPr marL="0" lvl="0" indent="0" algn="l" rtl="0">
              <a:spcBef>
                <a:spcPts val="0"/>
              </a:spcBef>
              <a:spcAft>
                <a:spcPts val="0"/>
              </a:spcAft>
              <a:buNone/>
            </a:pPr>
            <a:endParaRPr>
              <a:latin typeface="Trebuchet MS"/>
              <a:ea typeface="Trebuchet MS"/>
              <a:cs typeface="Trebuchet MS"/>
              <a:sym typeface="Trebuchet MS"/>
            </a:endParaRPr>
          </a:p>
        </p:txBody>
      </p:sp>
      <p:pic>
        <p:nvPicPr>
          <p:cNvPr id="223" name="Google Shape;223;p1"/>
          <p:cNvPicPr preferRelativeResize="0"/>
          <p:nvPr/>
        </p:nvPicPr>
        <p:blipFill>
          <a:blip r:embed="rId4">
            <a:alphaModFix/>
          </a:blip>
          <a:stretch>
            <a:fillRect/>
          </a:stretch>
        </p:blipFill>
        <p:spPr>
          <a:xfrm>
            <a:off x="11536060" y="13422408"/>
            <a:ext cx="9927776" cy="7807176"/>
          </a:xfrm>
          <a:prstGeom prst="rect">
            <a:avLst/>
          </a:prstGeom>
          <a:noFill/>
          <a:ln>
            <a:noFill/>
          </a:ln>
        </p:spPr>
      </p:pic>
      <p:pic>
        <p:nvPicPr>
          <p:cNvPr id="224" name="Google Shape;224;p1"/>
          <p:cNvPicPr preferRelativeResize="0"/>
          <p:nvPr/>
        </p:nvPicPr>
        <p:blipFill>
          <a:blip r:embed="rId5">
            <a:alphaModFix/>
          </a:blip>
          <a:stretch>
            <a:fillRect/>
          </a:stretch>
        </p:blipFill>
        <p:spPr>
          <a:xfrm>
            <a:off x="11015963" y="8289637"/>
            <a:ext cx="5521126" cy="2058631"/>
          </a:xfrm>
          <a:prstGeom prst="rect">
            <a:avLst/>
          </a:prstGeom>
          <a:noFill/>
          <a:ln>
            <a:noFill/>
          </a:ln>
        </p:spPr>
      </p:pic>
      <p:pic>
        <p:nvPicPr>
          <p:cNvPr id="225" name="Google Shape;225;p1"/>
          <p:cNvPicPr preferRelativeResize="0"/>
          <p:nvPr/>
        </p:nvPicPr>
        <p:blipFill>
          <a:blip r:embed="rId6">
            <a:alphaModFix/>
          </a:blip>
          <a:stretch>
            <a:fillRect/>
          </a:stretch>
        </p:blipFill>
        <p:spPr>
          <a:xfrm>
            <a:off x="16800126" y="8235279"/>
            <a:ext cx="5153750" cy="2167347"/>
          </a:xfrm>
          <a:prstGeom prst="rect">
            <a:avLst/>
          </a:prstGeom>
          <a:noFill/>
          <a:ln>
            <a:noFill/>
          </a:ln>
        </p:spPr>
      </p:pic>
      <p:sp>
        <p:nvSpPr>
          <p:cNvPr id="226" name="Google Shape;226;p1"/>
          <p:cNvSpPr txBox="1"/>
          <p:nvPr/>
        </p:nvSpPr>
        <p:spPr>
          <a:xfrm>
            <a:off x="12180588" y="21229575"/>
            <a:ext cx="802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imes New Roman"/>
                <a:ea typeface="Times New Roman"/>
                <a:cs typeface="Times New Roman"/>
                <a:sym typeface="Times New Roman"/>
              </a:rPr>
              <a:t>This chart depicts the common qualitative response to the non-scaled questions during the interviews</a:t>
            </a:r>
            <a:endParaRPr>
              <a:latin typeface="Times New Roman"/>
              <a:ea typeface="Times New Roman"/>
              <a:cs typeface="Times New Roman"/>
              <a:sym typeface="Times New Roman"/>
            </a:endParaRPr>
          </a:p>
        </p:txBody>
      </p:sp>
      <p:pic>
        <p:nvPicPr>
          <p:cNvPr id="227" name="Google Shape;227;p1"/>
          <p:cNvPicPr preferRelativeResize="0"/>
          <p:nvPr/>
        </p:nvPicPr>
        <p:blipFill>
          <a:blip r:embed="rId7">
            <a:alphaModFix/>
          </a:blip>
          <a:stretch>
            <a:fillRect/>
          </a:stretch>
        </p:blipFill>
        <p:spPr>
          <a:xfrm>
            <a:off x="11628485" y="5119863"/>
            <a:ext cx="4903750" cy="2901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73700-5B1A-A552-F63F-05AF543077A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83CA6C31-D114-D630-A840-FFEADF87C13D}"/>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83B2C794-4453-C928-E93D-96A0562A2707}"/>
              </a:ext>
            </a:extLst>
          </p:cNvPr>
          <p:cNvSpPr>
            <a:spLocks noGrp="1"/>
          </p:cNvSpPr>
          <p:nvPr>
            <p:ph type="subTitle" idx="2"/>
          </p:nvPr>
        </p:nvSpPr>
        <p:spPr/>
        <p:txBody>
          <a:bodyPr/>
          <a:lstStyle/>
          <a:p>
            <a:endParaRPr lang="en-US"/>
          </a:p>
        </p:txBody>
      </p:sp>
      <p:sp>
        <p:nvSpPr>
          <p:cNvPr id="5" name="Text Placeholder 4">
            <a:extLst>
              <a:ext uri="{FF2B5EF4-FFF2-40B4-BE49-F238E27FC236}">
                <a16:creationId xmlns:a16="http://schemas.microsoft.com/office/drawing/2014/main" id="{6011F9FF-F22B-600D-11DB-5155A5557687}"/>
              </a:ext>
            </a:extLst>
          </p:cNvPr>
          <p:cNvSpPr>
            <a:spLocks noGrp="1"/>
          </p:cNvSpPr>
          <p:nvPr>
            <p:ph type="body" idx="3"/>
          </p:nvPr>
        </p:nvSpPr>
        <p:spPr/>
        <p:txBody>
          <a:bodyPr/>
          <a:lstStyle/>
          <a:p>
            <a:r>
              <a:rPr lang="en-US" dirty="0"/>
              <a:t>Tayler D. Payton</a:t>
            </a:r>
          </a:p>
          <a:p>
            <a:r>
              <a:rPr lang="en-US" dirty="0"/>
              <a:t>L3</a:t>
            </a:r>
          </a:p>
        </p:txBody>
      </p:sp>
      <p:pic>
        <p:nvPicPr>
          <p:cNvPr id="7" name="Picture 6" descr="A person in a white coat&#10;&#10;Description automatically generated">
            <a:extLst>
              <a:ext uri="{FF2B5EF4-FFF2-40B4-BE49-F238E27FC236}">
                <a16:creationId xmlns:a16="http://schemas.microsoft.com/office/drawing/2014/main" id="{2B522D60-1736-0CE5-F2D4-6458E1F9CA9A}"/>
              </a:ext>
            </a:extLst>
          </p:cNvPr>
          <p:cNvPicPr>
            <a:picLocks noChangeAspect="1"/>
          </p:cNvPicPr>
          <p:nvPr/>
        </p:nvPicPr>
        <p:blipFill>
          <a:blip r:embed="rId2"/>
          <a:stretch>
            <a:fillRect/>
          </a:stretch>
        </p:blipFill>
        <p:spPr>
          <a:xfrm>
            <a:off x="621792" y="704744"/>
            <a:ext cx="11594592" cy="14997353"/>
          </a:xfrm>
          <a:prstGeom prst="rect">
            <a:avLst/>
          </a:prstGeom>
        </p:spPr>
      </p:pic>
    </p:spTree>
    <p:extLst>
      <p:ext uri="{BB962C8B-B14F-4D97-AF65-F5344CB8AC3E}">
        <p14:creationId xmlns:p14="http://schemas.microsoft.com/office/powerpoint/2010/main" val="22273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73700-5B1A-A552-F63F-05AF543077A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83CA6C31-D114-D630-A840-FFEADF87C13D}"/>
              </a:ext>
            </a:extLst>
          </p:cNvPr>
          <p:cNvSpPr>
            <a:spLocks noGrp="1"/>
          </p:cNvSpPr>
          <p:nvPr>
            <p:ph type="ctrTitle"/>
          </p:nvPr>
        </p:nvSpPr>
        <p:spPr/>
        <p:txBody>
          <a:bodyPr/>
          <a:lstStyle/>
          <a:p>
            <a:endParaRPr lang="en-US" dirty="0"/>
          </a:p>
        </p:txBody>
      </p:sp>
      <p:sp>
        <p:nvSpPr>
          <p:cNvPr id="4" name="Subtitle 3">
            <a:extLst>
              <a:ext uri="{FF2B5EF4-FFF2-40B4-BE49-F238E27FC236}">
                <a16:creationId xmlns:a16="http://schemas.microsoft.com/office/drawing/2014/main" id="{83B2C794-4453-C928-E93D-96A0562A2707}"/>
              </a:ext>
            </a:extLst>
          </p:cNvPr>
          <p:cNvSpPr>
            <a:spLocks noGrp="1"/>
          </p:cNvSpPr>
          <p:nvPr>
            <p:ph type="subTitle" idx="2"/>
          </p:nvPr>
        </p:nvSpPr>
        <p:spPr/>
        <p:txBody>
          <a:bodyPr/>
          <a:lstStyle/>
          <a:p>
            <a:endParaRPr lang="en-US"/>
          </a:p>
        </p:txBody>
      </p:sp>
      <p:sp>
        <p:nvSpPr>
          <p:cNvPr id="5" name="Text Placeholder 4">
            <a:extLst>
              <a:ext uri="{FF2B5EF4-FFF2-40B4-BE49-F238E27FC236}">
                <a16:creationId xmlns:a16="http://schemas.microsoft.com/office/drawing/2014/main" id="{6011F9FF-F22B-600D-11DB-5155A5557687}"/>
              </a:ext>
            </a:extLst>
          </p:cNvPr>
          <p:cNvSpPr>
            <a:spLocks noGrp="1"/>
          </p:cNvSpPr>
          <p:nvPr>
            <p:ph type="body" idx="3"/>
          </p:nvPr>
        </p:nvSpPr>
        <p:spPr/>
        <p:txBody>
          <a:bodyPr/>
          <a:lstStyle/>
          <a:p>
            <a:r>
              <a:rPr lang="en-US" dirty="0"/>
              <a:t>Danielle J. </a:t>
            </a:r>
            <a:r>
              <a:rPr lang="en-US" dirty="0" err="1"/>
              <a:t>Despanie</a:t>
            </a:r>
            <a:endParaRPr lang="en-US" dirty="0"/>
          </a:p>
          <a:p>
            <a:r>
              <a:rPr lang="en-US" dirty="0"/>
              <a:t>L2</a:t>
            </a:r>
          </a:p>
        </p:txBody>
      </p:sp>
      <p:pic>
        <p:nvPicPr>
          <p:cNvPr id="8" name="Picture 7" descr="A person wearing glasses and a white blouse&#10;&#10;Description automatically generated">
            <a:extLst>
              <a:ext uri="{FF2B5EF4-FFF2-40B4-BE49-F238E27FC236}">
                <a16:creationId xmlns:a16="http://schemas.microsoft.com/office/drawing/2014/main" id="{01807D1E-5CD2-A2EA-82D1-2269D1CBAF5E}"/>
              </a:ext>
            </a:extLst>
          </p:cNvPr>
          <p:cNvPicPr>
            <a:picLocks noChangeAspect="1"/>
          </p:cNvPicPr>
          <p:nvPr/>
        </p:nvPicPr>
        <p:blipFill>
          <a:blip r:embed="rId2"/>
          <a:stretch>
            <a:fillRect/>
          </a:stretch>
        </p:blipFill>
        <p:spPr>
          <a:xfrm>
            <a:off x="709248" y="392397"/>
            <a:ext cx="14969523" cy="14969523"/>
          </a:xfrm>
          <a:prstGeom prst="rect">
            <a:avLst/>
          </a:prstGeom>
        </p:spPr>
      </p:pic>
    </p:spTree>
    <p:extLst>
      <p:ext uri="{BB962C8B-B14F-4D97-AF65-F5344CB8AC3E}">
        <p14:creationId xmlns:p14="http://schemas.microsoft.com/office/powerpoint/2010/main" val="2230442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Bristol Myers Squibb">
  <a:themeElements>
    <a:clrScheme name="Bristol Myers Squibb Colors">
      <a:dk1>
        <a:srgbClr val="595454"/>
      </a:dk1>
      <a:lt1>
        <a:srgbClr val="FFFFFF"/>
      </a:lt1>
      <a:dk2>
        <a:srgbClr val="595454"/>
      </a:dk2>
      <a:lt2>
        <a:srgbClr val="EEE7E7"/>
      </a:lt2>
      <a:accent1>
        <a:srgbClr val="A69F9F"/>
      </a:accent1>
      <a:accent2>
        <a:srgbClr val="FFD186"/>
      </a:accent2>
      <a:accent3>
        <a:srgbClr val="33D6F1"/>
      </a:accent3>
      <a:accent4>
        <a:srgbClr val="CB7C78"/>
      </a:accent4>
      <a:accent5>
        <a:srgbClr val="59FFB9"/>
      </a:accent5>
      <a:accent6>
        <a:srgbClr val="FDA97D"/>
      </a:accent6>
      <a:hlink>
        <a:srgbClr val="BE2BBB"/>
      </a:hlink>
      <a:folHlink>
        <a:srgbClr val="BE2B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CD3080CA-6B35-4CAB-BA28-FFD8D0415995}"/>
</file>

<file path=customXml/itemProps2.xml><?xml version="1.0" encoding="utf-8"?>
<ds:datastoreItem xmlns:ds="http://schemas.openxmlformats.org/officeDocument/2006/customXml" ds:itemID="{65B45375-33C3-40E7-9E26-8116AE0BAD22}"/>
</file>

<file path=customXml/itemProps3.xml><?xml version="1.0" encoding="utf-8"?>
<ds:datastoreItem xmlns:ds="http://schemas.openxmlformats.org/officeDocument/2006/customXml" ds:itemID="{18F76164-4A5F-4665-8462-EDD3E2F3DC5A}"/>
</file>

<file path=docProps/app.xml><?xml version="1.0" encoding="utf-8"?>
<Properties xmlns="http://schemas.openxmlformats.org/officeDocument/2006/extended-properties" xmlns:vt="http://schemas.openxmlformats.org/officeDocument/2006/docPropsVTypes">
  <TotalTime>0</TotalTime>
  <Words>589</Words>
  <Application>Microsoft Macintosh PowerPoint</Application>
  <PresentationFormat>Custom</PresentationFormat>
  <Paragraphs>57</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Times New Roman</vt:lpstr>
      <vt:lpstr>Trebuchet MS</vt:lpstr>
      <vt:lpstr>1_Bristol Myers Squibb</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McLellan</dc:creator>
  <cp:lastModifiedBy>Payton, Tayler D.</cp:lastModifiedBy>
  <cp:revision>1</cp:revision>
  <dcterms:modified xsi:type="dcterms:W3CDTF">2024-03-26T18:44:24Z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