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8404800" cy="28803600"/>
  <p:notesSz cx="9232900" cy="6858000"/>
  <p:defaultTextStyle>
    <a:defPPr>
      <a:defRPr lang="en-US"/>
    </a:defPPr>
    <a:lvl1pPr algn="l" rtl="0" fontAlgn="base">
      <a:spcBef>
        <a:spcPct val="0"/>
      </a:spcBef>
      <a:spcAft>
        <a:spcPct val="0"/>
      </a:spcAft>
      <a:defRPr sz="2300" kern="1200">
        <a:solidFill>
          <a:schemeClr val="tx1"/>
        </a:solidFill>
        <a:latin typeface="Times New Roman" pitchFamily="18" charset="0"/>
        <a:ea typeface="+mn-ea"/>
        <a:cs typeface="+mn-cs"/>
      </a:defRPr>
    </a:lvl1pPr>
    <a:lvl2pPr marL="429631" algn="l" rtl="0" fontAlgn="base">
      <a:spcBef>
        <a:spcPct val="0"/>
      </a:spcBef>
      <a:spcAft>
        <a:spcPct val="0"/>
      </a:spcAft>
      <a:defRPr sz="2300" kern="1200">
        <a:solidFill>
          <a:schemeClr val="tx1"/>
        </a:solidFill>
        <a:latin typeface="Times New Roman" pitchFamily="18" charset="0"/>
        <a:ea typeface="+mn-ea"/>
        <a:cs typeface="+mn-cs"/>
      </a:defRPr>
    </a:lvl2pPr>
    <a:lvl3pPr marL="859262" algn="l" rtl="0" fontAlgn="base">
      <a:spcBef>
        <a:spcPct val="0"/>
      </a:spcBef>
      <a:spcAft>
        <a:spcPct val="0"/>
      </a:spcAft>
      <a:defRPr sz="2300" kern="1200">
        <a:solidFill>
          <a:schemeClr val="tx1"/>
        </a:solidFill>
        <a:latin typeface="Times New Roman" pitchFamily="18" charset="0"/>
        <a:ea typeface="+mn-ea"/>
        <a:cs typeface="+mn-cs"/>
      </a:defRPr>
    </a:lvl3pPr>
    <a:lvl4pPr marL="1288893" algn="l" rtl="0" fontAlgn="base">
      <a:spcBef>
        <a:spcPct val="0"/>
      </a:spcBef>
      <a:spcAft>
        <a:spcPct val="0"/>
      </a:spcAft>
      <a:defRPr sz="2300" kern="1200">
        <a:solidFill>
          <a:schemeClr val="tx1"/>
        </a:solidFill>
        <a:latin typeface="Times New Roman" pitchFamily="18" charset="0"/>
        <a:ea typeface="+mn-ea"/>
        <a:cs typeface="+mn-cs"/>
      </a:defRPr>
    </a:lvl4pPr>
    <a:lvl5pPr marL="1718523" algn="l" rtl="0" fontAlgn="base">
      <a:spcBef>
        <a:spcPct val="0"/>
      </a:spcBef>
      <a:spcAft>
        <a:spcPct val="0"/>
      </a:spcAft>
      <a:defRPr sz="2300" kern="1200">
        <a:solidFill>
          <a:schemeClr val="tx1"/>
        </a:solidFill>
        <a:latin typeface="Times New Roman" pitchFamily="18" charset="0"/>
        <a:ea typeface="+mn-ea"/>
        <a:cs typeface="+mn-cs"/>
      </a:defRPr>
    </a:lvl5pPr>
    <a:lvl6pPr marL="2148154" algn="l" defTabSz="859262" rtl="0" eaLnBrk="1" latinLnBrk="0" hangingPunct="1">
      <a:defRPr sz="2300" kern="1200">
        <a:solidFill>
          <a:schemeClr val="tx1"/>
        </a:solidFill>
        <a:latin typeface="Times New Roman" pitchFamily="18" charset="0"/>
        <a:ea typeface="+mn-ea"/>
        <a:cs typeface="+mn-cs"/>
      </a:defRPr>
    </a:lvl6pPr>
    <a:lvl7pPr marL="2577785" algn="l" defTabSz="859262" rtl="0" eaLnBrk="1" latinLnBrk="0" hangingPunct="1">
      <a:defRPr sz="2300" kern="1200">
        <a:solidFill>
          <a:schemeClr val="tx1"/>
        </a:solidFill>
        <a:latin typeface="Times New Roman" pitchFamily="18" charset="0"/>
        <a:ea typeface="+mn-ea"/>
        <a:cs typeface="+mn-cs"/>
      </a:defRPr>
    </a:lvl7pPr>
    <a:lvl8pPr marL="3007416" algn="l" defTabSz="859262" rtl="0" eaLnBrk="1" latinLnBrk="0" hangingPunct="1">
      <a:defRPr sz="2300" kern="1200">
        <a:solidFill>
          <a:schemeClr val="tx1"/>
        </a:solidFill>
        <a:latin typeface="Times New Roman" pitchFamily="18" charset="0"/>
        <a:ea typeface="+mn-ea"/>
        <a:cs typeface="+mn-cs"/>
      </a:defRPr>
    </a:lvl8pPr>
    <a:lvl9pPr marL="3437047" algn="l" defTabSz="859262" rtl="0" eaLnBrk="1" latinLnBrk="0" hangingPunct="1">
      <a:defRPr sz="23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210" userDrawn="1">
          <p15:clr>
            <a:srgbClr val="A4A3A4"/>
          </p15:clr>
        </p15:guide>
        <p15:guide id="2" pos="204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CC66FF"/>
    <a:srgbClr val="AFE4FF"/>
    <a:srgbClr val="66FFFF"/>
    <a:srgbClr val="66FF33"/>
    <a:srgbClr val="FF3300"/>
    <a:srgbClr val="D8E0E0"/>
    <a:srgbClr val="66CCFF"/>
    <a:srgbClr val="9966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9CFB00-2BFB-4420-89E6-17291574FAB3}" v="15" dt="2024-03-29T02:02:08.4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88380" autoAdjust="0"/>
  </p:normalViewPr>
  <p:slideViewPr>
    <p:cSldViewPr>
      <p:cViewPr>
        <p:scale>
          <a:sx n="16" d="100"/>
          <a:sy n="16" d="100"/>
        </p:scale>
        <p:origin x="1472" y="56"/>
      </p:cViewPr>
      <p:guideLst>
        <p:guide orient="horz" pos="1210"/>
        <p:guide pos="2045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13" Type="http://schemas.openxmlformats.org/officeDocument/2006/relationships/customXml" Target="../customXml/item3.xml"/><Relationship Id="rId3" Type="http://schemas.openxmlformats.org/officeDocument/2006/relationships/notesMaster" Target="notesMasters/notesMaster1.xml"/><Relationship Id="rId7" Type="http://schemas.openxmlformats.org/officeDocument/2006/relationships/theme" Target="theme/theme1.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1.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buisson, Emily G." userId="03c5d0e6-d7f5-4a54-b650-b90f2d1629f8" providerId="ADAL" clId="{3B9CFB00-2BFB-4420-89E6-17291574FAB3}"/>
    <pc:docChg chg="undo redo custSel addSld delSld modSld modMainMaster">
      <pc:chgData name="Dubuisson, Emily G." userId="03c5d0e6-d7f5-4a54-b650-b90f2d1629f8" providerId="ADAL" clId="{3B9CFB00-2BFB-4420-89E6-17291574FAB3}" dt="2024-03-29T02:12:02.133" v="582" actId="1076"/>
      <pc:docMkLst>
        <pc:docMk/>
      </pc:docMkLst>
      <pc:sldChg chg="addSp delSp modSp mod modNotes">
        <pc:chgData name="Dubuisson, Emily G." userId="03c5d0e6-d7f5-4a54-b650-b90f2d1629f8" providerId="ADAL" clId="{3B9CFB00-2BFB-4420-89E6-17291574FAB3}" dt="2024-03-29T02:12:02.133" v="582" actId="1076"/>
        <pc:sldMkLst>
          <pc:docMk/>
          <pc:sldMk cId="0" sldId="256"/>
        </pc:sldMkLst>
        <pc:spChg chg="mod">
          <ac:chgData name="Dubuisson, Emily G." userId="03c5d0e6-d7f5-4a54-b650-b90f2d1629f8" providerId="ADAL" clId="{3B9CFB00-2BFB-4420-89E6-17291574FAB3}" dt="2024-03-29T02:11:00.836" v="579" actId="1076"/>
          <ac:spMkLst>
            <pc:docMk/>
            <pc:sldMk cId="0" sldId="256"/>
            <ac:spMk id="2" creationId="{94A00A93-34F9-A766-C721-E414A5F0E208}"/>
          </ac:spMkLst>
        </pc:spChg>
        <pc:spChg chg="mod">
          <ac:chgData name="Dubuisson, Emily G." userId="03c5d0e6-d7f5-4a54-b650-b90f2d1629f8" providerId="ADAL" clId="{3B9CFB00-2BFB-4420-89E6-17291574FAB3}" dt="2024-03-29T02:11:00.836" v="579" actId="1076"/>
          <ac:spMkLst>
            <pc:docMk/>
            <pc:sldMk cId="0" sldId="256"/>
            <ac:spMk id="3" creationId="{2050BC6C-FD21-9649-3E9C-A603D3D90205}"/>
          </ac:spMkLst>
        </pc:spChg>
        <pc:spChg chg="add del">
          <ac:chgData name="Dubuisson, Emily G." userId="03c5d0e6-d7f5-4a54-b650-b90f2d1629f8" providerId="ADAL" clId="{3B9CFB00-2BFB-4420-89E6-17291574FAB3}" dt="2024-03-29T01:52:02.916" v="200" actId="22"/>
          <ac:spMkLst>
            <pc:docMk/>
            <pc:sldMk cId="0" sldId="256"/>
            <ac:spMk id="7" creationId="{7DC07366-762C-B1E0-3220-9CBDBD4263CB}"/>
          </ac:spMkLst>
        </pc:spChg>
        <pc:spChg chg="add del mod">
          <ac:chgData name="Dubuisson, Emily G." userId="03c5d0e6-d7f5-4a54-b650-b90f2d1629f8" providerId="ADAL" clId="{3B9CFB00-2BFB-4420-89E6-17291574FAB3}" dt="2024-03-29T02:02:55.213" v="246" actId="22"/>
          <ac:spMkLst>
            <pc:docMk/>
            <pc:sldMk cId="0" sldId="256"/>
            <ac:spMk id="17" creationId="{885136F6-2B80-A051-A94F-0D11F853FC4C}"/>
          </ac:spMkLst>
        </pc:spChg>
        <pc:spChg chg="add mod">
          <ac:chgData name="Dubuisson, Emily G." userId="03c5d0e6-d7f5-4a54-b650-b90f2d1629f8" providerId="ADAL" clId="{3B9CFB00-2BFB-4420-89E6-17291574FAB3}" dt="2024-03-29T02:05:34.084" v="353" actId="1076"/>
          <ac:spMkLst>
            <pc:docMk/>
            <pc:sldMk cId="0" sldId="256"/>
            <ac:spMk id="19" creationId="{4C6F8BD5-4A02-E075-62FD-4C12C8DB8EDA}"/>
          </ac:spMkLst>
        </pc:spChg>
        <pc:spChg chg="mod">
          <ac:chgData name="Dubuisson, Emily G." userId="03c5d0e6-d7f5-4a54-b650-b90f2d1629f8" providerId="ADAL" clId="{3B9CFB00-2BFB-4420-89E6-17291574FAB3}" dt="2024-03-28T02:57:12.265" v="162" actId="14100"/>
          <ac:spMkLst>
            <pc:docMk/>
            <pc:sldMk cId="0" sldId="256"/>
            <ac:spMk id="25" creationId="{00000000-0000-0000-0000-000000000000}"/>
          </ac:spMkLst>
        </pc:spChg>
        <pc:spChg chg="mod">
          <ac:chgData name="Dubuisson, Emily G." userId="03c5d0e6-d7f5-4a54-b650-b90f2d1629f8" providerId="ADAL" clId="{3B9CFB00-2BFB-4420-89E6-17291574FAB3}" dt="2024-03-29T02:10:49.550" v="578" actId="1076"/>
          <ac:spMkLst>
            <pc:docMk/>
            <pc:sldMk cId="0" sldId="256"/>
            <ac:spMk id="27" creationId="{00000000-0000-0000-0000-000000000000}"/>
          </ac:spMkLst>
        </pc:spChg>
        <pc:spChg chg="mod">
          <ac:chgData name="Dubuisson, Emily G." userId="03c5d0e6-d7f5-4a54-b650-b90f2d1629f8" providerId="ADAL" clId="{3B9CFB00-2BFB-4420-89E6-17291574FAB3}" dt="2024-03-29T02:10:49.550" v="578" actId="1076"/>
          <ac:spMkLst>
            <pc:docMk/>
            <pc:sldMk cId="0" sldId="256"/>
            <ac:spMk id="28" creationId="{00000000-0000-0000-0000-000000000000}"/>
          </ac:spMkLst>
        </pc:spChg>
        <pc:spChg chg="mod">
          <ac:chgData name="Dubuisson, Emily G." userId="03c5d0e6-d7f5-4a54-b650-b90f2d1629f8" providerId="ADAL" clId="{3B9CFB00-2BFB-4420-89E6-17291574FAB3}" dt="2024-03-28T02:45:57.233" v="50" actId="403"/>
          <ac:spMkLst>
            <pc:docMk/>
            <pc:sldMk cId="0" sldId="256"/>
            <ac:spMk id="35" creationId="{00000000-0000-0000-0000-000000000000}"/>
          </ac:spMkLst>
        </pc:spChg>
        <pc:spChg chg="mod">
          <ac:chgData name="Dubuisson, Emily G." userId="03c5d0e6-d7f5-4a54-b650-b90f2d1629f8" providerId="ADAL" clId="{3B9CFB00-2BFB-4420-89E6-17291574FAB3}" dt="2024-03-28T02:45:52.138" v="47" actId="14100"/>
          <ac:spMkLst>
            <pc:docMk/>
            <pc:sldMk cId="0" sldId="256"/>
            <ac:spMk id="53" creationId="{26B83239-5594-74BA-059F-62897663E033}"/>
          </ac:spMkLst>
        </pc:spChg>
        <pc:spChg chg="mod">
          <ac:chgData name="Dubuisson, Emily G." userId="03c5d0e6-d7f5-4a54-b650-b90f2d1629f8" providerId="ADAL" clId="{3B9CFB00-2BFB-4420-89E6-17291574FAB3}" dt="2024-03-29T02:11:47.882" v="581" actId="1076"/>
          <ac:spMkLst>
            <pc:docMk/>
            <pc:sldMk cId="0" sldId="256"/>
            <ac:spMk id="54" creationId="{DEF23804-E5BD-4EBF-890E-F6EEC7E3F16D}"/>
          </ac:spMkLst>
        </pc:spChg>
        <pc:spChg chg="mod">
          <ac:chgData name="Dubuisson, Emily G." userId="03c5d0e6-d7f5-4a54-b650-b90f2d1629f8" providerId="ADAL" clId="{3B9CFB00-2BFB-4420-89E6-17291574FAB3}" dt="2024-03-29T02:12:02.133" v="582" actId="1076"/>
          <ac:spMkLst>
            <pc:docMk/>
            <pc:sldMk cId="0" sldId="256"/>
            <ac:spMk id="55" creationId="{4FDC3894-3769-CE5A-99B6-A498DB584F42}"/>
          </ac:spMkLst>
        </pc:spChg>
        <pc:spChg chg="mod">
          <ac:chgData name="Dubuisson, Emily G." userId="03c5d0e6-d7f5-4a54-b650-b90f2d1629f8" providerId="ADAL" clId="{3B9CFB00-2BFB-4420-89E6-17291574FAB3}" dt="2024-03-28T02:42:31.166" v="24" actId="1076"/>
          <ac:spMkLst>
            <pc:docMk/>
            <pc:sldMk cId="0" sldId="256"/>
            <ac:spMk id="1027" creationId="{00000000-0000-0000-0000-000000000000}"/>
          </ac:spMkLst>
        </pc:spChg>
        <pc:spChg chg="mod">
          <ac:chgData name="Dubuisson, Emily G." userId="03c5d0e6-d7f5-4a54-b650-b90f2d1629f8" providerId="ADAL" clId="{3B9CFB00-2BFB-4420-89E6-17291574FAB3}" dt="2024-03-28T03:01:05.497" v="193" actId="403"/>
          <ac:spMkLst>
            <pc:docMk/>
            <pc:sldMk cId="0" sldId="256"/>
            <ac:spMk id="1028" creationId="{00000000-0000-0000-0000-000000000000}"/>
          </ac:spMkLst>
        </pc:spChg>
        <pc:spChg chg="mod">
          <ac:chgData name="Dubuisson, Emily G." userId="03c5d0e6-d7f5-4a54-b650-b90f2d1629f8" providerId="ADAL" clId="{3B9CFB00-2BFB-4420-89E6-17291574FAB3}" dt="2024-03-28T02:56:43.403" v="156" actId="14100"/>
          <ac:spMkLst>
            <pc:docMk/>
            <pc:sldMk cId="0" sldId="256"/>
            <ac:spMk id="1029" creationId="{00000000-0000-0000-0000-000000000000}"/>
          </ac:spMkLst>
        </pc:spChg>
        <pc:spChg chg="mod">
          <ac:chgData name="Dubuisson, Emily G." userId="03c5d0e6-d7f5-4a54-b650-b90f2d1629f8" providerId="ADAL" clId="{3B9CFB00-2BFB-4420-89E6-17291574FAB3}" dt="2024-03-28T02:55:25.647" v="140" actId="14100"/>
          <ac:spMkLst>
            <pc:docMk/>
            <pc:sldMk cId="0" sldId="256"/>
            <ac:spMk id="1030" creationId="{00000000-0000-0000-0000-000000000000}"/>
          </ac:spMkLst>
        </pc:spChg>
        <pc:spChg chg="mod">
          <ac:chgData name="Dubuisson, Emily G." userId="03c5d0e6-d7f5-4a54-b650-b90f2d1629f8" providerId="ADAL" clId="{3B9CFB00-2BFB-4420-89E6-17291574FAB3}" dt="2024-03-28T02:57:29.127" v="163" actId="1076"/>
          <ac:spMkLst>
            <pc:docMk/>
            <pc:sldMk cId="0" sldId="256"/>
            <ac:spMk id="1035" creationId="{00000000-0000-0000-0000-000000000000}"/>
          </ac:spMkLst>
        </pc:spChg>
        <pc:spChg chg="mod">
          <ac:chgData name="Dubuisson, Emily G." userId="03c5d0e6-d7f5-4a54-b650-b90f2d1629f8" providerId="ADAL" clId="{3B9CFB00-2BFB-4420-89E6-17291574FAB3}" dt="2024-03-28T02:58:02.887" v="169" actId="14100"/>
          <ac:spMkLst>
            <pc:docMk/>
            <pc:sldMk cId="0" sldId="256"/>
            <ac:spMk id="1044" creationId="{00000000-0000-0000-0000-000000000000}"/>
          </ac:spMkLst>
        </pc:spChg>
        <pc:spChg chg="mod">
          <ac:chgData name="Dubuisson, Emily G." userId="03c5d0e6-d7f5-4a54-b650-b90f2d1629f8" providerId="ADAL" clId="{3B9CFB00-2BFB-4420-89E6-17291574FAB3}" dt="2024-03-29T02:10:33.798" v="575" actId="1076"/>
          <ac:spMkLst>
            <pc:docMk/>
            <pc:sldMk cId="0" sldId="256"/>
            <ac:spMk id="1045" creationId="{00000000-0000-0000-0000-000000000000}"/>
          </ac:spMkLst>
        </pc:spChg>
        <pc:spChg chg="mod">
          <ac:chgData name="Dubuisson, Emily G." userId="03c5d0e6-d7f5-4a54-b650-b90f2d1629f8" providerId="ADAL" clId="{3B9CFB00-2BFB-4420-89E6-17291574FAB3}" dt="2024-03-29T02:10:49.550" v="578" actId="1076"/>
          <ac:spMkLst>
            <pc:docMk/>
            <pc:sldMk cId="0" sldId="256"/>
            <ac:spMk id="1047" creationId="{00000000-0000-0000-0000-000000000000}"/>
          </ac:spMkLst>
        </pc:spChg>
        <pc:spChg chg="mod">
          <ac:chgData name="Dubuisson, Emily G." userId="03c5d0e6-d7f5-4a54-b650-b90f2d1629f8" providerId="ADAL" clId="{3B9CFB00-2BFB-4420-89E6-17291574FAB3}" dt="2024-03-28T02:47:46.218" v="64" actId="1076"/>
          <ac:spMkLst>
            <pc:docMk/>
            <pc:sldMk cId="0" sldId="256"/>
            <ac:spMk id="1049" creationId="{00000000-0000-0000-0000-000000000000}"/>
          </ac:spMkLst>
        </pc:spChg>
        <pc:picChg chg="mod">
          <ac:chgData name="Dubuisson, Emily G." userId="03c5d0e6-d7f5-4a54-b650-b90f2d1629f8" providerId="ADAL" clId="{3B9CFB00-2BFB-4420-89E6-17291574FAB3}" dt="2024-03-28T02:43:04.409" v="29" actId="14100"/>
          <ac:picMkLst>
            <pc:docMk/>
            <pc:sldMk cId="0" sldId="256"/>
            <ac:picMk id="4" creationId="{00000000-0000-0000-0000-000000000000}"/>
          </ac:picMkLst>
        </pc:picChg>
        <pc:picChg chg="add mod">
          <ac:chgData name="Dubuisson, Emily G." userId="03c5d0e6-d7f5-4a54-b650-b90f2d1629f8" providerId="ADAL" clId="{3B9CFB00-2BFB-4420-89E6-17291574FAB3}" dt="2024-03-29T02:05:39.828" v="354" actId="1076"/>
          <ac:picMkLst>
            <pc:docMk/>
            <pc:sldMk cId="0" sldId="256"/>
            <ac:picMk id="5" creationId="{BA5AB818-8ED9-CFE6-241C-AB20A0FF3C00}"/>
          </ac:picMkLst>
        </pc:picChg>
        <pc:picChg chg="add del mod">
          <ac:chgData name="Dubuisson, Emily G." userId="03c5d0e6-d7f5-4a54-b650-b90f2d1629f8" providerId="ADAL" clId="{3B9CFB00-2BFB-4420-89E6-17291574FAB3}" dt="2024-03-29T01:55:16.001" v="206" actId="478"/>
          <ac:picMkLst>
            <pc:docMk/>
            <pc:sldMk cId="0" sldId="256"/>
            <ac:picMk id="9" creationId="{AAD8CB01-3E70-5E62-B4A7-A85EFF866E92}"/>
          </ac:picMkLst>
        </pc:picChg>
        <pc:picChg chg="add del mod">
          <ac:chgData name="Dubuisson, Emily G." userId="03c5d0e6-d7f5-4a54-b650-b90f2d1629f8" providerId="ADAL" clId="{3B9CFB00-2BFB-4420-89E6-17291574FAB3}" dt="2024-03-29T01:55:45.047" v="210" actId="478"/>
          <ac:picMkLst>
            <pc:docMk/>
            <pc:sldMk cId="0" sldId="256"/>
            <ac:picMk id="10" creationId="{2D12622B-3827-CD78-E2E6-708E6E0C6582}"/>
          </ac:picMkLst>
        </pc:picChg>
        <pc:picChg chg="add del mod">
          <ac:chgData name="Dubuisson, Emily G." userId="03c5d0e6-d7f5-4a54-b650-b90f2d1629f8" providerId="ADAL" clId="{3B9CFB00-2BFB-4420-89E6-17291574FAB3}" dt="2024-03-29T02:00:24.340" v="227" actId="478"/>
          <ac:picMkLst>
            <pc:docMk/>
            <pc:sldMk cId="0" sldId="256"/>
            <ac:picMk id="12" creationId="{68D9063B-49F8-A05A-5455-AB2263758A15}"/>
          </ac:picMkLst>
        </pc:picChg>
        <pc:picChg chg="add mod">
          <ac:chgData name="Dubuisson, Emily G." userId="03c5d0e6-d7f5-4a54-b650-b90f2d1629f8" providerId="ADAL" clId="{3B9CFB00-2BFB-4420-89E6-17291574FAB3}" dt="2024-03-29T02:06:08.325" v="357" actId="14100"/>
          <ac:picMkLst>
            <pc:docMk/>
            <pc:sldMk cId="0" sldId="256"/>
            <ac:picMk id="14" creationId="{599564A0-B124-810D-B846-4B80C12511FA}"/>
          </ac:picMkLst>
        </pc:picChg>
        <pc:picChg chg="add mod">
          <ac:chgData name="Dubuisson, Emily G." userId="03c5d0e6-d7f5-4a54-b650-b90f2d1629f8" providerId="ADAL" clId="{3B9CFB00-2BFB-4420-89E6-17291574FAB3}" dt="2024-03-29T02:06:00.042" v="356" actId="14100"/>
          <ac:picMkLst>
            <pc:docMk/>
            <pc:sldMk cId="0" sldId="256"/>
            <ac:picMk id="15" creationId="{F9BB1741-8748-BEEA-F5E6-968CE797077C}"/>
          </ac:picMkLst>
        </pc:picChg>
        <pc:picChg chg="mod">
          <ac:chgData name="Dubuisson, Emily G." userId="03c5d0e6-d7f5-4a54-b650-b90f2d1629f8" providerId="ADAL" clId="{3B9CFB00-2BFB-4420-89E6-17291574FAB3}" dt="2024-03-28T02:43:15.519" v="31" actId="1076"/>
          <ac:picMkLst>
            <pc:docMk/>
            <pc:sldMk cId="0" sldId="256"/>
            <ac:picMk id="26" creationId="{975DEA4E-58F2-AA4A-BEAB-C3CAEA56B41A}"/>
          </ac:picMkLst>
        </pc:picChg>
      </pc:sldChg>
      <pc:sldChg chg="new del">
        <pc:chgData name="Dubuisson, Emily G." userId="03c5d0e6-d7f5-4a54-b650-b90f2d1629f8" providerId="ADAL" clId="{3B9CFB00-2BFB-4420-89E6-17291574FAB3}" dt="2024-03-28T03:01:32.690" v="194" actId="2696"/>
        <pc:sldMkLst>
          <pc:docMk/>
          <pc:sldMk cId="695836082" sldId="257"/>
        </pc:sldMkLst>
      </pc:sldChg>
      <pc:sldChg chg="new add del">
        <pc:chgData name="Dubuisson, Emily G." userId="03c5d0e6-d7f5-4a54-b650-b90f2d1629f8" providerId="ADAL" clId="{3B9CFB00-2BFB-4420-89E6-17291574FAB3}" dt="2024-03-29T01:51:43.484" v="197" actId="2696"/>
        <pc:sldMkLst>
          <pc:docMk/>
          <pc:sldMk cId="928209069" sldId="258"/>
        </pc:sldMkLst>
      </pc:sldChg>
      <pc:sldMasterChg chg="modSp modSldLayout">
        <pc:chgData name="Dubuisson, Emily G." userId="03c5d0e6-d7f5-4a54-b650-b90f2d1629f8" providerId="ADAL" clId="{3B9CFB00-2BFB-4420-89E6-17291574FAB3}" dt="2024-03-28T02:42:15.916" v="21"/>
        <pc:sldMasterMkLst>
          <pc:docMk/>
          <pc:sldMasterMk cId="0" sldId="2147483648"/>
        </pc:sldMasterMkLst>
        <pc:spChg chg="mod">
          <ac:chgData name="Dubuisson, Emily G." userId="03c5d0e6-d7f5-4a54-b650-b90f2d1629f8" providerId="ADAL" clId="{3B9CFB00-2BFB-4420-89E6-17291574FAB3}" dt="2024-03-28T02:42:15.916" v="21"/>
          <ac:spMkLst>
            <pc:docMk/>
            <pc:sldMasterMk cId="0" sldId="2147483648"/>
            <ac:spMk id="1028" creationId="{00000000-0000-0000-0000-000000000000}"/>
          </ac:spMkLst>
        </pc:spChg>
        <pc:spChg chg="mod">
          <ac:chgData name="Dubuisson, Emily G." userId="03c5d0e6-d7f5-4a54-b650-b90f2d1629f8" providerId="ADAL" clId="{3B9CFB00-2BFB-4420-89E6-17291574FAB3}" dt="2024-03-28T02:42:15.916" v="21"/>
          <ac:spMkLst>
            <pc:docMk/>
            <pc:sldMasterMk cId="0" sldId="2147483648"/>
            <ac:spMk id="1029" creationId="{00000000-0000-0000-0000-000000000000}"/>
          </ac:spMkLst>
        </pc:spChg>
        <pc:spChg chg="mod">
          <ac:chgData name="Dubuisson, Emily G." userId="03c5d0e6-d7f5-4a54-b650-b90f2d1629f8" providerId="ADAL" clId="{3B9CFB00-2BFB-4420-89E6-17291574FAB3}" dt="2024-03-28T02:42:15.916" v="21"/>
          <ac:spMkLst>
            <pc:docMk/>
            <pc:sldMasterMk cId="0" sldId="2147483648"/>
            <ac:spMk id="1030" creationId="{00000000-0000-0000-0000-000000000000}"/>
          </ac:spMkLst>
        </pc:spChg>
        <pc:spChg chg="mod">
          <ac:chgData name="Dubuisson, Emily G." userId="03c5d0e6-d7f5-4a54-b650-b90f2d1629f8" providerId="ADAL" clId="{3B9CFB00-2BFB-4420-89E6-17291574FAB3}" dt="2024-03-28T02:42:15.916" v="21"/>
          <ac:spMkLst>
            <pc:docMk/>
            <pc:sldMasterMk cId="0" sldId="2147483648"/>
            <ac:spMk id="2050" creationId="{00000000-0000-0000-0000-000000000000}"/>
          </ac:spMkLst>
        </pc:spChg>
        <pc:spChg chg="mod">
          <ac:chgData name="Dubuisson, Emily G." userId="03c5d0e6-d7f5-4a54-b650-b90f2d1629f8" providerId="ADAL" clId="{3B9CFB00-2BFB-4420-89E6-17291574FAB3}" dt="2024-03-28T02:42:15.916" v="21"/>
          <ac:spMkLst>
            <pc:docMk/>
            <pc:sldMasterMk cId="0" sldId="2147483648"/>
            <ac:spMk id="2051" creationId="{00000000-0000-0000-0000-000000000000}"/>
          </ac:spMkLst>
        </pc:spChg>
        <pc:sldLayoutChg chg="modSp">
          <pc:chgData name="Dubuisson, Emily G." userId="03c5d0e6-d7f5-4a54-b650-b90f2d1629f8" providerId="ADAL" clId="{3B9CFB00-2BFB-4420-89E6-17291574FAB3}" dt="2024-03-28T02:42:15.916" v="21"/>
          <pc:sldLayoutMkLst>
            <pc:docMk/>
            <pc:sldMasterMk cId="0" sldId="2147483648"/>
            <pc:sldLayoutMk cId="0" sldId="2147483649"/>
          </pc:sldLayoutMkLst>
          <pc:spChg chg="mod">
            <ac:chgData name="Dubuisson, Emily G." userId="03c5d0e6-d7f5-4a54-b650-b90f2d1629f8" providerId="ADAL" clId="{3B9CFB00-2BFB-4420-89E6-17291574FAB3}" dt="2024-03-28T02:42:15.916" v="21"/>
            <ac:spMkLst>
              <pc:docMk/>
              <pc:sldMasterMk cId="0" sldId="2147483648"/>
              <pc:sldLayoutMk cId="0" sldId="2147483649"/>
              <ac:spMk id="2" creationId="{00000000-0000-0000-0000-000000000000}"/>
            </ac:spMkLst>
          </pc:spChg>
          <pc:spChg chg="mod">
            <ac:chgData name="Dubuisson, Emily G." userId="03c5d0e6-d7f5-4a54-b650-b90f2d1629f8" providerId="ADAL" clId="{3B9CFB00-2BFB-4420-89E6-17291574FAB3}" dt="2024-03-28T02:42:15.916" v="21"/>
            <ac:spMkLst>
              <pc:docMk/>
              <pc:sldMasterMk cId="0" sldId="2147483648"/>
              <pc:sldLayoutMk cId="0" sldId="2147483649"/>
              <ac:spMk id="3" creationId="{00000000-0000-0000-0000-000000000000}"/>
            </ac:spMkLst>
          </pc:spChg>
        </pc:sldLayoutChg>
        <pc:sldLayoutChg chg="modSp">
          <pc:chgData name="Dubuisson, Emily G." userId="03c5d0e6-d7f5-4a54-b650-b90f2d1629f8" providerId="ADAL" clId="{3B9CFB00-2BFB-4420-89E6-17291574FAB3}" dt="2024-03-28T02:42:15.916" v="21"/>
          <pc:sldLayoutMkLst>
            <pc:docMk/>
            <pc:sldMasterMk cId="0" sldId="2147483648"/>
            <pc:sldLayoutMk cId="0" sldId="2147483651"/>
          </pc:sldLayoutMkLst>
          <pc:spChg chg="mod">
            <ac:chgData name="Dubuisson, Emily G." userId="03c5d0e6-d7f5-4a54-b650-b90f2d1629f8" providerId="ADAL" clId="{3B9CFB00-2BFB-4420-89E6-17291574FAB3}" dt="2024-03-28T02:42:15.916" v="21"/>
            <ac:spMkLst>
              <pc:docMk/>
              <pc:sldMasterMk cId="0" sldId="2147483648"/>
              <pc:sldLayoutMk cId="0" sldId="2147483651"/>
              <ac:spMk id="2" creationId="{00000000-0000-0000-0000-000000000000}"/>
            </ac:spMkLst>
          </pc:spChg>
          <pc:spChg chg="mod">
            <ac:chgData name="Dubuisson, Emily G." userId="03c5d0e6-d7f5-4a54-b650-b90f2d1629f8" providerId="ADAL" clId="{3B9CFB00-2BFB-4420-89E6-17291574FAB3}" dt="2024-03-28T02:42:15.916" v="21"/>
            <ac:spMkLst>
              <pc:docMk/>
              <pc:sldMasterMk cId="0" sldId="2147483648"/>
              <pc:sldLayoutMk cId="0" sldId="2147483651"/>
              <ac:spMk id="3" creationId="{00000000-0000-0000-0000-000000000000}"/>
            </ac:spMkLst>
          </pc:spChg>
        </pc:sldLayoutChg>
        <pc:sldLayoutChg chg="modSp">
          <pc:chgData name="Dubuisson, Emily G." userId="03c5d0e6-d7f5-4a54-b650-b90f2d1629f8" providerId="ADAL" clId="{3B9CFB00-2BFB-4420-89E6-17291574FAB3}" dt="2024-03-28T02:42:15.916" v="21"/>
          <pc:sldLayoutMkLst>
            <pc:docMk/>
            <pc:sldMasterMk cId="0" sldId="2147483648"/>
            <pc:sldLayoutMk cId="0" sldId="2147483652"/>
          </pc:sldLayoutMkLst>
          <pc:spChg chg="mod">
            <ac:chgData name="Dubuisson, Emily G." userId="03c5d0e6-d7f5-4a54-b650-b90f2d1629f8" providerId="ADAL" clId="{3B9CFB00-2BFB-4420-89E6-17291574FAB3}" dt="2024-03-28T02:42:15.916" v="21"/>
            <ac:spMkLst>
              <pc:docMk/>
              <pc:sldMasterMk cId="0" sldId="2147483648"/>
              <pc:sldLayoutMk cId="0" sldId="2147483652"/>
              <ac:spMk id="3" creationId="{00000000-0000-0000-0000-000000000000}"/>
            </ac:spMkLst>
          </pc:spChg>
          <pc:spChg chg="mod">
            <ac:chgData name="Dubuisson, Emily G." userId="03c5d0e6-d7f5-4a54-b650-b90f2d1629f8" providerId="ADAL" clId="{3B9CFB00-2BFB-4420-89E6-17291574FAB3}" dt="2024-03-28T02:42:15.916" v="21"/>
            <ac:spMkLst>
              <pc:docMk/>
              <pc:sldMasterMk cId="0" sldId="2147483648"/>
              <pc:sldLayoutMk cId="0" sldId="2147483652"/>
              <ac:spMk id="4" creationId="{00000000-0000-0000-0000-000000000000}"/>
            </ac:spMkLst>
          </pc:spChg>
        </pc:sldLayoutChg>
        <pc:sldLayoutChg chg="modSp">
          <pc:chgData name="Dubuisson, Emily G." userId="03c5d0e6-d7f5-4a54-b650-b90f2d1629f8" providerId="ADAL" clId="{3B9CFB00-2BFB-4420-89E6-17291574FAB3}" dt="2024-03-28T02:42:15.916" v="21"/>
          <pc:sldLayoutMkLst>
            <pc:docMk/>
            <pc:sldMasterMk cId="0" sldId="2147483648"/>
            <pc:sldLayoutMk cId="0" sldId="2147483653"/>
          </pc:sldLayoutMkLst>
          <pc:spChg chg="mod">
            <ac:chgData name="Dubuisson, Emily G." userId="03c5d0e6-d7f5-4a54-b650-b90f2d1629f8" providerId="ADAL" clId="{3B9CFB00-2BFB-4420-89E6-17291574FAB3}" dt="2024-03-28T02:42:15.916" v="21"/>
            <ac:spMkLst>
              <pc:docMk/>
              <pc:sldMasterMk cId="0" sldId="2147483648"/>
              <pc:sldLayoutMk cId="0" sldId="2147483653"/>
              <ac:spMk id="2" creationId="{00000000-0000-0000-0000-000000000000}"/>
            </ac:spMkLst>
          </pc:spChg>
          <pc:spChg chg="mod">
            <ac:chgData name="Dubuisson, Emily G." userId="03c5d0e6-d7f5-4a54-b650-b90f2d1629f8" providerId="ADAL" clId="{3B9CFB00-2BFB-4420-89E6-17291574FAB3}" dt="2024-03-28T02:42:15.916" v="21"/>
            <ac:spMkLst>
              <pc:docMk/>
              <pc:sldMasterMk cId="0" sldId="2147483648"/>
              <pc:sldLayoutMk cId="0" sldId="2147483653"/>
              <ac:spMk id="3" creationId="{00000000-0000-0000-0000-000000000000}"/>
            </ac:spMkLst>
          </pc:spChg>
          <pc:spChg chg="mod">
            <ac:chgData name="Dubuisson, Emily G." userId="03c5d0e6-d7f5-4a54-b650-b90f2d1629f8" providerId="ADAL" clId="{3B9CFB00-2BFB-4420-89E6-17291574FAB3}" dt="2024-03-28T02:42:15.916" v="21"/>
            <ac:spMkLst>
              <pc:docMk/>
              <pc:sldMasterMk cId="0" sldId="2147483648"/>
              <pc:sldLayoutMk cId="0" sldId="2147483653"/>
              <ac:spMk id="4" creationId="{00000000-0000-0000-0000-000000000000}"/>
            </ac:spMkLst>
          </pc:spChg>
          <pc:spChg chg="mod">
            <ac:chgData name="Dubuisson, Emily G." userId="03c5d0e6-d7f5-4a54-b650-b90f2d1629f8" providerId="ADAL" clId="{3B9CFB00-2BFB-4420-89E6-17291574FAB3}" dt="2024-03-28T02:42:15.916" v="21"/>
            <ac:spMkLst>
              <pc:docMk/>
              <pc:sldMasterMk cId="0" sldId="2147483648"/>
              <pc:sldLayoutMk cId="0" sldId="2147483653"/>
              <ac:spMk id="5" creationId="{00000000-0000-0000-0000-000000000000}"/>
            </ac:spMkLst>
          </pc:spChg>
          <pc:spChg chg="mod">
            <ac:chgData name="Dubuisson, Emily G." userId="03c5d0e6-d7f5-4a54-b650-b90f2d1629f8" providerId="ADAL" clId="{3B9CFB00-2BFB-4420-89E6-17291574FAB3}" dt="2024-03-28T02:42:15.916" v="21"/>
            <ac:spMkLst>
              <pc:docMk/>
              <pc:sldMasterMk cId="0" sldId="2147483648"/>
              <pc:sldLayoutMk cId="0" sldId="2147483653"/>
              <ac:spMk id="6" creationId="{00000000-0000-0000-0000-000000000000}"/>
            </ac:spMkLst>
          </pc:spChg>
        </pc:sldLayoutChg>
        <pc:sldLayoutChg chg="modSp">
          <pc:chgData name="Dubuisson, Emily G." userId="03c5d0e6-d7f5-4a54-b650-b90f2d1629f8" providerId="ADAL" clId="{3B9CFB00-2BFB-4420-89E6-17291574FAB3}" dt="2024-03-28T02:42:15.916" v="21"/>
          <pc:sldLayoutMkLst>
            <pc:docMk/>
            <pc:sldMasterMk cId="0" sldId="2147483648"/>
            <pc:sldLayoutMk cId="0" sldId="2147483656"/>
          </pc:sldLayoutMkLst>
          <pc:spChg chg="mod">
            <ac:chgData name="Dubuisson, Emily G." userId="03c5d0e6-d7f5-4a54-b650-b90f2d1629f8" providerId="ADAL" clId="{3B9CFB00-2BFB-4420-89E6-17291574FAB3}" dt="2024-03-28T02:42:15.916" v="21"/>
            <ac:spMkLst>
              <pc:docMk/>
              <pc:sldMasterMk cId="0" sldId="2147483648"/>
              <pc:sldLayoutMk cId="0" sldId="2147483656"/>
              <ac:spMk id="2" creationId="{00000000-0000-0000-0000-000000000000}"/>
            </ac:spMkLst>
          </pc:spChg>
          <pc:spChg chg="mod">
            <ac:chgData name="Dubuisson, Emily G." userId="03c5d0e6-d7f5-4a54-b650-b90f2d1629f8" providerId="ADAL" clId="{3B9CFB00-2BFB-4420-89E6-17291574FAB3}" dt="2024-03-28T02:42:15.916" v="21"/>
            <ac:spMkLst>
              <pc:docMk/>
              <pc:sldMasterMk cId="0" sldId="2147483648"/>
              <pc:sldLayoutMk cId="0" sldId="2147483656"/>
              <ac:spMk id="3" creationId="{00000000-0000-0000-0000-000000000000}"/>
            </ac:spMkLst>
          </pc:spChg>
          <pc:spChg chg="mod">
            <ac:chgData name="Dubuisson, Emily G." userId="03c5d0e6-d7f5-4a54-b650-b90f2d1629f8" providerId="ADAL" clId="{3B9CFB00-2BFB-4420-89E6-17291574FAB3}" dt="2024-03-28T02:42:15.916" v="21"/>
            <ac:spMkLst>
              <pc:docMk/>
              <pc:sldMasterMk cId="0" sldId="2147483648"/>
              <pc:sldLayoutMk cId="0" sldId="2147483656"/>
              <ac:spMk id="4" creationId="{00000000-0000-0000-0000-000000000000}"/>
            </ac:spMkLst>
          </pc:spChg>
        </pc:sldLayoutChg>
        <pc:sldLayoutChg chg="modSp">
          <pc:chgData name="Dubuisson, Emily G." userId="03c5d0e6-d7f5-4a54-b650-b90f2d1629f8" providerId="ADAL" clId="{3B9CFB00-2BFB-4420-89E6-17291574FAB3}" dt="2024-03-28T02:42:15.916" v="21"/>
          <pc:sldLayoutMkLst>
            <pc:docMk/>
            <pc:sldMasterMk cId="0" sldId="2147483648"/>
            <pc:sldLayoutMk cId="0" sldId="2147483657"/>
          </pc:sldLayoutMkLst>
          <pc:spChg chg="mod">
            <ac:chgData name="Dubuisson, Emily G." userId="03c5d0e6-d7f5-4a54-b650-b90f2d1629f8" providerId="ADAL" clId="{3B9CFB00-2BFB-4420-89E6-17291574FAB3}" dt="2024-03-28T02:42:15.916" v="21"/>
            <ac:spMkLst>
              <pc:docMk/>
              <pc:sldMasterMk cId="0" sldId="2147483648"/>
              <pc:sldLayoutMk cId="0" sldId="2147483657"/>
              <ac:spMk id="2" creationId="{00000000-0000-0000-0000-000000000000}"/>
            </ac:spMkLst>
          </pc:spChg>
          <pc:spChg chg="mod">
            <ac:chgData name="Dubuisson, Emily G." userId="03c5d0e6-d7f5-4a54-b650-b90f2d1629f8" providerId="ADAL" clId="{3B9CFB00-2BFB-4420-89E6-17291574FAB3}" dt="2024-03-28T02:42:15.916" v="21"/>
            <ac:spMkLst>
              <pc:docMk/>
              <pc:sldMasterMk cId="0" sldId="2147483648"/>
              <pc:sldLayoutMk cId="0" sldId="2147483657"/>
              <ac:spMk id="3" creationId="{00000000-0000-0000-0000-000000000000}"/>
            </ac:spMkLst>
          </pc:spChg>
          <pc:spChg chg="mod">
            <ac:chgData name="Dubuisson, Emily G." userId="03c5d0e6-d7f5-4a54-b650-b90f2d1629f8" providerId="ADAL" clId="{3B9CFB00-2BFB-4420-89E6-17291574FAB3}" dt="2024-03-28T02:42:15.916" v="21"/>
            <ac:spMkLst>
              <pc:docMk/>
              <pc:sldMasterMk cId="0" sldId="2147483648"/>
              <pc:sldLayoutMk cId="0" sldId="2147483657"/>
              <ac:spMk id="4" creationId="{00000000-0000-0000-0000-000000000000}"/>
            </ac:spMkLst>
          </pc:spChg>
        </pc:sldLayoutChg>
        <pc:sldLayoutChg chg="modSp">
          <pc:chgData name="Dubuisson, Emily G." userId="03c5d0e6-d7f5-4a54-b650-b90f2d1629f8" providerId="ADAL" clId="{3B9CFB00-2BFB-4420-89E6-17291574FAB3}" dt="2024-03-28T02:42:15.916" v="21"/>
          <pc:sldLayoutMkLst>
            <pc:docMk/>
            <pc:sldMasterMk cId="0" sldId="2147483648"/>
            <pc:sldLayoutMk cId="0" sldId="2147483659"/>
          </pc:sldLayoutMkLst>
          <pc:spChg chg="mod">
            <ac:chgData name="Dubuisson, Emily G." userId="03c5d0e6-d7f5-4a54-b650-b90f2d1629f8" providerId="ADAL" clId="{3B9CFB00-2BFB-4420-89E6-17291574FAB3}" dt="2024-03-28T02:42:15.916" v="21"/>
            <ac:spMkLst>
              <pc:docMk/>
              <pc:sldMasterMk cId="0" sldId="2147483648"/>
              <pc:sldLayoutMk cId="0" sldId="2147483659"/>
              <ac:spMk id="2" creationId="{00000000-0000-0000-0000-000000000000}"/>
            </ac:spMkLst>
          </pc:spChg>
          <pc:spChg chg="mod">
            <ac:chgData name="Dubuisson, Emily G." userId="03c5d0e6-d7f5-4a54-b650-b90f2d1629f8" providerId="ADAL" clId="{3B9CFB00-2BFB-4420-89E6-17291574FAB3}" dt="2024-03-28T02:42:15.916" v="21"/>
            <ac:spMkLst>
              <pc:docMk/>
              <pc:sldMasterMk cId="0" sldId="2147483648"/>
              <pc:sldLayoutMk cId="0" sldId="2147483659"/>
              <ac:spMk id="3" creationId="{00000000-0000-0000-0000-000000000000}"/>
            </ac:spMkLst>
          </pc:spChg>
        </pc:sldLayoutChg>
        <pc:sldLayoutChg chg="modSp">
          <pc:chgData name="Dubuisson, Emily G." userId="03c5d0e6-d7f5-4a54-b650-b90f2d1629f8" providerId="ADAL" clId="{3B9CFB00-2BFB-4420-89E6-17291574FAB3}" dt="2024-03-28T02:42:15.916" v="21"/>
          <pc:sldLayoutMkLst>
            <pc:docMk/>
            <pc:sldMasterMk cId="0" sldId="2147483648"/>
            <pc:sldLayoutMk cId="0" sldId="2147483660"/>
          </pc:sldLayoutMkLst>
          <pc:spChg chg="mod">
            <ac:chgData name="Dubuisson, Emily G." userId="03c5d0e6-d7f5-4a54-b650-b90f2d1629f8" providerId="ADAL" clId="{3B9CFB00-2BFB-4420-89E6-17291574FAB3}" dt="2024-03-28T02:42:15.916" v="21"/>
            <ac:spMkLst>
              <pc:docMk/>
              <pc:sldMasterMk cId="0" sldId="2147483648"/>
              <pc:sldLayoutMk cId="0" sldId="2147483660"/>
              <ac:spMk id="2" creationId="{00000000-0000-0000-0000-000000000000}"/>
            </ac:spMkLst>
          </pc:spChg>
          <pc:spChg chg="mod">
            <ac:chgData name="Dubuisson, Emily G." userId="03c5d0e6-d7f5-4a54-b650-b90f2d1629f8" providerId="ADAL" clId="{3B9CFB00-2BFB-4420-89E6-17291574FAB3}" dt="2024-03-28T02:42:15.916" v="21"/>
            <ac:spMkLst>
              <pc:docMk/>
              <pc:sldMasterMk cId="0" sldId="2147483648"/>
              <pc:sldLayoutMk cId="0" sldId="2147483660"/>
              <ac:spMk id="3" creationId="{00000000-0000-0000-0000-000000000000}"/>
            </ac:spMkLst>
          </pc:spChg>
          <pc:spChg chg="mod">
            <ac:chgData name="Dubuisson, Emily G." userId="03c5d0e6-d7f5-4a54-b650-b90f2d1629f8" providerId="ADAL" clId="{3B9CFB00-2BFB-4420-89E6-17291574FAB3}" dt="2024-03-28T02:42:15.916" v="21"/>
            <ac:spMkLst>
              <pc:docMk/>
              <pc:sldMasterMk cId="0" sldId="2147483648"/>
              <pc:sldLayoutMk cId="0" sldId="2147483660"/>
              <ac:spMk id="4" creationId="{00000000-0000-0000-0000-000000000000}"/>
            </ac:spMkLst>
          </pc:spChg>
          <pc:spChg chg="mod">
            <ac:chgData name="Dubuisson, Emily G." userId="03c5d0e6-d7f5-4a54-b650-b90f2d1629f8" providerId="ADAL" clId="{3B9CFB00-2BFB-4420-89E6-17291574FAB3}" dt="2024-03-28T02:42:15.916" v="21"/>
            <ac:spMkLst>
              <pc:docMk/>
              <pc:sldMasterMk cId="0" sldId="2147483648"/>
              <pc:sldLayoutMk cId="0" sldId="2147483660"/>
              <ac:spMk id="5"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5" name="Rectangle 3"/>
          <p:cNvSpPr>
            <a:spLocks noGrp="1" noChangeArrowheads="1"/>
          </p:cNvSpPr>
          <p:nvPr>
            <p:ph type="dt" sz="quarter" idx="1"/>
          </p:nvPr>
        </p:nvSpPr>
        <p:spPr bwMode="auto">
          <a:xfrm>
            <a:off x="5203826"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algn="r" defTabSz="869950" eaLnBrk="0" hangingPunct="0">
              <a:defRPr sz="1100">
                <a:latin typeface="Times New Roman" charset="0"/>
              </a:defRPr>
            </a:lvl1pPr>
          </a:lstStyle>
          <a:p>
            <a:pPr>
              <a:defRPr/>
            </a:pPr>
            <a:endParaRPr lang="en-US"/>
          </a:p>
        </p:txBody>
      </p:sp>
      <p:sp>
        <p:nvSpPr>
          <p:cNvPr id="3076" name="Rectangle 4"/>
          <p:cNvSpPr>
            <a:spLocks noGrp="1" noChangeArrowheads="1"/>
          </p:cNvSpPr>
          <p:nvPr>
            <p:ph type="ftr" sz="quarter" idx="2"/>
          </p:nvPr>
        </p:nvSpPr>
        <p:spPr bwMode="auto">
          <a:xfrm>
            <a:off x="2"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7" name="Rectangle 5"/>
          <p:cNvSpPr>
            <a:spLocks noGrp="1" noChangeArrowheads="1"/>
          </p:cNvSpPr>
          <p:nvPr>
            <p:ph type="sldNum" sz="quarter" idx="3"/>
          </p:nvPr>
        </p:nvSpPr>
        <p:spPr bwMode="auto">
          <a:xfrm>
            <a:off x="5203826"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algn="r" defTabSz="869950" eaLnBrk="0" hangingPunct="0">
              <a:defRPr sz="1100">
                <a:latin typeface="Times New Roman" charset="0"/>
              </a:defRPr>
            </a:lvl1pPr>
          </a:lstStyle>
          <a:p>
            <a:pPr>
              <a:defRPr/>
            </a:pPr>
            <a:fld id="{9F62BFA9-7E6E-452A-B958-901C28B22C25}" type="slidenum">
              <a:rPr lang="en-US"/>
              <a:pPr>
                <a:defRPr/>
              </a:pPr>
              <a:t>‹#›</a:t>
            </a:fld>
            <a:endParaRPr lang="en-US"/>
          </a:p>
        </p:txBody>
      </p:sp>
    </p:spTree>
    <p:extLst>
      <p:ext uri="{BB962C8B-B14F-4D97-AF65-F5344CB8AC3E}">
        <p14:creationId xmlns:p14="http://schemas.microsoft.com/office/powerpoint/2010/main" val="3288846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698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charset="0"/>
        <a:ea typeface="+mn-ea"/>
        <a:cs typeface="+mn-cs"/>
      </a:defRPr>
    </a:lvl1pPr>
    <a:lvl2pPr marL="429631" algn="l" rtl="0" eaLnBrk="0" fontAlgn="base" hangingPunct="0">
      <a:spcBef>
        <a:spcPct val="30000"/>
      </a:spcBef>
      <a:spcAft>
        <a:spcPct val="0"/>
      </a:spcAft>
      <a:defRPr sz="1100" kern="1200">
        <a:solidFill>
          <a:schemeClr val="tx1"/>
        </a:solidFill>
        <a:latin typeface="Times New Roman" charset="0"/>
        <a:ea typeface="+mn-ea"/>
        <a:cs typeface="+mn-cs"/>
      </a:defRPr>
    </a:lvl2pPr>
    <a:lvl3pPr marL="859262" algn="l" rtl="0" eaLnBrk="0" fontAlgn="base" hangingPunct="0">
      <a:spcBef>
        <a:spcPct val="30000"/>
      </a:spcBef>
      <a:spcAft>
        <a:spcPct val="0"/>
      </a:spcAft>
      <a:defRPr sz="1100" kern="1200">
        <a:solidFill>
          <a:schemeClr val="tx1"/>
        </a:solidFill>
        <a:latin typeface="Times New Roman" charset="0"/>
        <a:ea typeface="+mn-ea"/>
        <a:cs typeface="+mn-cs"/>
      </a:defRPr>
    </a:lvl3pPr>
    <a:lvl4pPr marL="1288893" algn="l" rtl="0" eaLnBrk="0" fontAlgn="base" hangingPunct="0">
      <a:spcBef>
        <a:spcPct val="30000"/>
      </a:spcBef>
      <a:spcAft>
        <a:spcPct val="0"/>
      </a:spcAft>
      <a:defRPr sz="1100" kern="1200">
        <a:solidFill>
          <a:schemeClr val="tx1"/>
        </a:solidFill>
        <a:latin typeface="Times New Roman" charset="0"/>
        <a:ea typeface="+mn-ea"/>
        <a:cs typeface="+mn-cs"/>
      </a:defRPr>
    </a:lvl4pPr>
    <a:lvl5pPr marL="1718523" algn="l" rtl="0" eaLnBrk="0" fontAlgn="base" hangingPunct="0">
      <a:spcBef>
        <a:spcPct val="30000"/>
      </a:spcBef>
      <a:spcAft>
        <a:spcPct val="0"/>
      </a:spcAft>
      <a:defRPr sz="1100" kern="1200">
        <a:solidFill>
          <a:schemeClr val="tx1"/>
        </a:solidFill>
        <a:latin typeface="Times New Roman" charset="0"/>
        <a:ea typeface="+mn-ea"/>
        <a:cs typeface="+mn-cs"/>
      </a:defRPr>
    </a:lvl5pPr>
    <a:lvl6pPr marL="2148154" algn="l" defTabSz="859262" rtl="0" eaLnBrk="1" latinLnBrk="0" hangingPunct="1">
      <a:defRPr sz="1100" kern="1200">
        <a:solidFill>
          <a:schemeClr val="tx1"/>
        </a:solidFill>
        <a:latin typeface="+mn-lt"/>
        <a:ea typeface="+mn-ea"/>
        <a:cs typeface="+mn-cs"/>
      </a:defRPr>
    </a:lvl6pPr>
    <a:lvl7pPr marL="2577785" algn="l" defTabSz="859262" rtl="0" eaLnBrk="1" latinLnBrk="0" hangingPunct="1">
      <a:defRPr sz="1100" kern="1200">
        <a:solidFill>
          <a:schemeClr val="tx1"/>
        </a:solidFill>
        <a:latin typeface="+mn-lt"/>
        <a:ea typeface="+mn-ea"/>
        <a:cs typeface="+mn-cs"/>
      </a:defRPr>
    </a:lvl7pPr>
    <a:lvl8pPr marL="3007416" algn="l" defTabSz="859262" rtl="0" eaLnBrk="1" latinLnBrk="0" hangingPunct="1">
      <a:defRPr sz="1100" kern="1200">
        <a:solidFill>
          <a:schemeClr val="tx1"/>
        </a:solidFill>
        <a:latin typeface="+mn-lt"/>
        <a:ea typeface="+mn-ea"/>
        <a:cs typeface="+mn-cs"/>
      </a:defRPr>
    </a:lvl8pPr>
    <a:lvl9pPr marL="3437047" algn="l" defTabSz="85926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p:nvPr>
        </p:nvSpPr>
        <p:spPr bwMode="auto">
          <a:xfrm>
            <a:off x="2882900" y="492125"/>
            <a:ext cx="3487738" cy="2614613"/>
          </a:xfrm>
          <a:prstGeom prst="rect">
            <a:avLst/>
          </a:prstGeom>
          <a:noFill/>
          <a:ln w="12700">
            <a:solidFill>
              <a:srgbClr val="000000"/>
            </a:solidFill>
            <a:miter lim="800000"/>
            <a:headEnd/>
            <a:tailEnd/>
          </a:ln>
        </p:spPr>
      </p:sp>
      <p:sp>
        <p:nvSpPr>
          <p:cNvPr id="3075" name="Rectangle 3"/>
          <p:cNvSpPr>
            <a:spLocks noGrp="1" noChangeArrowheads="1"/>
          </p:cNvSpPr>
          <p:nvPr>
            <p:ph type="body" idx="1"/>
          </p:nvPr>
        </p:nvSpPr>
        <p:spPr bwMode="auto">
          <a:xfrm>
            <a:off x="1252539" y="3270250"/>
            <a:ext cx="6746875" cy="3054350"/>
          </a:xfrm>
          <a:prstGeom prst="rect">
            <a:avLst/>
          </a:prstGeom>
          <a:noFill/>
          <a:ln>
            <a:miter lim="800000"/>
            <a:headEnd/>
            <a:tailEnd/>
          </a:ln>
        </p:spPr>
        <p:txBody>
          <a:bodyPr lIns="87563" tIns="43782" rIns="87563" bIns="43782"/>
          <a:lstStyle/>
          <a:p>
            <a:pPr eaLnBrk="1" hangingPunct="1"/>
            <a:endParaRPr lang="en-US" dirty="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8948271"/>
            <a:ext cx="32644080" cy="6173629"/>
          </a:xfrm>
        </p:spPr>
        <p:txBody>
          <a:bodyPr/>
          <a:lstStyle/>
          <a:p>
            <a:r>
              <a:rPr lang="en-US"/>
              <a:t>Click to edit Master title style</a:t>
            </a:r>
          </a:p>
        </p:txBody>
      </p:sp>
      <p:sp>
        <p:nvSpPr>
          <p:cNvPr id="3" name="Subtitle 2"/>
          <p:cNvSpPr>
            <a:spLocks noGrp="1"/>
          </p:cNvSpPr>
          <p:nvPr>
            <p:ph type="subTitle" idx="1"/>
          </p:nvPr>
        </p:nvSpPr>
        <p:spPr>
          <a:xfrm>
            <a:off x="5760720" y="16322040"/>
            <a:ext cx="26883360" cy="7360920"/>
          </a:xfrm>
        </p:spPr>
        <p:txBody>
          <a:bodyPr/>
          <a:lstStyle>
            <a:lvl1pPr marL="0" indent="0" algn="ctr">
              <a:buNone/>
              <a:defRPr/>
            </a:lvl1pPr>
            <a:lvl2pPr marL="307532" indent="0" algn="ctr">
              <a:buNone/>
              <a:defRPr/>
            </a:lvl2pPr>
            <a:lvl3pPr marL="615064" indent="0" algn="ctr">
              <a:buNone/>
              <a:defRPr/>
            </a:lvl3pPr>
            <a:lvl4pPr marL="922596" indent="0" algn="ctr">
              <a:buNone/>
              <a:defRPr/>
            </a:lvl4pPr>
            <a:lvl5pPr marL="1230125" indent="0" algn="ctr">
              <a:buNone/>
              <a:defRPr/>
            </a:lvl5pPr>
            <a:lvl6pPr marL="1537657" indent="0" algn="ctr">
              <a:buNone/>
              <a:defRPr/>
            </a:lvl6pPr>
            <a:lvl7pPr marL="1845188" indent="0" algn="ctr">
              <a:buNone/>
              <a:defRPr/>
            </a:lvl7pPr>
            <a:lvl8pPr marL="2152719" indent="0" algn="ctr">
              <a:buNone/>
              <a:defRPr/>
            </a:lvl8pPr>
            <a:lvl9pPr marL="2460251"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A59423-5283-4F0E-9D1A-FB757D96F7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A6B1E5-5A56-4514-9CBF-24373CD77F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934408" y="34300"/>
            <a:ext cx="8730788" cy="2556891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39615" y="34300"/>
            <a:ext cx="26078412" cy="255689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D95D89-FBFC-483A-859D-2A1CFC51F67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83583" y="34302"/>
            <a:ext cx="29637644" cy="2974657"/>
          </a:xfrm>
        </p:spPr>
        <p:txBody>
          <a:bodyPr/>
          <a:lstStyle/>
          <a:p>
            <a:r>
              <a:rPr lang="en-US"/>
              <a:t>Click to edit Master title style</a:t>
            </a:r>
          </a:p>
        </p:txBody>
      </p:sp>
      <p:sp>
        <p:nvSpPr>
          <p:cNvPr id="3" name="Text Placeholder 2"/>
          <p:cNvSpPr>
            <a:spLocks noGrp="1"/>
          </p:cNvSpPr>
          <p:nvPr>
            <p:ph type="body" sz="half" idx="1"/>
          </p:nvPr>
        </p:nvSpPr>
        <p:spPr>
          <a:xfrm>
            <a:off x="1739618" y="4733453"/>
            <a:ext cx="17404599" cy="208697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9260594" y="4733453"/>
            <a:ext cx="17404600" cy="103655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9260594" y="15236200"/>
            <a:ext cx="17404600" cy="10367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138834E-12F4-40ED-AA13-50A65C03A8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B47E40-44F4-4FE2-8ED5-F2A691B4F7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4319" y="18509457"/>
            <a:ext cx="32644080" cy="5720715"/>
          </a:xfrm>
        </p:spPr>
        <p:txBody>
          <a:bodyPr anchor="t"/>
          <a:lstStyle>
            <a:lvl1pPr algn="l">
              <a:defRPr sz="2720" b="1" cap="all"/>
            </a:lvl1pPr>
          </a:lstStyle>
          <a:p>
            <a:r>
              <a:rPr lang="en-US"/>
              <a:t>Click to edit Master title style</a:t>
            </a:r>
          </a:p>
        </p:txBody>
      </p:sp>
      <p:sp>
        <p:nvSpPr>
          <p:cNvPr id="3" name="Text Placeholder 2"/>
          <p:cNvSpPr>
            <a:spLocks noGrp="1"/>
          </p:cNvSpPr>
          <p:nvPr>
            <p:ph type="body" idx="1"/>
          </p:nvPr>
        </p:nvSpPr>
        <p:spPr>
          <a:xfrm>
            <a:off x="3034319" y="12208673"/>
            <a:ext cx="32644080" cy="6300788"/>
          </a:xfrm>
        </p:spPr>
        <p:txBody>
          <a:bodyPr anchor="b"/>
          <a:lstStyle>
            <a:lvl1pPr marL="0" indent="0">
              <a:buNone/>
              <a:defRPr sz="1361"/>
            </a:lvl1pPr>
            <a:lvl2pPr marL="307532" indent="0">
              <a:buNone/>
              <a:defRPr sz="1217"/>
            </a:lvl2pPr>
            <a:lvl3pPr marL="615064" indent="0">
              <a:buNone/>
              <a:defRPr sz="1074"/>
            </a:lvl3pPr>
            <a:lvl4pPr marL="922596" indent="0">
              <a:buNone/>
              <a:defRPr sz="931"/>
            </a:lvl4pPr>
            <a:lvl5pPr marL="1230125" indent="0">
              <a:buNone/>
              <a:defRPr sz="931"/>
            </a:lvl5pPr>
            <a:lvl6pPr marL="1537657" indent="0">
              <a:buNone/>
              <a:defRPr sz="931"/>
            </a:lvl6pPr>
            <a:lvl7pPr marL="1845188" indent="0">
              <a:buNone/>
              <a:defRPr sz="931"/>
            </a:lvl7pPr>
            <a:lvl8pPr marL="2152719" indent="0">
              <a:buNone/>
              <a:defRPr sz="931"/>
            </a:lvl8pPr>
            <a:lvl9pPr marL="2460251" indent="0">
              <a:buNone/>
              <a:defRPr sz="931"/>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4253A-CD2E-4AFA-8765-6A0A4BECA3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39618" y="4733453"/>
            <a:ext cx="17404599" cy="20869751"/>
          </a:xfrm>
        </p:spPr>
        <p:txBody>
          <a:bodyPr/>
          <a:lstStyle>
            <a:lvl1pPr>
              <a:defRPr sz="1861"/>
            </a:lvl1pPr>
            <a:lvl2pPr>
              <a:defRPr sz="1646"/>
            </a:lvl2pPr>
            <a:lvl3pPr>
              <a:defRPr sz="1361"/>
            </a:lvl3pPr>
            <a:lvl4pPr>
              <a:defRPr sz="1217"/>
            </a:lvl4pPr>
            <a:lvl5pPr>
              <a:defRPr sz="1217"/>
            </a:lvl5pPr>
            <a:lvl6pPr>
              <a:defRPr sz="1217"/>
            </a:lvl6pPr>
            <a:lvl7pPr>
              <a:defRPr sz="1217"/>
            </a:lvl7pPr>
            <a:lvl8pPr>
              <a:defRPr sz="1217"/>
            </a:lvl8pPr>
            <a:lvl9pPr>
              <a:defRPr sz="121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0594" y="4733453"/>
            <a:ext cx="17404600" cy="20869751"/>
          </a:xfrm>
        </p:spPr>
        <p:txBody>
          <a:bodyPr/>
          <a:lstStyle>
            <a:lvl1pPr>
              <a:defRPr sz="1861"/>
            </a:lvl1pPr>
            <a:lvl2pPr>
              <a:defRPr sz="1646"/>
            </a:lvl2pPr>
            <a:lvl3pPr>
              <a:defRPr sz="1361"/>
            </a:lvl3pPr>
            <a:lvl4pPr>
              <a:defRPr sz="1217"/>
            </a:lvl4pPr>
            <a:lvl5pPr>
              <a:defRPr sz="1217"/>
            </a:lvl5pPr>
            <a:lvl6pPr>
              <a:defRPr sz="1217"/>
            </a:lvl6pPr>
            <a:lvl7pPr>
              <a:defRPr sz="1217"/>
            </a:lvl7pPr>
            <a:lvl8pPr>
              <a:defRPr sz="1217"/>
            </a:lvl8pPr>
            <a:lvl9pPr>
              <a:defRPr sz="121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C51974-479F-4542-83E9-4CCCEE2EE3D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153002"/>
            <a:ext cx="34564320" cy="4800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4" y="6447958"/>
            <a:ext cx="16969394" cy="2686051"/>
          </a:xfrm>
        </p:spPr>
        <p:txBody>
          <a:bodyPr anchor="b"/>
          <a:lstStyle>
            <a:lvl1pPr marL="0" indent="0">
              <a:buNone/>
              <a:defRPr sz="1646" b="1"/>
            </a:lvl1pPr>
            <a:lvl2pPr marL="307532" indent="0">
              <a:buNone/>
              <a:defRPr sz="1361" b="1"/>
            </a:lvl2pPr>
            <a:lvl3pPr marL="615064" indent="0">
              <a:buNone/>
              <a:defRPr sz="1217" b="1"/>
            </a:lvl3pPr>
            <a:lvl4pPr marL="922596" indent="0">
              <a:buNone/>
              <a:defRPr sz="1074" b="1"/>
            </a:lvl4pPr>
            <a:lvl5pPr marL="1230125" indent="0">
              <a:buNone/>
              <a:defRPr sz="1074" b="1"/>
            </a:lvl5pPr>
            <a:lvl6pPr marL="1537657" indent="0">
              <a:buNone/>
              <a:defRPr sz="1074" b="1"/>
            </a:lvl6pPr>
            <a:lvl7pPr marL="1845188" indent="0">
              <a:buNone/>
              <a:defRPr sz="1074" b="1"/>
            </a:lvl7pPr>
            <a:lvl8pPr marL="2152719" indent="0">
              <a:buNone/>
              <a:defRPr sz="1074" b="1"/>
            </a:lvl8pPr>
            <a:lvl9pPr marL="2460251" indent="0">
              <a:buNone/>
              <a:defRPr sz="1074" b="1"/>
            </a:lvl9pPr>
          </a:lstStyle>
          <a:p>
            <a:pPr lvl="0"/>
            <a:r>
              <a:rPr lang="en-US"/>
              <a:t>Click to edit Master text styles</a:t>
            </a:r>
          </a:p>
        </p:txBody>
      </p:sp>
      <p:sp>
        <p:nvSpPr>
          <p:cNvPr id="4" name="Content Placeholder 3"/>
          <p:cNvSpPr>
            <a:spLocks noGrp="1"/>
          </p:cNvSpPr>
          <p:nvPr>
            <p:ph sz="half" idx="2"/>
          </p:nvPr>
        </p:nvSpPr>
        <p:spPr>
          <a:xfrm>
            <a:off x="1920244" y="9134009"/>
            <a:ext cx="16969394" cy="16596359"/>
          </a:xfrm>
        </p:spPr>
        <p:txBody>
          <a:bodyPr/>
          <a:lstStyle>
            <a:lvl1pPr>
              <a:defRPr sz="1646"/>
            </a:lvl1pPr>
            <a:lvl2pPr>
              <a:defRPr sz="1361"/>
            </a:lvl2pPr>
            <a:lvl3pPr>
              <a:defRPr sz="1217"/>
            </a:lvl3pPr>
            <a:lvl4pPr>
              <a:defRPr sz="1074"/>
            </a:lvl4pPr>
            <a:lvl5pPr>
              <a:defRPr sz="1074"/>
            </a:lvl5pPr>
            <a:lvl6pPr>
              <a:defRPr sz="1074"/>
            </a:lvl6pPr>
            <a:lvl7pPr>
              <a:defRPr sz="1074"/>
            </a:lvl7pPr>
            <a:lvl8pPr>
              <a:defRPr sz="1074"/>
            </a:lvl8pPr>
            <a:lvl9pPr>
              <a:defRPr sz="107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10" y="6447958"/>
            <a:ext cx="16975455" cy="2686051"/>
          </a:xfrm>
        </p:spPr>
        <p:txBody>
          <a:bodyPr anchor="b"/>
          <a:lstStyle>
            <a:lvl1pPr marL="0" indent="0">
              <a:buNone/>
              <a:defRPr sz="1646" b="1"/>
            </a:lvl1pPr>
            <a:lvl2pPr marL="307532" indent="0">
              <a:buNone/>
              <a:defRPr sz="1361" b="1"/>
            </a:lvl2pPr>
            <a:lvl3pPr marL="615064" indent="0">
              <a:buNone/>
              <a:defRPr sz="1217" b="1"/>
            </a:lvl3pPr>
            <a:lvl4pPr marL="922596" indent="0">
              <a:buNone/>
              <a:defRPr sz="1074" b="1"/>
            </a:lvl4pPr>
            <a:lvl5pPr marL="1230125" indent="0">
              <a:buNone/>
              <a:defRPr sz="1074" b="1"/>
            </a:lvl5pPr>
            <a:lvl6pPr marL="1537657" indent="0">
              <a:buNone/>
              <a:defRPr sz="1074" b="1"/>
            </a:lvl6pPr>
            <a:lvl7pPr marL="1845188" indent="0">
              <a:buNone/>
              <a:defRPr sz="1074" b="1"/>
            </a:lvl7pPr>
            <a:lvl8pPr marL="2152719" indent="0">
              <a:buNone/>
              <a:defRPr sz="1074" b="1"/>
            </a:lvl8pPr>
            <a:lvl9pPr marL="2460251" indent="0">
              <a:buNone/>
              <a:defRPr sz="1074" b="1"/>
            </a:lvl9pPr>
          </a:lstStyle>
          <a:p>
            <a:pPr lvl="0"/>
            <a:r>
              <a:rPr lang="en-US"/>
              <a:t>Click to edit Master text styles</a:t>
            </a:r>
          </a:p>
        </p:txBody>
      </p:sp>
      <p:sp>
        <p:nvSpPr>
          <p:cNvPr id="6" name="Content Placeholder 5"/>
          <p:cNvSpPr>
            <a:spLocks noGrp="1"/>
          </p:cNvSpPr>
          <p:nvPr>
            <p:ph sz="quarter" idx="4"/>
          </p:nvPr>
        </p:nvSpPr>
        <p:spPr>
          <a:xfrm>
            <a:off x="19509110" y="9134009"/>
            <a:ext cx="16975455" cy="16596359"/>
          </a:xfrm>
        </p:spPr>
        <p:txBody>
          <a:bodyPr/>
          <a:lstStyle>
            <a:lvl1pPr>
              <a:defRPr sz="1646"/>
            </a:lvl1pPr>
            <a:lvl2pPr>
              <a:defRPr sz="1361"/>
            </a:lvl2pPr>
            <a:lvl3pPr>
              <a:defRPr sz="1217"/>
            </a:lvl3pPr>
            <a:lvl4pPr>
              <a:defRPr sz="1074"/>
            </a:lvl4pPr>
            <a:lvl5pPr>
              <a:defRPr sz="1074"/>
            </a:lvl5pPr>
            <a:lvl6pPr>
              <a:defRPr sz="1074"/>
            </a:lvl6pPr>
            <a:lvl7pPr>
              <a:defRPr sz="1074"/>
            </a:lvl7pPr>
            <a:lvl8pPr>
              <a:defRPr sz="1074"/>
            </a:lvl8pPr>
            <a:lvl9pPr>
              <a:defRPr sz="107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FE3D9E-1D0A-499E-BB03-0FEB14A2FD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6BA4DA-8366-4B07-806A-F313CE2611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6E70220-332A-4D55-A164-5914306835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9" y="1147286"/>
            <a:ext cx="12635519" cy="4880610"/>
          </a:xfrm>
        </p:spPr>
        <p:txBody>
          <a:bodyPr anchor="b"/>
          <a:lstStyle>
            <a:lvl1pPr algn="l">
              <a:defRPr sz="1361" b="1"/>
            </a:lvl1pPr>
          </a:lstStyle>
          <a:p>
            <a:r>
              <a:rPr lang="en-US"/>
              <a:t>Click to edit Master title style</a:t>
            </a:r>
          </a:p>
        </p:txBody>
      </p:sp>
      <p:sp>
        <p:nvSpPr>
          <p:cNvPr id="3" name="Content Placeholder 2"/>
          <p:cNvSpPr>
            <a:spLocks noGrp="1"/>
          </p:cNvSpPr>
          <p:nvPr>
            <p:ph idx="1"/>
          </p:nvPr>
        </p:nvSpPr>
        <p:spPr>
          <a:xfrm>
            <a:off x="15015210" y="1147292"/>
            <a:ext cx="21469350" cy="24583073"/>
          </a:xfrm>
        </p:spPr>
        <p:txBody>
          <a:bodyPr/>
          <a:lstStyle>
            <a:lvl1pPr>
              <a:defRPr sz="2148"/>
            </a:lvl1pPr>
            <a:lvl2pPr>
              <a:defRPr sz="1861"/>
            </a:lvl2pPr>
            <a:lvl3pPr>
              <a:defRPr sz="1646"/>
            </a:lvl3pPr>
            <a:lvl4pPr>
              <a:defRPr sz="1361"/>
            </a:lvl4pPr>
            <a:lvl5pPr>
              <a:defRPr sz="1361"/>
            </a:lvl5pPr>
            <a:lvl6pPr>
              <a:defRPr sz="1361"/>
            </a:lvl6pPr>
            <a:lvl7pPr>
              <a:defRPr sz="1361"/>
            </a:lvl7pPr>
            <a:lvl8pPr>
              <a:defRPr sz="1361"/>
            </a:lvl8pPr>
            <a:lvl9pPr>
              <a:defRPr sz="136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9" y="6027900"/>
            <a:ext cx="12635519" cy="19702463"/>
          </a:xfrm>
        </p:spPr>
        <p:txBody>
          <a:bodyPr/>
          <a:lstStyle>
            <a:lvl1pPr marL="0" indent="0">
              <a:buNone/>
              <a:defRPr sz="931"/>
            </a:lvl1pPr>
            <a:lvl2pPr marL="307532" indent="0">
              <a:buNone/>
              <a:defRPr sz="788"/>
            </a:lvl2pPr>
            <a:lvl3pPr marL="615064" indent="0">
              <a:buNone/>
              <a:defRPr sz="644"/>
            </a:lvl3pPr>
            <a:lvl4pPr marL="922596" indent="0">
              <a:buNone/>
              <a:defRPr sz="573"/>
            </a:lvl4pPr>
            <a:lvl5pPr marL="1230125" indent="0">
              <a:buNone/>
              <a:defRPr sz="573"/>
            </a:lvl5pPr>
            <a:lvl6pPr marL="1537657" indent="0">
              <a:buNone/>
              <a:defRPr sz="573"/>
            </a:lvl6pPr>
            <a:lvl7pPr marL="1845188" indent="0">
              <a:buNone/>
              <a:defRPr sz="573"/>
            </a:lvl7pPr>
            <a:lvl8pPr marL="2152719" indent="0">
              <a:buNone/>
              <a:defRPr sz="573"/>
            </a:lvl8pPr>
            <a:lvl9pPr marL="2460251" indent="0">
              <a:buNone/>
              <a:defRPr sz="573"/>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58787F-99FA-41E8-93BB-4D027D5121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8214" y="20162523"/>
            <a:ext cx="23042880" cy="2380298"/>
          </a:xfrm>
        </p:spPr>
        <p:txBody>
          <a:bodyPr anchor="b"/>
          <a:lstStyle>
            <a:lvl1pPr algn="l">
              <a:defRPr sz="1361" b="1"/>
            </a:lvl1pPr>
          </a:lstStyle>
          <a:p>
            <a:r>
              <a:rPr lang="en-US"/>
              <a:t>Click to edit Master title style</a:t>
            </a:r>
          </a:p>
        </p:txBody>
      </p:sp>
      <p:sp>
        <p:nvSpPr>
          <p:cNvPr id="3" name="Picture Placeholder 2"/>
          <p:cNvSpPr>
            <a:spLocks noGrp="1"/>
          </p:cNvSpPr>
          <p:nvPr>
            <p:ph type="pic" idx="1"/>
          </p:nvPr>
        </p:nvSpPr>
        <p:spPr>
          <a:xfrm>
            <a:off x="7528214" y="2573180"/>
            <a:ext cx="23042880" cy="17282160"/>
          </a:xfrm>
        </p:spPr>
        <p:txBody>
          <a:bodyPr/>
          <a:lstStyle>
            <a:lvl1pPr marL="0" indent="0">
              <a:buNone/>
              <a:defRPr sz="2148"/>
            </a:lvl1pPr>
            <a:lvl2pPr marL="307532" indent="0">
              <a:buNone/>
              <a:defRPr sz="1861"/>
            </a:lvl2pPr>
            <a:lvl3pPr marL="615064" indent="0">
              <a:buNone/>
              <a:defRPr sz="1646"/>
            </a:lvl3pPr>
            <a:lvl4pPr marL="922596" indent="0">
              <a:buNone/>
              <a:defRPr sz="1361"/>
            </a:lvl4pPr>
            <a:lvl5pPr marL="1230125" indent="0">
              <a:buNone/>
              <a:defRPr sz="1361"/>
            </a:lvl5pPr>
            <a:lvl6pPr marL="1537657" indent="0">
              <a:buNone/>
              <a:defRPr sz="1361"/>
            </a:lvl6pPr>
            <a:lvl7pPr marL="1845188" indent="0">
              <a:buNone/>
              <a:defRPr sz="1361"/>
            </a:lvl7pPr>
            <a:lvl8pPr marL="2152719" indent="0">
              <a:buNone/>
              <a:defRPr sz="1361"/>
            </a:lvl8pPr>
            <a:lvl9pPr marL="2460251" indent="0">
              <a:buNone/>
              <a:defRPr sz="1361"/>
            </a:lvl9pPr>
          </a:lstStyle>
          <a:p>
            <a:pPr lvl="0"/>
            <a:endParaRPr lang="en-US" noProof="0"/>
          </a:p>
        </p:txBody>
      </p:sp>
      <p:sp>
        <p:nvSpPr>
          <p:cNvPr id="4" name="Text Placeholder 3"/>
          <p:cNvSpPr>
            <a:spLocks noGrp="1"/>
          </p:cNvSpPr>
          <p:nvPr>
            <p:ph type="body" sz="half" idx="2"/>
          </p:nvPr>
        </p:nvSpPr>
        <p:spPr>
          <a:xfrm>
            <a:off x="7528214" y="22542821"/>
            <a:ext cx="23042880" cy="3380423"/>
          </a:xfrm>
        </p:spPr>
        <p:txBody>
          <a:bodyPr/>
          <a:lstStyle>
            <a:lvl1pPr marL="0" indent="0">
              <a:buNone/>
              <a:defRPr sz="931"/>
            </a:lvl1pPr>
            <a:lvl2pPr marL="307532" indent="0">
              <a:buNone/>
              <a:defRPr sz="788"/>
            </a:lvl2pPr>
            <a:lvl3pPr marL="615064" indent="0">
              <a:buNone/>
              <a:defRPr sz="644"/>
            </a:lvl3pPr>
            <a:lvl4pPr marL="922596" indent="0">
              <a:buNone/>
              <a:defRPr sz="573"/>
            </a:lvl4pPr>
            <a:lvl5pPr marL="1230125" indent="0">
              <a:buNone/>
              <a:defRPr sz="573"/>
            </a:lvl5pPr>
            <a:lvl6pPr marL="1537657" indent="0">
              <a:buNone/>
              <a:defRPr sz="573"/>
            </a:lvl6pPr>
            <a:lvl7pPr marL="1845188" indent="0">
              <a:buNone/>
              <a:defRPr sz="573"/>
            </a:lvl7pPr>
            <a:lvl8pPr marL="2152719" indent="0">
              <a:buNone/>
              <a:defRPr sz="573"/>
            </a:lvl8pPr>
            <a:lvl9pPr marL="2460251" indent="0">
              <a:buNone/>
              <a:defRPr sz="573"/>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D0A3B2-596D-4437-83F5-1685CD9214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383583" y="34302"/>
            <a:ext cx="29637644" cy="2974657"/>
          </a:xfrm>
          <a:prstGeom prst="rect">
            <a:avLst/>
          </a:prstGeom>
          <a:noFill/>
          <a:ln w="9525">
            <a:noFill/>
            <a:miter lim="800000"/>
            <a:headEnd/>
            <a:tailEnd/>
          </a:ln>
        </p:spPr>
        <p:txBody>
          <a:bodyPr vert="horz" wrap="square" lIns="399752" tIns="199875" rIns="399752" bIns="199875"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1739612" y="4733453"/>
            <a:ext cx="34925577" cy="2086975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p:txBody>
      </p:sp>
      <p:sp>
        <p:nvSpPr>
          <p:cNvPr id="1028" name="Rectangle 4"/>
          <p:cNvSpPr>
            <a:spLocks noGrp="1" noChangeArrowheads="1"/>
          </p:cNvSpPr>
          <p:nvPr>
            <p:ph type="dt" sz="half" idx="2"/>
          </p:nvPr>
        </p:nvSpPr>
        <p:spPr bwMode="auto">
          <a:xfrm>
            <a:off x="2881572" y="26243280"/>
            <a:ext cx="8001000" cy="19202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eaLnBrk="0" hangingPunct="0">
              <a:defRPr sz="4295">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13120433" y="26243280"/>
            <a:ext cx="12163945" cy="19202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ctr" eaLnBrk="0" hangingPunct="0">
              <a:defRPr sz="4295">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27522228" y="26243280"/>
            <a:ext cx="8001000" cy="19202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r" eaLnBrk="0" hangingPunct="0">
              <a:defRPr sz="4295">
                <a:latin typeface="Times New Roman" charset="0"/>
              </a:defRPr>
            </a:lvl1pPr>
          </a:lstStyle>
          <a:p>
            <a:pPr>
              <a:defRPr/>
            </a:pPr>
            <a:fld id="{3DA2D13A-81BF-4FD9-B034-831A40ECC6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12518021" rtl="0" eaLnBrk="0" fontAlgn="base" hangingPunct="0">
        <a:spcBef>
          <a:spcPct val="0"/>
        </a:spcBef>
        <a:spcAft>
          <a:spcPct val="0"/>
        </a:spcAft>
        <a:defRPr sz="5441" b="1">
          <a:solidFill>
            <a:schemeClr val="bg1"/>
          </a:solidFill>
          <a:latin typeface="+mj-lt"/>
          <a:ea typeface="+mj-ea"/>
          <a:cs typeface="+mj-cs"/>
        </a:defRPr>
      </a:lvl1pPr>
      <a:lvl2pPr algn="ctr" defTabSz="12518021" rtl="0" eaLnBrk="0" fontAlgn="base" hangingPunct="0">
        <a:spcBef>
          <a:spcPct val="0"/>
        </a:spcBef>
        <a:spcAft>
          <a:spcPct val="0"/>
        </a:spcAft>
        <a:defRPr sz="5441" b="1">
          <a:solidFill>
            <a:schemeClr val="bg1"/>
          </a:solidFill>
          <a:latin typeface="Arial" charset="0"/>
        </a:defRPr>
      </a:lvl2pPr>
      <a:lvl3pPr algn="ctr" defTabSz="12518021" rtl="0" eaLnBrk="0" fontAlgn="base" hangingPunct="0">
        <a:spcBef>
          <a:spcPct val="0"/>
        </a:spcBef>
        <a:spcAft>
          <a:spcPct val="0"/>
        </a:spcAft>
        <a:defRPr sz="5441" b="1">
          <a:solidFill>
            <a:schemeClr val="bg1"/>
          </a:solidFill>
          <a:latin typeface="Arial" charset="0"/>
        </a:defRPr>
      </a:lvl3pPr>
      <a:lvl4pPr algn="ctr" defTabSz="12518021" rtl="0" eaLnBrk="0" fontAlgn="base" hangingPunct="0">
        <a:spcBef>
          <a:spcPct val="0"/>
        </a:spcBef>
        <a:spcAft>
          <a:spcPct val="0"/>
        </a:spcAft>
        <a:defRPr sz="5441" b="1">
          <a:solidFill>
            <a:schemeClr val="bg1"/>
          </a:solidFill>
          <a:latin typeface="Arial" charset="0"/>
        </a:defRPr>
      </a:lvl4pPr>
      <a:lvl5pPr algn="ctr" defTabSz="12518021" rtl="0" eaLnBrk="0" fontAlgn="base" hangingPunct="0">
        <a:spcBef>
          <a:spcPct val="0"/>
        </a:spcBef>
        <a:spcAft>
          <a:spcPct val="0"/>
        </a:spcAft>
        <a:defRPr sz="5441" b="1">
          <a:solidFill>
            <a:schemeClr val="bg1"/>
          </a:solidFill>
          <a:latin typeface="Arial" charset="0"/>
        </a:defRPr>
      </a:lvl5pPr>
      <a:lvl6pPr marL="307532" algn="ctr" defTabSz="12518021" rtl="0" fontAlgn="base">
        <a:spcBef>
          <a:spcPct val="0"/>
        </a:spcBef>
        <a:spcAft>
          <a:spcPct val="0"/>
        </a:spcAft>
        <a:defRPr sz="5441" b="1">
          <a:solidFill>
            <a:schemeClr val="bg1"/>
          </a:solidFill>
          <a:latin typeface="Arial" charset="0"/>
        </a:defRPr>
      </a:lvl6pPr>
      <a:lvl7pPr marL="615064" algn="ctr" defTabSz="12518021" rtl="0" fontAlgn="base">
        <a:spcBef>
          <a:spcPct val="0"/>
        </a:spcBef>
        <a:spcAft>
          <a:spcPct val="0"/>
        </a:spcAft>
        <a:defRPr sz="5441" b="1">
          <a:solidFill>
            <a:schemeClr val="bg1"/>
          </a:solidFill>
          <a:latin typeface="Arial" charset="0"/>
        </a:defRPr>
      </a:lvl7pPr>
      <a:lvl8pPr marL="922596" algn="ctr" defTabSz="12518021" rtl="0" fontAlgn="base">
        <a:spcBef>
          <a:spcPct val="0"/>
        </a:spcBef>
        <a:spcAft>
          <a:spcPct val="0"/>
        </a:spcAft>
        <a:defRPr sz="5441" b="1">
          <a:solidFill>
            <a:schemeClr val="bg1"/>
          </a:solidFill>
          <a:latin typeface="Arial" charset="0"/>
        </a:defRPr>
      </a:lvl8pPr>
      <a:lvl9pPr marL="1230125" algn="ctr" defTabSz="12518021" rtl="0" fontAlgn="base">
        <a:spcBef>
          <a:spcPct val="0"/>
        </a:spcBef>
        <a:spcAft>
          <a:spcPct val="0"/>
        </a:spcAft>
        <a:defRPr sz="5441" b="1">
          <a:solidFill>
            <a:schemeClr val="bg1"/>
          </a:solidFill>
          <a:latin typeface="Arial" charset="0"/>
        </a:defRPr>
      </a:lvl9pPr>
    </p:titleStyle>
    <p:bodyStyle>
      <a:lvl1pPr marL="1067818" indent="-1067818" algn="l" defTabSz="12518021" rtl="0" eaLnBrk="0" fontAlgn="base" hangingPunct="0">
        <a:spcBef>
          <a:spcPct val="20000"/>
        </a:spcBef>
        <a:spcAft>
          <a:spcPct val="0"/>
        </a:spcAft>
        <a:defRPr sz="1646">
          <a:solidFill>
            <a:schemeClr val="tx1"/>
          </a:solidFill>
          <a:latin typeface="+mn-lt"/>
          <a:ea typeface="+mn-ea"/>
          <a:cs typeface="+mn-cs"/>
        </a:defRPr>
      </a:lvl1pPr>
      <a:lvl2pPr marL="2309688" indent="-887357" algn="l" defTabSz="12518021" rtl="0" eaLnBrk="0" fontAlgn="base" hangingPunct="0">
        <a:spcBef>
          <a:spcPct val="20000"/>
        </a:spcBef>
        <a:spcAft>
          <a:spcPct val="0"/>
        </a:spcAft>
        <a:defRPr sz="9164">
          <a:solidFill>
            <a:schemeClr val="tx1"/>
          </a:solidFill>
          <a:latin typeface="Times New Roman" charset="0"/>
        </a:defRPr>
      </a:lvl2pPr>
      <a:lvl3pPr marL="3555832" indent="-710099" algn="l" defTabSz="12518021" rtl="0" eaLnBrk="0" fontAlgn="base" hangingPunct="0">
        <a:spcBef>
          <a:spcPct val="20000"/>
        </a:spcBef>
        <a:spcAft>
          <a:spcPct val="0"/>
        </a:spcAft>
        <a:defRPr sz="7803">
          <a:solidFill>
            <a:schemeClr val="tx1"/>
          </a:solidFill>
          <a:latin typeface="Times New Roman" charset="0"/>
        </a:defRPr>
      </a:lvl3pPr>
      <a:lvl4pPr marL="4977096" indent="-711166" algn="l" defTabSz="12518021" rtl="0" eaLnBrk="0" fontAlgn="base" hangingPunct="0">
        <a:spcBef>
          <a:spcPct val="20000"/>
        </a:spcBef>
        <a:spcAft>
          <a:spcPct val="0"/>
        </a:spcAft>
        <a:defRPr sz="6515">
          <a:solidFill>
            <a:schemeClr val="tx1"/>
          </a:solidFill>
          <a:latin typeface="Times New Roman" charset="0"/>
        </a:defRPr>
      </a:lvl4pPr>
      <a:lvl5pPr marL="6401564" indent="-714370" algn="l" defTabSz="12518021" rtl="0" eaLnBrk="0" fontAlgn="base" hangingPunct="0">
        <a:spcBef>
          <a:spcPct val="20000"/>
        </a:spcBef>
        <a:spcAft>
          <a:spcPct val="0"/>
        </a:spcAft>
        <a:defRPr sz="6515">
          <a:solidFill>
            <a:schemeClr val="tx1"/>
          </a:solidFill>
          <a:latin typeface="Times New Roman" charset="0"/>
        </a:defRPr>
      </a:lvl5pPr>
      <a:lvl6pPr marL="6709095" indent="-714370" algn="l" defTabSz="12518021" rtl="0" fontAlgn="base">
        <a:spcBef>
          <a:spcPct val="20000"/>
        </a:spcBef>
        <a:spcAft>
          <a:spcPct val="0"/>
        </a:spcAft>
        <a:defRPr sz="6515">
          <a:solidFill>
            <a:schemeClr val="tx1"/>
          </a:solidFill>
          <a:latin typeface="Times New Roman" charset="0"/>
        </a:defRPr>
      </a:lvl6pPr>
      <a:lvl7pPr marL="7016627" indent="-714370" algn="l" defTabSz="12518021" rtl="0" fontAlgn="base">
        <a:spcBef>
          <a:spcPct val="20000"/>
        </a:spcBef>
        <a:spcAft>
          <a:spcPct val="0"/>
        </a:spcAft>
        <a:defRPr sz="6515">
          <a:solidFill>
            <a:schemeClr val="tx1"/>
          </a:solidFill>
          <a:latin typeface="Times New Roman" charset="0"/>
        </a:defRPr>
      </a:lvl7pPr>
      <a:lvl8pPr marL="7324159" indent="-714370" algn="l" defTabSz="12518021" rtl="0" fontAlgn="base">
        <a:spcBef>
          <a:spcPct val="20000"/>
        </a:spcBef>
        <a:spcAft>
          <a:spcPct val="0"/>
        </a:spcAft>
        <a:defRPr sz="6515">
          <a:solidFill>
            <a:schemeClr val="tx1"/>
          </a:solidFill>
          <a:latin typeface="Times New Roman" charset="0"/>
        </a:defRPr>
      </a:lvl8pPr>
      <a:lvl9pPr marL="7631689" indent="-714370" algn="l" defTabSz="12518021" rtl="0" fontAlgn="base">
        <a:spcBef>
          <a:spcPct val="20000"/>
        </a:spcBef>
        <a:spcAft>
          <a:spcPct val="0"/>
        </a:spcAft>
        <a:defRPr sz="6515">
          <a:solidFill>
            <a:schemeClr val="tx1"/>
          </a:solidFill>
          <a:latin typeface="Times New Roman" charset="0"/>
        </a:defRPr>
      </a:lvl9pPr>
    </p:bodyStyle>
    <p:otherStyle>
      <a:defPPr>
        <a:defRPr lang="en-US"/>
      </a:defPPr>
      <a:lvl1pPr marL="0" algn="l" defTabSz="615064" rtl="0" eaLnBrk="1" latinLnBrk="0" hangingPunct="1">
        <a:defRPr sz="1217" kern="1200">
          <a:solidFill>
            <a:schemeClr val="tx1"/>
          </a:solidFill>
          <a:latin typeface="+mn-lt"/>
          <a:ea typeface="+mn-ea"/>
          <a:cs typeface="+mn-cs"/>
        </a:defRPr>
      </a:lvl1pPr>
      <a:lvl2pPr marL="307532" algn="l" defTabSz="615064" rtl="0" eaLnBrk="1" latinLnBrk="0" hangingPunct="1">
        <a:defRPr sz="1217" kern="1200">
          <a:solidFill>
            <a:schemeClr val="tx1"/>
          </a:solidFill>
          <a:latin typeface="+mn-lt"/>
          <a:ea typeface="+mn-ea"/>
          <a:cs typeface="+mn-cs"/>
        </a:defRPr>
      </a:lvl2pPr>
      <a:lvl3pPr marL="615064" algn="l" defTabSz="615064" rtl="0" eaLnBrk="1" latinLnBrk="0" hangingPunct="1">
        <a:defRPr sz="1217" kern="1200">
          <a:solidFill>
            <a:schemeClr val="tx1"/>
          </a:solidFill>
          <a:latin typeface="+mn-lt"/>
          <a:ea typeface="+mn-ea"/>
          <a:cs typeface="+mn-cs"/>
        </a:defRPr>
      </a:lvl3pPr>
      <a:lvl4pPr marL="922596" algn="l" defTabSz="615064" rtl="0" eaLnBrk="1" latinLnBrk="0" hangingPunct="1">
        <a:defRPr sz="1217" kern="1200">
          <a:solidFill>
            <a:schemeClr val="tx1"/>
          </a:solidFill>
          <a:latin typeface="+mn-lt"/>
          <a:ea typeface="+mn-ea"/>
          <a:cs typeface="+mn-cs"/>
        </a:defRPr>
      </a:lvl4pPr>
      <a:lvl5pPr marL="1230125" algn="l" defTabSz="615064" rtl="0" eaLnBrk="1" latinLnBrk="0" hangingPunct="1">
        <a:defRPr sz="1217" kern="1200">
          <a:solidFill>
            <a:schemeClr val="tx1"/>
          </a:solidFill>
          <a:latin typeface="+mn-lt"/>
          <a:ea typeface="+mn-ea"/>
          <a:cs typeface="+mn-cs"/>
        </a:defRPr>
      </a:lvl5pPr>
      <a:lvl6pPr marL="1537657" algn="l" defTabSz="615064" rtl="0" eaLnBrk="1" latinLnBrk="0" hangingPunct="1">
        <a:defRPr sz="1217" kern="1200">
          <a:solidFill>
            <a:schemeClr val="tx1"/>
          </a:solidFill>
          <a:latin typeface="+mn-lt"/>
          <a:ea typeface="+mn-ea"/>
          <a:cs typeface="+mn-cs"/>
        </a:defRPr>
      </a:lvl6pPr>
      <a:lvl7pPr marL="1845188" algn="l" defTabSz="615064" rtl="0" eaLnBrk="1" latinLnBrk="0" hangingPunct="1">
        <a:defRPr sz="1217" kern="1200">
          <a:solidFill>
            <a:schemeClr val="tx1"/>
          </a:solidFill>
          <a:latin typeface="+mn-lt"/>
          <a:ea typeface="+mn-ea"/>
          <a:cs typeface="+mn-cs"/>
        </a:defRPr>
      </a:lvl7pPr>
      <a:lvl8pPr marL="2152719" algn="l" defTabSz="615064" rtl="0" eaLnBrk="1" latinLnBrk="0" hangingPunct="1">
        <a:defRPr sz="1217" kern="1200">
          <a:solidFill>
            <a:schemeClr val="tx1"/>
          </a:solidFill>
          <a:latin typeface="+mn-lt"/>
          <a:ea typeface="+mn-ea"/>
          <a:cs typeface="+mn-cs"/>
        </a:defRPr>
      </a:lvl8pPr>
      <a:lvl9pPr marL="2460251" algn="l" defTabSz="615064" rtl="0" eaLnBrk="1" latinLnBrk="0" hangingPunct="1">
        <a:defRPr sz="1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1148"/>
          <p:cNvSpPr>
            <a:spLocks noChangeArrowheads="1"/>
          </p:cNvSpPr>
          <p:nvPr/>
        </p:nvSpPr>
        <p:spPr bwMode="auto">
          <a:xfrm>
            <a:off x="11951756" y="4304037"/>
            <a:ext cx="12905788" cy="1433795"/>
          </a:xfrm>
          <a:prstGeom prst="rect">
            <a:avLst/>
          </a:prstGeom>
          <a:solidFill>
            <a:srgbClr val="CC99FF"/>
          </a:solidFill>
          <a:ln w="9525">
            <a:noFill/>
            <a:miter lim="800000"/>
            <a:headEnd/>
            <a:tailEnd/>
          </a:ln>
        </p:spPr>
        <p:txBody>
          <a:bodyPr wrap="none" lIns="61515" tIns="30758" rIns="61515" bIns="30758" anchor="ctr"/>
          <a:lstStyle/>
          <a:p>
            <a:pPr algn="ctr"/>
            <a:endParaRPr lang="en-US" sz="1646" dirty="0"/>
          </a:p>
        </p:txBody>
      </p:sp>
      <p:sp>
        <p:nvSpPr>
          <p:cNvPr id="1027" name="Rectangle 2"/>
          <p:cNvSpPr>
            <a:spLocks noChangeArrowheads="1"/>
          </p:cNvSpPr>
          <p:nvPr/>
        </p:nvSpPr>
        <p:spPr bwMode="auto">
          <a:xfrm>
            <a:off x="0" y="-48378"/>
            <a:ext cx="38404800" cy="4043189"/>
          </a:xfrm>
          <a:prstGeom prst="rect">
            <a:avLst/>
          </a:prstGeom>
          <a:solidFill>
            <a:srgbClr val="CC99FF"/>
          </a:solidFill>
          <a:ln w="9525">
            <a:noFill/>
            <a:miter lim="800000"/>
            <a:headEnd/>
            <a:tailEnd/>
          </a:ln>
        </p:spPr>
        <p:txBody>
          <a:bodyPr wrap="none" lIns="61515" tIns="30758" rIns="61515" bIns="30758" anchor="ctr"/>
          <a:lstStyle/>
          <a:p>
            <a:endParaRPr lang="en-US" sz="1646"/>
          </a:p>
        </p:txBody>
      </p:sp>
      <p:sp>
        <p:nvSpPr>
          <p:cNvPr id="1028" name="Rectangle 4"/>
          <p:cNvSpPr>
            <a:spLocks noGrp="1" noChangeAspect="1" noChangeArrowheads="1"/>
          </p:cNvSpPr>
          <p:nvPr>
            <p:ph type="title"/>
          </p:nvPr>
        </p:nvSpPr>
        <p:spPr>
          <a:xfrm>
            <a:off x="9593137" y="682368"/>
            <a:ext cx="21286248" cy="3693319"/>
          </a:xfrm>
          <a:noFill/>
        </p:spPr>
        <p:txBody>
          <a:bodyPr vert="horz" wrap="square" lIns="0" tIns="0" rIns="0" bIns="0" numCol="1" anchor="ctr" anchorCtr="0" compatLnSpc="1">
            <a:prstTxWarp prst="textNoShape">
              <a:avLst/>
            </a:prstTxWarp>
            <a:spAutoFit/>
          </a:bodyPr>
          <a:lstStyle/>
          <a:p>
            <a:r>
              <a:rPr lang="en-US" sz="8000" dirty="0">
                <a:solidFill>
                  <a:schemeClr val="tx1"/>
                </a:solidFill>
                <a:latin typeface="Times New Roman"/>
                <a:cs typeface="Times New Roman"/>
              </a:rPr>
              <a:t>Failure to Follow-Up, There’s More to the Story</a:t>
            </a:r>
            <a:br>
              <a:rPr lang="en-US" sz="6000" dirty="0"/>
            </a:br>
            <a:r>
              <a:rPr lang="en-US" sz="4800" b="0" dirty="0">
                <a:solidFill>
                  <a:schemeClr val="tx1"/>
                </a:solidFill>
                <a:latin typeface="Calibri"/>
                <a:ea typeface="Calibri"/>
                <a:cs typeface="Calibri"/>
              </a:rPr>
              <a:t>Emily Dubuisson</a:t>
            </a:r>
            <a:r>
              <a:rPr lang="en-US" sz="4800" b="0" baseline="30000" dirty="0">
                <a:solidFill>
                  <a:schemeClr val="tx1"/>
                </a:solidFill>
                <a:latin typeface="Calibri"/>
                <a:ea typeface="Calibri"/>
                <a:cs typeface="Calibri"/>
              </a:rPr>
              <a:t>1</a:t>
            </a:r>
            <a:r>
              <a:rPr lang="en-US" sz="4800" b="0" dirty="0">
                <a:solidFill>
                  <a:schemeClr val="tx1"/>
                </a:solidFill>
                <a:latin typeface="Calibri"/>
                <a:ea typeface="Calibri"/>
                <a:cs typeface="Calibri"/>
              </a:rPr>
              <a:t>, Emma Domangue</a:t>
            </a:r>
            <a:r>
              <a:rPr lang="en-US" sz="4800" b="0" baseline="30000" dirty="0">
                <a:solidFill>
                  <a:schemeClr val="tx1"/>
                </a:solidFill>
                <a:latin typeface="Calibri"/>
                <a:ea typeface="Calibri"/>
                <a:cs typeface="Calibri"/>
              </a:rPr>
              <a:t>1</a:t>
            </a:r>
            <a:r>
              <a:rPr lang="en-US" sz="4800" b="0" dirty="0">
                <a:solidFill>
                  <a:schemeClr val="tx1"/>
                </a:solidFill>
                <a:latin typeface="Calibri"/>
                <a:ea typeface="Calibri"/>
                <a:cs typeface="Calibri"/>
              </a:rPr>
              <a:t>, Greggory Davis PhD</a:t>
            </a:r>
            <a:r>
              <a:rPr lang="en-US" sz="4800" b="0" baseline="30000" dirty="0">
                <a:solidFill>
                  <a:schemeClr val="tx1"/>
                </a:solidFill>
                <a:latin typeface="Calibri"/>
                <a:ea typeface="Calibri"/>
                <a:cs typeface="Calibri"/>
              </a:rPr>
              <a:t>2</a:t>
            </a:r>
            <a:r>
              <a:rPr lang="en-US" sz="4800" b="0" dirty="0">
                <a:solidFill>
                  <a:schemeClr val="tx1"/>
                </a:solidFill>
                <a:latin typeface="Calibri"/>
                <a:ea typeface="Calibri"/>
                <a:cs typeface="Calibri"/>
              </a:rPr>
              <a:t>, Tiffany </a:t>
            </a:r>
            <a:r>
              <a:rPr lang="en-US" sz="4800" b="0" dirty="0" err="1">
                <a:solidFill>
                  <a:schemeClr val="tx1"/>
                </a:solidFill>
                <a:latin typeface="Calibri"/>
                <a:ea typeface="Calibri"/>
                <a:cs typeface="Calibri"/>
              </a:rPr>
              <a:t>Ardoin</a:t>
            </a:r>
            <a:r>
              <a:rPr lang="en-US" sz="4800" b="0" dirty="0">
                <a:solidFill>
                  <a:schemeClr val="tx1"/>
                </a:solidFill>
                <a:latin typeface="Calibri"/>
                <a:ea typeface="Calibri"/>
                <a:cs typeface="Calibri"/>
              </a:rPr>
              <a:t> MD</a:t>
            </a:r>
            <a:r>
              <a:rPr lang="en-US" sz="4800" b="0" baseline="30000" dirty="0">
                <a:solidFill>
                  <a:schemeClr val="tx1"/>
                </a:solidFill>
                <a:latin typeface="Calibri"/>
                <a:ea typeface="Calibri"/>
                <a:cs typeface="Calibri"/>
              </a:rPr>
              <a:t>2</a:t>
            </a:r>
            <a:br>
              <a:rPr lang="en-US" sz="4800" b="0" dirty="0">
                <a:solidFill>
                  <a:schemeClr val="tx1"/>
                </a:solidFill>
                <a:latin typeface="Calibri"/>
                <a:ea typeface="Calibri"/>
                <a:cs typeface="Calibri"/>
              </a:rPr>
            </a:br>
            <a:r>
              <a:rPr lang="en-US" sz="3200" b="0" baseline="30000" dirty="0">
                <a:solidFill>
                  <a:schemeClr val="tx1"/>
                </a:solidFill>
                <a:ea typeface="+mj-lt"/>
                <a:cs typeface="+mj-lt"/>
              </a:rPr>
              <a:t>1</a:t>
            </a:r>
            <a:r>
              <a:rPr lang="en-US" sz="3200" b="0" dirty="0">
                <a:solidFill>
                  <a:schemeClr val="tx1"/>
                </a:solidFill>
                <a:ea typeface="+mj-lt"/>
                <a:cs typeface="+mj-lt"/>
              </a:rPr>
              <a:t>LSU Health Sciences Center, School of Medicine, New Orleans, LA </a:t>
            </a:r>
            <a:br>
              <a:rPr lang="en-US" sz="3200" b="0" dirty="0">
                <a:solidFill>
                  <a:schemeClr val="tx1"/>
                </a:solidFill>
                <a:ea typeface="+mj-lt"/>
                <a:cs typeface="+mj-lt"/>
              </a:rPr>
            </a:br>
            <a:r>
              <a:rPr lang="en-US" sz="3200" b="0" baseline="30000" dirty="0">
                <a:solidFill>
                  <a:schemeClr val="tx1"/>
                </a:solidFill>
                <a:ea typeface="+mj-lt"/>
                <a:cs typeface="+mj-lt"/>
              </a:rPr>
              <a:t>2</a:t>
            </a:r>
            <a:r>
              <a:rPr lang="en-US" sz="3200" b="0" dirty="0">
                <a:solidFill>
                  <a:schemeClr val="tx1"/>
                </a:solidFill>
                <a:ea typeface="+mj-lt"/>
                <a:cs typeface="+mj-lt"/>
              </a:rPr>
              <a:t>LSU Health Sciences Center, Department of Internal Medicine, Baton Rouge, LA</a:t>
            </a:r>
            <a:br>
              <a:rPr lang="en-US" sz="2400" b="0" dirty="0">
                <a:solidFill>
                  <a:schemeClr val="tx1"/>
                </a:solidFill>
                <a:ea typeface="+mj-lt"/>
                <a:cs typeface="+mj-lt"/>
              </a:rPr>
            </a:br>
            <a:br>
              <a:rPr lang="en-US" sz="2400" b="0" dirty="0">
                <a:solidFill>
                  <a:schemeClr val="tx1"/>
                </a:solidFill>
                <a:ea typeface="+mj-lt"/>
                <a:cs typeface="+mj-lt"/>
              </a:rPr>
            </a:br>
            <a:endParaRPr lang="en-US" sz="2400" dirty="0">
              <a:solidFill>
                <a:schemeClr val="tx1"/>
              </a:solidFill>
              <a:cs typeface="Arial"/>
            </a:endParaRPr>
          </a:p>
        </p:txBody>
      </p:sp>
      <p:sp>
        <p:nvSpPr>
          <p:cNvPr id="1029" name="Text Box 1147"/>
          <p:cNvSpPr txBox="1">
            <a:spLocks noChangeArrowheads="1"/>
          </p:cNvSpPr>
          <p:nvPr/>
        </p:nvSpPr>
        <p:spPr bwMode="auto">
          <a:xfrm>
            <a:off x="255626" y="6017042"/>
            <a:ext cx="11111704" cy="8869184"/>
          </a:xfrm>
          <a:prstGeom prst="rect">
            <a:avLst/>
          </a:prstGeom>
          <a:solidFill>
            <a:schemeClr val="bg1"/>
          </a:solidFill>
          <a:ln w="25400">
            <a:solidFill>
              <a:schemeClr val="tx1"/>
            </a:solidFill>
            <a:miter lim="800000"/>
            <a:headEnd type="none" w="sm" len="sm"/>
            <a:tailEnd type="none" w="sm" len="sm"/>
          </a:ln>
        </p:spPr>
        <p:txBody>
          <a:bodyPr lIns="61515" tIns="30758" rIns="61515" bIns="30758" anchor="t"/>
          <a:lstStyle/>
          <a:p>
            <a:pPr marL="428594" indent="-428594">
              <a:buFont typeface="Arial"/>
              <a:buChar char="•"/>
            </a:pPr>
            <a:r>
              <a:rPr lang="en-US" sz="4200" b="1" dirty="0">
                <a:latin typeface="Calibri"/>
                <a:ea typeface="Calibri"/>
                <a:cs typeface="Times New Roman"/>
              </a:rPr>
              <a:t>Food insecurity is the uncertainty or limitation of access to nutritious food for a healthy lifestyle with normal growth and development. </a:t>
            </a:r>
          </a:p>
          <a:p>
            <a:pPr marL="428594" indent="-428594">
              <a:buFont typeface="Arial"/>
              <a:buChar char="•"/>
            </a:pPr>
            <a:r>
              <a:rPr lang="en-US" sz="4200" b="1" dirty="0">
                <a:latin typeface="Calibri"/>
                <a:ea typeface="Calibri"/>
                <a:cs typeface="Times New Roman"/>
              </a:rPr>
              <a:t>Food insecurity leads to negative health outcomes, poor development, and lower life expectancy. </a:t>
            </a:r>
          </a:p>
          <a:p>
            <a:pPr marL="428594" indent="-428594">
              <a:buFont typeface="Arial"/>
              <a:buChar char="•"/>
            </a:pPr>
            <a:r>
              <a:rPr lang="en-US" sz="4200" b="1" dirty="0">
                <a:latin typeface="Calibri"/>
                <a:ea typeface="Calibri"/>
                <a:cs typeface="Times New Roman"/>
              </a:rPr>
              <a:t>Elective health programs aimed to address food insecurity do exist, such as the Geaux Get Healthy Clinical Program at Our Lady of the Lake.</a:t>
            </a:r>
          </a:p>
          <a:p>
            <a:pPr marL="428594" indent="-428594">
              <a:buFont typeface="Arial"/>
              <a:buChar char="•"/>
            </a:pPr>
            <a:r>
              <a:rPr lang="en-US" sz="4200" b="1" dirty="0">
                <a:latin typeface="Calibri"/>
                <a:ea typeface="Calibri"/>
                <a:cs typeface="Times New Roman"/>
              </a:rPr>
              <a:t>However, l</a:t>
            </a:r>
            <a:r>
              <a:rPr lang="en-US" sz="4200" b="1" dirty="0">
                <a:latin typeface="Calibri"/>
                <a:cs typeface="Times New Roman"/>
              </a:rPr>
              <a:t>iterature regarding attendance and utilization of these elective health programs is scarce. </a:t>
            </a:r>
            <a:endParaRPr lang="en-US" sz="4200" b="1" dirty="0">
              <a:latin typeface="Calibri"/>
              <a:ea typeface="Calibri"/>
              <a:cs typeface="Calibri"/>
            </a:endParaRPr>
          </a:p>
        </p:txBody>
      </p:sp>
      <p:sp>
        <p:nvSpPr>
          <p:cNvPr id="1030" name="Rectangle 1148"/>
          <p:cNvSpPr>
            <a:spLocks noChangeArrowheads="1"/>
          </p:cNvSpPr>
          <p:nvPr/>
        </p:nvSpPr>
        <p:spPr bwMode="auto">
          <a:xfrm>
            <a:off x="167173" y="4304037"/>
            <a:ext cx="11200157" cy="1433795"/>
          </a:xfrm>
          <a:prstGeom prst="rect">
            <a:avLst/>
          </a:prstGeom>
          <a:solidFill>
            <a:srgbClr val="CC99FF"/>
          </a:solidFill>
          <a:ln w="9525">
            <a:noFill/>
            <a:miter lim="800000"/>
            <a:headEnd/>
            <a:tailEnd/>
          </a:ln>
        </p:spPr>
        <p:txBody>
          <a:bodyPr wrap="none" lIns="61515" tIns="30758" rIns="61515" bIns="30758" anchor="ctr"/>
          <a:lstStyle/>
          <a:p>
            <a:pPr algn="ctr"/>
            <a:endParaRPr lang="en-US" sz="1646" dirty="0"/>
          </a:p>
        </p:txBody>
      </p:sp>
      <p:sp>
        <p:nvSpPr>
          <p:cNvPr id="1035" name="Rectangle 1154"/>
          <p:cNvSpPr>
            <a:spLocks noChangeArrowheads="1"/>
          </p:cNvSpPr>
          <p:nvPr/>
        </p:nvSpPr>
        <p:spPr bwMode="auto">
          <a:xfrm>
            <a:off x="16227687" y="4457346"/>
            <a:ext cx="6964100" cy="1127175"/>
          </a:xfrm>
          <a:prstGeom prst="rect">
            <a:avLst/>
          </a:prstGeom>
          <a:noFill/>
          <a:ln w="9525">
            <a:noFill/>
            <a:miter lim="800000"/>
            <a:headEnd/>
            <a:tailEnd/>
          </a:ln>
        </p:spPr>
        <p:txBody>
          <a:bodyPr lIns="0" tIns="0" rIns="0" bIns="0" anchor="t"/>
          <a:lstStyle/>
          <a:p>
            <a:pPr defTabSz="12518021">
              <a:spcBef>
                <a:spcPct val="20000"/>
              </a:spcBef>
            </a:pPr>
            <a:r>
              <a:rPr lang="en-US" sz="6600" b="1" dirty="0">
                <a:latin typeface="Arial"/>
                <a:cs typeface="Arial"/>
              </a:rPr>
              <a:t>Objective</a:t>
            </a:r>
            <a:endParaRPr lang="en-US" sz="1725" dirty="0"/>
          </a:p>
        </p:txBody>
      </p:sp>
      <p:sp>
        <p:nvSpPr>
          <p:cNvPr id="1044" name="Text Box 1163"/>
          <p:cNvSpPr txBox="1">
            <a:spLocks noChangeArrowheads="1"/>
          </p:cNvSpPr>
          <p:nvPr/>
        </p:nvSpPr>
        <p:spPr bwMode="auto">
          <a:xfrm>
            <a:off x="11974134" y="6071861"/>
            <a:ext cx="12883409" cy="5505418"/>
          </a:xfrm>
          <a:prstGeom prst="rect">
            <a:avLst/>
          </a:prstGeom>
          <a:solidFill>
            <a:schemeClr val="bg1"/>
          </a:solidFill>
          <a:ln w="25400">
            <a:solidFill>
              <a:schemeClr val="tx1"/>
            </a:solidFill>
            <a:miter lim="800000"/>
            <a:headEnd type="none" w="sm" len="sm"/>
            <a:tailEnd type="none" w="sm" len="sm"/>
          </a:ln>
        </p:spPr>
        <p:txBody>
          <a:bodyPr lIns="61515" tIns="30758" rIns="61515" bIns="30758" anchor="t"/>
          <a:lstStyle/>
          <a:p>
            <a:pPr marL="428594" indent="-428594" eaLnBrk="0" hangingPunct="0">
              <a:buFont typeface="Arial" panose="020B0604020202020204" pitchFamily="34" charset="0"/>
              <a:buChar char="•"/>
            </a:pPr>
            <a:r>
              <a:rPr lang="en-US" sz="4200" b="1" dirty="0">
                <a:latin typeface="Calibri"/>
                <a:ea typeface="Calibri"/>
                <a:cs typeface="Calibri"/>
              </a:rPr>
              <a:t>This project aims to investigate reasons behind lack of enrollment or completion of eligible, food insecure individuals of the Baton Rouge community into the Geaux Get Healthy Clinical Program at Our Lady of the Lake. </a:t>
            </a:r>
          </a:p>
          <a:p>
            <a:pPr marL="428594" indent="-428594" eaLnBrk="0" hangingPunct="0">
              <a:buFont typeface="Arial" panose="020B0604020202020204" pitchFamily="34" charset="0"/>
              <a:buChar char="•"/>
            </a:pPr>
            <a:r>
              <a:rPr lang="en-US" sz="4200" b="1" dirty="0">
                <a:latin typeface="Calibri"/>
                <a:ea typeface="Calibri"/>
                <a:cs typeface="Calibri"/>
              </a:rPr>
              <a:t>Additionally, this project seeks to delineate the demographic characteristics of the food insecure population in Baton Rouge, Louisiana. </a:t>
            </a:r>
          </a:p>
        </p:txBody>
      </p:sp>
      <p:sp>
        <p:nvSpPr>
          <p:cNvPr id="1045" name="Text Box 1164"/>
          <p:cNvSpPr txBox="1">
            <a:spLocks noChangeArrowheads="1"/>
          </p:cNvSpPr>
          <p:nvPr/>
        </p:nvSpPr>
        <p:spPr bwMode="auto">
          <a:xfrm>
            <a:off x="25340907" y="6139373"/>
            <a:ext cx="12576634" cy="6320590"/>
          </a:xfrm>
          <a:prstGeom prst="rect">
            <a:avLst/>
          </a:prstGeom>
          <a:solidFill>
            <a:schemeClr val="bg1"/>
          </a:solidFill>
          <a:ln w="25400">
            <a:solidFill>
              <a:schemeClr val="tx1"/>
            </a:solidFill>
            <a:miter lim="800000"/>
            <a:headEnd type="none" w="sm" len="sm"/>
            <a:tailEnd type="none" w="sm" len="sm"/>
          </a:ln>
        </p:spPr>
        <p:txBody>
          <a:bodyPr lIns="61515" tIns="30758" rIns="61515" bIns="30758" anchor="t"/>
          <a:lstStyle/>
          <a:p>
            <a:pPr marL="428594" indent="-428594">
              <a:buFont typeface="Arial"/>
              <a:buChar char="•"/>
            </a:pPr>
            <a:r>
              <a:rPr lang="en-US" sz="4200" b="1" dirty="0">
                <a:latin typeface="Calibri"/>
                <a:cs typeface="Calibri"/>
              </a:rPr>
              <a:t>19 participants were interviewed.</a:t>
            </a:r>
          </a:p>
          <a:p>
            <a:pPr marL="428594" indent="-428594">
              <a:buFont typeface="Arial"/>
              <a:buChar char="•"/>
            </a:pPr>
            <a:r>
              <a:rPr lang="en-US" sz="4200" b="1" dirty="0">
                <a:latin typeface="Calibri"/>
                <a:cs typeface="Calibri"/>
              </a:rPr>
              <a:t>See figure below for patient demographics.</a:t>
            </a:r>
          </a:p>
          <a:p>
            <a:pPr marL="428594" indent="-428594">
              <a:buFont typeface="Arial"/>
              <a:buChar char="•"/>
            </a:pPr>
            <a:r>
              <a:rPr lang="en-US" sz="4200" b="1" dirty="0">
                <a:latin typeface="Calibri"/>
                <a:cs typeface="Calibri"/>
              </a:rPr>
              <a:t>Most study participants did not enroll in or complete Geaux Get Healthy due to a lack of knowledge of the program. Majority did not know about the program (63%) or why they qualified (79%).</a:t>
            </a:r>
          </a:p>
          <a:p>
            <a:pPr marL="428594" indent="-428594">
              <a:buFont typeface="Arial"/>
              <a:buChar char="•"/>
            </a:pPr>
            <a:r>
              <a:rPr lang="en-US" sz="4200" b="1" dirty="0">
                <a:latin typeface="Calibri"/>
                <a:cs typeface="Calibri"/>
              </a:rPr>
              <a:t>Other reasons for not participating included a sense of embarrassment, a lack of transportation, and other evening priorities.</a:t>
            </a:r>
          </a:p>
          <a:p>
            <a:pPr marL="428594" indent="-428594">
              <a:buFont typeface="Arial"/>
              <a:buChar char="•"/>
            </a:pPr>
            <a:endParaRPr lang="en-US" sz="3750" dirty="0">
              <a:latin typeface="Calibri"/>
              <a:cs typeface="Calibri"/>
            </a:endParaRPr>
          </a:p>
          <a:p>
            <a:pPr marL="428594" indent="-428594">
              <a:buFont typeface="Arial"/>
              <a:buChar char="•"/>
            </a:pPr>
            <a:endParaRPr lang="en-US" sz="3750" dirty="0">
              <a:latin typeface="Calibri"/>
              <a:cs typeface="Calibri"/>
            </a:endParaRPr>
          </a:p>
        </p:txBody>
      </p:sp>
      <p:sp>
        <p:nvSpPr>
          <p:cNvPr id="1047" name="Text Box 1166"/>
          <p:cNvSpPr txBox="1">
            <a:spLocks noChangeArrowheads="1"/>
          </p:cNvSpPr>
          <p:nvPr/>
        </p:nvSpPr>
        <p:spPr bwMode="auto">
          <a:xfrm>
            <a:off x="25332093" y="16175809"/>
            <a:ext cx="12690827" cy="9272921"/>
          </a:xfrm>
          <a:prstGeom prst="rect">
            <a:avLst/>
          </a:prstGeom>
          <a:solidFill>
            <a:schemeClr val="bg1"/>
          </a:solidFill>
          <a:ln w="25400">
            <a:solidFill>
              <a:schemeClr val="tx1"/>
            </a:solidFill>
            <a:miter lim="800000"/>
            <a:headEnd type="none" w="sm" len="sm"/>
            <a:tailEnd type="none" w="sm" len="sm"/>
          </a:ln>
        </p:spPr>
        <p:txBody>
          <a:bodyPr lIns="61515" tIns="30758" rIns="61515" bIns="30758" anchor="t"/>
          <a:lstStyle/>
          <a:p>
            <a:pPr marL="514312" indent="-514312">
              <a:buFont typeface="Arial"/>
              <a:buChar char="•"/>
            </a:pPr>
            <a:r>
              <a:rPr lang="en-US" sz="4200" b="1" dirty="0">
                <a:latin typeface="Calibri"/>
                <a:ea typeface="Calibri"/>
                <a:cs typeface="Calibri"/>
              </a:rPr>
              <a:t>While community funded programs aim to address food insecurity, little progress can be made if participants are not enrolling and completing the programs. </a:t>
            </a:r>
          </a:p>
          <a:p>
            <a:pPr marL="514312" indent="-514312">
              <a:buFont typeface="Arial"/>
              <a:buChar char="•"/>
            </a:pPr>
            <a:r>
              <a:rPr lang="en-US" sz="4200" b="1" dirty="0">
                <a:latin typeface="Calibri"/>
                <a:ea typeface="Calibri"/>
                <a:cs typeface="Calibri"/>
              </a:rPr>
              <a:t>Investigating why people do not take advantage of these programs helps us address barriers to enrollment and enhance participation in future projects. </a:t>
            </a:r>
          </a:p>
          <a:p>
            <a:pPr marL="514312" indent="-514312">
              <a:buFont typeface="Arial"/>
              <a:buChar char="•"/>
            </a:pPr>
            <a:r>
              <a:rPr lang="en-US" sz="4200" b="1" dirty="0">
                <a:latin typeface="Calibri"/>
                <a:ea typeface="Calibri"/>
                <a:cs typeface="Calibri"/>
              </a:rPr>
              <a:t>This project is the first step in correcting issues within elective health programs to ensure maximization of resources. </a:t>
            </a:r>
            <a:endParaRPr lang="en-US" sz="4200" b="1" dirty="0">
              <a:latin typeface="Calibri"/>
              <a:ea typeface="Calibri"/>
              <a:cs typeface="Times New Roman" pitchFamily="18" charset="0"/>
            </a:endParaRPr>
          </a:p>
          <a:p>
            <a:pPr marL="514312" indent="-514312">
              <a:buFont typeface="Arial"/>
              <a:buChar char="•"/>
            </a:pPr>
            <a:r>
              <a:rPr lang="en-US" sz="4200" b="1" dirty="0">
                <a:latin typeface="Calibri"/>
                <a:ea typeface="Calibri"/>
                <a:cs typeface="Times New Roman" pitchFamily="18" charset="0"/>
              </a:rPr>
              <a:t>Future studies should aim to find effective methods for program advertisement and communication with participant follow-up.</a:t>
            </a:r>
            <a:endParaRPr lang="en-US" sz="4200" b="1" dirty="0">
              <a:latin typeface="Calibri"/>
              <a:ea typeface="Calibri"/>
              <a:cs typeface="Calibri"/>
            </a:endParaRPr>
          </a:p>
        </p:txBody>
      </p:sp>
      <p:sp>
        <p:nvSpPr>
          <p:cNvPr id="1049" name="Rectangle 1149"/>
          <p:cNvSpPr>
            <a:spLocks noGrp="1" noChangeArrowheads="1"/>
          </p:cNvSpPr>
          <p:nvPr>
            <p:ph type="body" sz="half" idx="1"/>
          </p:nvPr>
        </p:nvSpPr>
        <p:spPr>
          <a:xfrm>
            <a:off x="3590856" y="4509985"/>
            <a:ext cx="9415051" cy="714269"/>
          </a:xfrm>
          <a:noFill/>
          <a:ln>
            <a:noFill/>
          </a:ln>
        </p:spPr>
        <p:txBody>
          <a:bodyPr/>
          <a:lstStyle/>
          <a:p>
            <a:pPr marL="0" indent="0" eaLnBrk="1" hangingPunct="1"/>
            <a:r>
              <a:rPr lang="en-US" sz="6600" b="1" dirty="0"/>
              <a:t>Introduction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737138"/>
            <a:ext cx="5562600" cy="2639553"/>
          </a:xfrm>
          <a:prstGeom prst="rect">
            <a:avLst/>
          </a:prstGeom>
        </p:spPr>
      </p:pic>
      <p:pic>
        <p:nvPicPr>
          <p:cNvPr id="26" name="Picture 25" descr="LSUHSC_Seal.jpg">
            <a:extLst>
              <a:ext uri="{FF2B5EF4-FFF2-40B4-BE49-F238E27FC236}">
                <a16:creationId xmlns:a16="http://schemas.microsoft.com/office/drawing/2014/main" id="{975DEA4E-58F2-AA4A-BEAB-C3CAEA56B4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23400" y="231029"/>
            <a:ext cx="3094828" cy="3188612"/>
          </a:xfrm>
          <a:prstGeom prst="rect">
            <a:avLst/>
          </a:prstGeom>
          <a:noFill/>
        </p:spPr>
      </p:pic>
      <p:sp>
        <p:nvSpPr>
          <p:cNvPr id="27" name="Rectangle 1148"/>
          <p:cNvSpPr>
            <a:spLocks noChangeArrowheads="1"/>
          </p:cNvSpPr>
          <p:nvPr/>
        </p:nvSpPr>
        <p:spPr bwMode="auto">
          <a:xfrm>
            <a:off x="25374600" y="14325600"/>
            <a:ext cx="12684828" cy="1556041"/>
          </a:xfrm>
          <a:prstGeom prst="rect">
            <a:avLst/>
          </a:prstGeom>
          <a:solidFill>
            <a:srgbClr val="CC99FF"/>
          </a:solidFill>
          <a:ln w="9525">
            <a:noFill/>
            <a:miter lim="800000"/>
            <a:headEnd/>
            <a:tailEnd/>
          </a:ln>
        </p:spPr>
        <p:txBody>
          <a:bodyPr wrap="none" lIns="61515" tIns="30758" rIns="61515" bIns="30758" anchor="ctr"/>
          <a:lstStyle/>
          <a:p>
            <a:pPr algn="ctr"/>
            <a:endParaRPr lang="en-US" sz="1646" dirty="0"/>
          </a:p>
        </p:txBody>
      </p:sp>
      <p:sp>
        <p:nvSpPr>
          <p:cNvPr id="28" name="Rectangle 1154"/>
          <p:cNvSpPr>
            <a:spLocks noChangeArrowheads="1"/>
          </p:cNvSpPr>
          <p:nvPr/>
        </p:nvSpPr>
        <p:spPr bwMode="auto">
          <a:xfrm>
            <a:off x="29332092" y="14620974"/>
            <a:ext cx="6322650" cy="882988"/>
          </a:xfrm>
          <a:prstGeom prst="rect">
            <a:avLst/>
          </a:prstGeom>
          <a:noFill/>
          <a:ln w="9525">
            <a:noFill/>
            <a:miter lim="800000"/>
            <a:headEnd/>
            <a:tailEnd/>
          </a:ln>
        </p:spPr>
        <p:txBody>
          <a:bodyPr lIns="0" tIns="0" rIns="0" bIns="0" anchor="t"/>
          <a:lstStyle/>
          <a:p>
            <a:pPr defTabSz="12518021">
              <a:spcBef>
                <a:spcPct val="20000"/>
              </a:spcBef>
            </a:pPr>
            <a:r>
              <a:rPr lang="en-US" sz="6600" b="1" dirty="0">
                <a:latin typeface="Arial"/>
                <a:cs typeface="Arial"/>
              </a:rPr>
              <a:t>Conclusions</a:t>
            </a:r>
            <a:endParaRPr lang="en-US" sz="6600" b="1" dirty="0">
              <a:latin typeface="Arial" charset="0"/>
            </a:endParaRPr>
          </a:p>
        </p:txBody>
      </p:sp>
      <p:sp>
        <p:nvSpPr>
          <p:cNvPr id="35" name="Rectangle 2"/>
          <p:cNvSpPr>
            <a:spLocks noChangeArrowheads="1"/>
          </p:cNvSpPr>
          <p:nvPr/>
        </p:nvSpPr>
        <p:spPr bwMode="auto">
          <a:xfrm>
            <a:off x="0" y="27295593"/>
            <a:ext cx="38404800" cy="1556041"/>
          </a:xfrm>
          <a:prstGeom prst="rect">
            <a:avLst/>
          </a:prstGeom>
          <a:solidFill>
            <a:srgbClr val="CC99FF"/>
          </a:solidFill>
          <a:ln w="9525">
            <a:noFill/>
            <a:miter lim="800000"/>
            <a:headEnd/>
            <a:tailEnd/>
          </a:ln>
        </p:spPr>
        <p:txBody>
          <a:bodyPr wrap="none" lIns="61515" tIns="30758" rIns="61515" bIns="30758" anchor="ctr"/>
          <a:lstStyle/>
          <a:p>
            <a:pPr lvl="0" algn="ctr"/>
            <a:r>
              <a:rPr lang="en-US" sz="3600" b="1" dirty="0">
                <a:solidFill>
                  <a:srgbClr val="000000"/>
                </a:solidFill>
              </a:rPr>
              <a:t>This research project was supported through the LSU Health Sciences Center, School of Medicine.</a:t>
            </a:r>
            <a:endParaRPr lang="en-US" sz="3600" dirty="0">
              <a:solidFill>
                <a:srgbClr val="000000"/>
              </a:solidFill>
            </a:endParaRPr>
          </a:p>
        </p:txBody>
      </p:sp>
      <p:sp>
        <p:nvSpPr>
          <p:cNvPr id="2" name="Rectangle 1148">
            <a:extLst>
              <a:ext uri="{FF2B5EF4-FFF2-40B4-BE49-F238E27FC236}">
                <a16:creationId xmlns:a16="http://schemas.microsoft.com/office/drawing/2014/main" id="{94A00A93-34F9-A766-C721-E414A5F0E208}"/>
              </a:ext>
            </a:extLst>
          </p:cNvPr>
          <p:cNvSpPr>
            <a:spLocks noChangeArrowheads="1"/>
          </p:cNvSpPr>
          <p:nvPr/>
        </p:nvSpPr>
        <p:spPr bwMode="auto">
          <a:xfrm>
            <a:off x="331825" y="15686938"/>
            <a:ext cx="11218864" cy="1371393"/>
          </a:xfrm>
          <a:prstGeom prst="rect">
            <a:avLst/>
          </a:prstGeom>
          <a:solidFill>
            <a:srgbClr val="CC99FF"/>
          </a:solidFill>
          <a:ln w="9525">
            <a:noFill/>
            <a:miter lim="800000"/>
            <a:headEnd/>
            <a:tailEnd/>
          </a:ln>
        </p:spPr>
        <p:txBody>
          <a:bodyPr wrap="none" lIns="61515" tIns="30758" rIns="61515" bIns="30758" anchor="ctr"/>
          <a:lstStyle/>
          <a:p>
            <a:r>
              <a:rPr lang="en-US" sz="4950" b="1" dirty="0">
                <a:latin typeface="Arial"/>
                <a:ea typeface="Arial"/>
                <a:cs typeface="Arial"/>
              </a:rPr>
              <a:t> 				</a:t>
            </a:r>
            <a:r>
              <a:rPr lang="en-US" sz="6600" b="1" dirty="0">
                <a:latin typeface="Arial"/>
                <a:ea typeface="Arial"/>
                <a:cs typeface="Arial"/>
              </a:rPr>
              <a:t>Methods</a:t>
            </a:r>
            <a:r>
              <a:rPr lang="en-US" sz="4950" b="1" dirty="0">
                <a:latin typeface="Arial"/>
                <a:ea typeface="Arial"/>
                <a:cs typeface="Arial"/>
              </a:rPr>
              <a:t>​</a:t>
            </a:r>
            <a:endParaRPr lang="en-US" sz="1613" b="1" dirty="0">
              <a:cs typeface="Times New Roman"/>
            </a:endParaRPr>
          </a:p>
        </p:txBody>
      </p:sp>
      <p:sp>
        <p:nvSpPr>
          <p:cNvPr id="3" name="Text Box 1164">
            <a:extLst>
              <a:ext uri="{FF2B5EF4-FFF2-40B4-BE49-F238E27FC236}">
                <a16:creationId xmlns:a16="http://schemas.microsoft.com/office/drawing/2014/main" id="{2050BC6C-FD21-9649-3E9C-A603D3D90205}"/>
              </a:ext>
            </a:extLst>
          </p:cNvPr>
          <p:cNvSpPr txBox="1">
            <a:spLocks noChangeArrowheads="1"/>
          </p:cNvSpPr>
          <p:nvPr/>
        </p:nvSpPr>
        <p:spPr bwMode="auto">
          <a:xfrm>
            <a:off x="457200" y="17449800"/>
            <a:ext cx="11050746" cy="8839200"/>
          </a:xfrm>
          <a:prstGeom prst="rect">
            <a:avLst/>
          </a:prstGeom>
          <a:solidFill>
            <a:schemeClr val="bg1"/>
          </a:solidFill>
          <a:ln w="25400">
            <a:solidFill>
              <a:schemeClr val="tx1"/>
            </a:solidFill>
            <a:miter lim="800000"/>
            <a:headEnd type="none" w="sm" len="sm"/>
            <a:tailEnd type="none" w="sm" len="sm"/>
          </a:ln>
        </p:spPr>
        <p:txBody>
          <a:bodyPr lIns="61515" tIns="30758" rIns="61515" bIns="30758" anchor="t"/>
          <a:lstStyle/>
          <a:p>
            <a:pPr marL="514312" indent="-514312">
              <a:buFont typeface="Arial"/>
              <a:buChar char="•"/>
            </a:pPr>
            <a:r>
              <a:rPr lang="en-US" sz="4200" b="1" dirty="0">
                <a:latin typeface="Calibri"/>
                <a:ea typeface="Calibri"/>
                <a:cs typeface="Times New Roman" pitchFamily="18" charset="0"/>
              </a:rPr>
              <a:t>This prospective qualitative study used semi-structured phone interviews lasting approximately 45-60 minutes per participant. The interviews were audio recorded and transcribed for qualitative thematic analysis.</a:t>
            </a:r>
          </a:p>
          <a:p>
            <a:pPr marL="514312" indent="-514312">
              <a:buFont typeface="Arial"/>
              <a:buChar char="•"/>
            </a:pPr>
            <a:r>
              <a:rPr lang="en-US" sz="4200" b="1" dirty="0">
                <a:latin typeface="Calibri"/>
                <a:ea typeface="Calibri"/>
                <a:cs typeface="Times New Roman" pitchFamily="18" charset="0"/>
              </a:rPr>
              <a:t>Demographic data of the study population were extracted from the Epic database and statistically analyzed. </a:t>
            </a:r>
          </a:p>
          <a:p>
            <a:pPr marL="514312" indent="-514312">
              <a:buFont typeface="Arial"/>
              <a:buChar char="•"/>
            </a:pPr>
            <a:r>
              <a:rPr lang="en-US" sz="4200" b="1" dirty="0">
                <a:latin typeface="Calibri"/>
                <a:ea typeface="Calibri"/>
                <a:cs typeface="Times New Roman" pitchFamily="18" charset="0"/>
              </a:rPr>
              <a:t>The target population was comprised of individuals screened positive for food insecurity who did not enroll in or complete the Geaux Get Healthy Clinical Program at Our Lady of the Lake. </a:t>
            </a:r>
          </a:p>
        </p:txBody>
      </p:sp>
      <p:sp>
        <p:nvSpPr>
          <p:cNvPr id="53" name="TextBox 30">
            <a:extLst>
              <a:ext uri="{FF2B5EF4-FFF2-40B4-BE49-F238E27FC236}">
                <a16:creationId xmlns:a16="http://schemas.microsoft.com/office/drawing/2014/main" id="{26B83239-5594-74BA-059F-62897663E033}"/>
              </a:ext>
            </a:extLst>
          </p:cNvPr>
          <p:cNvSpPr txBox="1"/>
          <p:nvPr/>
        </p:nvSpPr>
        <p:spPr>
          <a:xfrm>
            <a:off x="16291542" y="26825408"/>
            <a:ext cx="5460186" cy="577081"/>
          </a:xfrm>
          <a:prstGeom prst="rect">
            <a:avLst/>
          </a:prstGeom>
          <a:noFill/>
        </p:spPr>
        <p:txBody>
          <a:bodyPr rot="0" spcFirstLastPara="0" vert="horz" wrap="square" lIns="68580" tIns="34290" rIns="68580" bIns="3429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3300" b="1" dirty="0">
                <a:cs typeface="Calibri"/>
              </a:rPr>
              <a:t>1</a:t>
            </a:r>
            <a:endParaRPr lang="en-US" sz="1350" dirty="0"/>
          </a:p>
        </p:txBody>
      </p:sp>
      <p:sp>
        <p:nvSpPr>
          <p:cNvPr id="54" name="Rectangle 1148">
            <a:extLst>
              <a:ext uri="{FF2B5EF4-FFF2-40B4-BE49-F238E27FC236}">
                <a16:creationId xmlns:a16="http://schemas.microsoft.com/office/drawing/2014/main" id="{DEF23804-E5BD-4EBF-890E-F6EEC7E3F16D}"/>
              </a:ext>
            </a:extLst>
          </p:cNvPr>
          <p:cNvSpPr>
            <a:spLocks noChangeArrowheads="1"/>
          </p:cNvSpPr>
          <p:nvPr/>
        </p:nvSpPr>
        <p:spPr bwMode="auto">
          <a:xfrm>
            <a:off x="25222200" y="4267200"/>
            <a:ext cx="12718479" cy="1433795"/>
          </a:xfrm>
          <a:prstGeom prst="rect">
            <a:avLst/>
          </a:prstGeom>
          <a:solidFill>
            <a:srgbClr val="CC99FF"/>
          </a:solidFill>
          <a:ln w="9525">
            <a:noFill/>
            <a:miter lim="800000"/>
            <a:headEnd/>
            <a:tailEnd/>
          </a:ln>
        </p:spPr>
        <p:txBody>
          <a:bodyPr wrap="none" lIns="61515" tIns="30758" rIns="61515" bIns="30758" anchor="ctr"/>
          <a:lstStyle/>
          <a:p>
            <a:pPr algn="ctr"/>
            <a:endParaRPr lang="en-US" sz="1646" dirty="0"/>
          </a:p>
        </p:txBody>
      </p:sp>
      <p:sp>
        <p:nvSpPr>
          <p:cNvPr id="55" name="Rectangle 1154">
            <a:extLst>
              <a:ext uri="{FF2B5EF4-FFF2-40B4-BE49-F238E27FC236}">
                <a16:creationId xmlns:a16="http://schemas.microsoft.com/office/drawing/2014/main" id="{4FDC3894-3769-CE5A-99B6-A498DB584F42}"/>
              </a:ext>
            </a:extLst>
          </p:cNvPr>
          <p:cNvSpPr>
            <a:spLocks noChangeArrowheads="1"/>
          </p:cNvSpPr>
          <p:nvPr/>
        </p:nvSpPr>
        <p:spPr bwMode="auto">
          <a:xfrm>
            <a:off x="30022800" y="4419600"/>
            <a:ext cx="4606457" cy="849254"/>
          </a:xfrm>
          <a:prstGeom prst="rect">
            <a:avLst/>
          </a:prstGeom>
          <a:noFill/>
          <a:ln w="9525">
            <a:noFill/>
            <a:miter lim="800000"/>
            <a:headEnd/>
            <a:tailEnd/>
          </a:ln>
        </p:spPr>
        <p:txBody>
          <a:bodyPr lIns="0" tIns="0" rIns="0" bIns="0" anchor="t"/>
          <a:lstStyle/>
          <a:p>
            <a:pPr defTabSz="12518021">
              <a:spcBef>
                <a:spcPct val="20000"/>
              </a:spcBef>
            </a:pPr>
            <a:r>
              <a:rPr lang="en-US" sz="6600" b="1" dirty="0">
                <a:latin typeface="Arial"/>
                <a:cs typeface="Arial"/>
              </a:rPr>
              <a:t>Results</a:t>
            </a:r>
            <a:r>
              <a:rPr lang="en-US" sz="4950" b="1" dirty="0">
                <a:latin typeface="Arial"/>
                <a:cs typeface="Arial"/>
              </a:rPr>
              <a:t> </a:t>
            </a:r>
          </a:p>
        </p:txBody>
      </p:sp>
      <p:pic>
        <p:nvPicPr>
          <p:cNvPr id="5" name="Picture 4">
            <a:extLst>
              <a:ext uri="{FF2B5EF4-FFF2-40B4-BE49-F238E27FC236}">
                <a16:creationId xmlns:a16="http://schemas.microsoft.com/office/drawing/2014/main" id="{BA5AB818-8ED9-CFE6-241C-AB20A0FF3C00}"/>
              </a:ext>
            </a:extLst>
          </p:cNvPr>
          <p:cNvPicPr>
            <a:picLocks noChangeAspect="1"/>
          </p:cNvPicPr>
          <p:nvPr/>
        </p:nvPicPr>
        <p:blipFill>
          <a:blip r:embed="rId5"/>
          <a:stretch>
            <a:fillRect/>
          </a:stretch>
        </p:blipFill>
        <p:spPr>
          <a:xfrm>
            <a:off x="12039600" y="12192000"/>
            <a:ext cx="12883409" cy="5542764"/>
          </a:xfrm>
          <a:prstGeom prst="rect">
            <a:avLst/>
          </a:prstGeom>
        </p:spPr>
      </p:pic>
      <p:pic>
        <p:nvPicPr>
          <p:cNvPr id="14" name="Picture 13" descr="A table with numbers and text&#10;&#10;Description automatically generated">
            <a:extLst>
              <a:ext uri="{FF2B5EF4-FFF2-40B4-BE49-F238E27FC236}">
                <a16:creationId xmlns:a16="http://schemas.microsoft.com/office/drawing/2014/main" id="{599564A0-B124-810D-B846-4B80C12511F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573001" y="20040600"/>
            <a:ext cx="11734800" cy="6605419"/>
          </a:xfrm>
          <a:prstGeom prst="rect">
            <a:avLst/>
          </a:prstGeom>
        </p:spPr>
      </p:pic>
      <p:pic>
        <p:nvPicPr>
          <p:cNvPr id="15" name="Picture 14">
            <a:extLst>
              <a:ext uri="{FF2B5EF4-FFF2-40B4-BE49-F238E27FC236}">
                <a16:creationId xmlns:a16="http://schemas.microsoft.com/office/drawing/2014/main" id="{F9BB1741-8748-BEEA-F5E6-968CE797077C}"/>
              </a:ext>
            </a:extLst>
          </p:cNvPr>
          <p:cNvPicPr>
            <a:picLocks noChangeAspect="1"/>
          </p:cNvPicPr>
          <p:nvPr/>
        </p:nvPicPr>
        <p:blipFill>
          <a:blip r:embed="rId7"/>
          <a:stretch>
            <a:fillRect/>
          </a:stretch>
        </p:blipFill>
        <p:spPr>
          <a:xfrm>
            <a:off x="12573000" y="18440400"/>
            <a:ext cx="11734800" cy="1500369"/>
          </a:xfrm>
          <a:prstGeom prst="rect">
            <a:avLst/>
          </a:prstGeom>
        </p:spPr>
      </p:pic>
      <p:sp>
        <p:nvSpPr>
          <p:cNvPr id="19" name="TextBox 18">
            <a:extLst>
              <a:ext uri="{FF2B5EF4-FFF2-40B4-BE49-F238E27FC236}">
                <a16:creationId xmlns:a16="http://schemas.microsoft.com/office/drawing/2014/main" id="{4C6F8BD5-4A02-E075-62FD-4C12C8DB8EDA}"/>
              </a:ext>
            </a:extLst>
          </p:cNvPr>
          <p:cNvSpPr txBox="1"/>
          <p:nvPr/>
        </p:nvSpPr>
        <p:spPr>
          <a:xfrm>
            <a:off x="13716000" y="18592800"/>
            <a:ext cx="9601200" cy="1107996"/>
          </a:xfrm>
          <a:prstGeom prst="rect">
            <a:avLst/>
          </a:prstGeom>
          <a:noFill/>
        </p:spPr>
        <p:txBody>
          <a:bodyPr wrap="square">
            <a:spAutoFit/>
          </a:bodyPr>
          <a:lstStyle/>
          <a:p>
            <a:r>
              <a:rPr kumimoji="0" lang="en-US" sz="6600" b="1" i="0" u="none" strike="noStrike" kern="0" cap="none" spc="0" normalizeH="0" baseline="0" noProof="0" dirty="0">
                <a:ln>
                  <a:noFill/>
                </a:ln>
                <a:solidFill>
                  <a:srgbClr val="000000"/>
                </a:solidFill>
                <a:effectLst/>
                <a:uLnTx/>
                <a:uFillTx/>
                <a:latin typeface="Arial"/>
                <a:ea typeface="+mn-ea"/>
                <a:cs typeface="+mn-cs"/>
              </a:rPr>
              <a:t>Patient Demographics</a:t>
            </a:r>
            <a:endParaRPr lang="en-US" dirty="0"/>
          </a:p>
        </p:txBody>
      </p:sp>
    </p:spTree>
  </p:cSld>
  <p:clrMapOvr>
    <a:masterClrMapping/>
  </p:clrMapOvr>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DA67B550-64FA-4798-B1D5-E3A01004905A}"/>
</file>

<file path=customXml/itemProps2.xml><?xml version="1.0" encoding="utf-8"?>
<ds:datastoreItem xmlns:ds="http://schemas.openxmlformats.org/officeDocument/2006/customXml" ds:itemID="{182E87BD-AC56-4CF2-93F4-79792FE23FEE}"/>
</file>

<file path=customXml/itemProps3.xml><?xml version="1.0" encoding="utf-8"?>
<ds:datastoreItem xmlns:ds="http://schemas.openxmlformats.org/officeDocument/2006/customXml" ds:itemID="{C18966B5-7F41-4DBB-A733-EE892AA20E92}"/>
</file>

<file path=docProps/app.xml><?xml version="1.0" encoding="utf-8"?>
<Properties xmlns="http://schemas.openxmlformats.org/officeDocument/2006/extended-properties" xmlns:vt="http://schemas.openxmlformats.org/officeDocument/2006/docPropsVTypes">
  <Template>C:\MSOffice\Templates\Blank Presentation.pot</Template>
  <TotalTime>2027</TotalTime>
  <Words>452</Words>
  <Application>Microsoft Office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Blank Presentation</vt:lpstr>
      <vt:lpstr>Failure to Follow-Up, There’s More to the Story Emily Dubuisson1, Emma Domangue1, Greggory Davis PhD2, Tiffany Ardoin MD2 1LSU Health Sciences Center, School of Medicine, New Orleans, LA  2LSU Health Sciences Center, Department of Internal Medicine, Baton Rouge, LA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Bradley</dc:creator>
  <cp:lastModifiedBy>Dubuisson, Emily G.</cp:lastModifiedBy>
  <cp:revision>723</cp:revision>
  <cp:lastPrinted>2000-03-29T22:47:03Z</cp:lastPrinted>
  <dcterms:created xsi:type="dcterms:W3CDTF">1995-06-17T23:31:02Z</dcterms:created>
  <dcterms:modified xsi:type="dcterms:W3CDTF">2024-03-29T02:12:08Z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