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51206400" cy="28803600"/>
  <p:notesSz cx="9232900" cy="6858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3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29631" algn="l" rtl="0" fontAlgn="base">
      <a:spcBef>
        <a:spcPct val="0"/>
      </a:spcBef>
      <a:spcAft>
        <a:spcPct val="0"/>
      </a:spcAft>
      <a:defRPr sz="23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859262" algn="l" rtl="0" fontAlgn="base">
      <a:spcBef>
        <a:spcPct val="0"/>
      </a:spcBef>
      <a:spcAft>
        <a:spcPct val="0"/>
      </a:spcAft>
      <a:defRPr sz="23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288893" algn="l" rtl="0" fontAlgn="base">
      <a:spcBef>
        <a:spcPct val="0"/>
      </a:spcBef>
      <a:spcAft>
        <a:spcPct val="0"/>
      </a:spcAft>
      <a:defRPr sz="23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718523" algn="l" rtl="0" fontAlgn="base">
      <a:spcBef>
        <a:spcPct val="0"/>
      </a:spcBef>
      <a:spcAft>
        <a:spcPct val="0"/>
      </a:spcAft>
      <a:defRPr sz="23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148154" algn="l" defTabSz="859262" rtl="0" eaLnBrk="1" latinLnBrk="0" hangingPunct="1">
      <a:defRPr sz="23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577785" algn="l" defTabSz="859262" rtl="0" eaLnBrk="1" latinLnBrk="0" hangingPunct="1">
      <a:defRPr sz="23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007416" algn="l" defTabSz="859262" rtl="0" eaLnBrk="1" latinLnBrk="0" hangingPunct="1">
      <a:defRPr sz="23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437047" algn="l" defTabSz="859262" rtl="0" eaLnBrk="1" latinLnBrk="0" hangingPunct="1">
      <a:defRPr sz="23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210" userDrawn="1">
          <p15:clr>
            <a:srgbClr val="A4A3A4"/>
          </p15:clr>
        </p15:guide>
        <p15:guide id="2" pos="2727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FF"/>
    <a:srgbClr val="66FF33"/>
    <a:srgbClr val="FF3300"/>
    <a:srgbClr val="D8E0E0"/>
    <a:srgbClr val="AFE4FF"/>
    <a:srgbClr val="66CCFF"/>
    <a:srgbClr val="996633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888AAD5-649A-4E5D-9CCA-9EDA5983B331}" v="9" dt="2024-03-27T21:18:34.75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0256" autoAdjust="0"/>
    <p:restoredTop sz="94669" autoAdjust="0"/>
  </p:normalViewPr>
  <p:slideViewPr>
    <p:cSldViewPr>
      <p:cViewPr varScale="1">
        <p:scale>
          <a:sx n="17" d="100"/>
          <a:sy n="17" d="100"/>
        </p:scale>
        <p:origin x="139" y="475"/>
      </p:cViewPr>
      <p:guideLst>
        <p:guide orient="horz" pos="1210"/>
        <p:guide pos="2727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13" Type="http://schemas.openxmlformats.org/officeDocument/2006/relationships/customXml" Target="../customXml/item3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12" Type="http://schemas.openxmlformats.org/officeDocument/2006/relationships/customXml" Target="../customXml/item2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openxmlformats.org/officeDocument/2006/relationships/customXml" Target="../customXml/item1.xml"/><Relationship Id="rId5" Type="http://schemas.openxmlformats.org/officeDocument/2006/relationships/presProps" Target="presProps.xml"/><Relationship Id="rId10" Type="http://schemas.microsoft.com/office/2015/10/relationships/revisionInfo" Target="revisionInfo.xml"/><Relationship Id="rId4" Type="http://schemas.openxmlformats.org/officeDocument/2006/relationships/handoutMaster" Target="handoutMasters/handoutMaster1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illman, Kathryn" userId="784052db-3a56-47bf-b713-881db7a11ad8" providerId="ADAL" clId="{A888AAD5-649A-4E5D-9CCA-9EDA5983B331}"/>
    <pc:docChg chg="undo custSel modSld">
      <pc:chgData name="Dillman, Kathryn" userId="784052db-3a56-47bf-b713-881db7a11ad8" providerId="ADAL" clId="{A888AAD5-649A-4E5D-9CCA-9EDA5983B331}" dt="2024-03-27T21:23:14.097" v="2570" actId="403"/>
      <pc:docMkLst>
        <pc:docMk/>
      </pc:docMkLst>
      <pc:sldChg chg="addSp delSp modSp mod">
        <pc:chgData name="Dillman, Kathryn" userId="784052db-3a56-47bf-b713-881db7a11ad8" providerId="ADAL" clId="{A888AAD5-649A-4E5D-9CCA-9EDA5983B331}" dt="2024-03-27T21:23:14.097" v="2570" actId="403"/>
        <pc:sldMkLst>
          <pc:docMk/>
          <pc:sldMk cId="0" sldId="256"/>
        </pc:sldMkLst>
        <pc:spChg chg="del mod">
          <ac:chgData name="Dillman, Kathryn" userId="784052db-3a56-47bf-b713-881db7a11ad8" providerId="ADAL" clId="{A888AAD5-649A-4E5D-9CCA-9EDA5983B331}" dt="2024-03-26T23:39:24.071" v="17" actId="478"/>
          <ac:spMkLst>
            <pc:docMk/>
            <pc:sldMk cId="0" sldId="256"/>
            <ac:spMk id="2" creationId="{AE5A66D5-5A6E-9E35-EB18-C0C67CA8A703}"/>
          </ac:spMkLst>
        </pc:spChg>
        <pc:spChg chg="add mod">
          <ac:chgData name="Dillman, Kathryn" userId="784052db-3a56-47bf-b713-881db7a11ad8" providerId="ADAL" clId="{A888AAD5-649A-4E5D-9CCA-9EDA5983B331}" dt="2024-03-27T21:17:27.678" v="2517" actId="1076"/>
          <ac:spMkLst>
            <pc:docMk/>
            <pc:sldMk cId="0" sldId="256"/>
            <ac:spMk id="2" creationId="{D6017F29-D98B-8BD9-97E4-608AEE0F1831}"/>
          </ac:spMkLst>
        </pc:spChg>
        <pc:spChg chg="add mod">
          <ac:chgData name="Dillman, Kathryn" userId="784052db-3a56-47bf-b713-881db7a11ad8" providerId="ADAL" clId="{A888AAD5-649A-4E5D-9CCA-9EDA5983B331}" dt="2024-03-27T21:17:44.143" v="2522" actId="1076"/>
          <ac:spMkLst>
            <pc:docMk/>
            <pc:sldMk cId="0" sldId="256"/>
            <ac:spMk id="3" creationId="{80BD3A5F-5A1B-8D08-8BE6-9ACE293D692E}"/>
          </ac:spMkLst>
        </pc:spChg>
        <pc:spChg chg="mod">
          <ac:chgData name="Dillman, Kathryn" userId="784052db-3a56-47bf-b713-881db7a11ad8" providerId="ADAL" clId="{A888AAD5-649A-4E5D-9CCA-9EDA5983B331}" dt="2024-03-27T21:14:52.271" v="2496" actId="20577"/>
          <ac:spMkLst>
            <pc:docMk/>
            <pc:sldMk cId="0" sldId="256"/>
            <ac:spMk id="4" creationId="{C6651A3F-4334-45D9-EA08-80AB394F3CE4}"/>
          </ac:spMkLst>
        </pc:spChg>
        <pc:spChg chg="add mod">
          <ac:chgData name="Dillman, Kathryn" userId="784052db-3a56-47bf-b713-881db7a11ad8" providerId="ADAL" clId="{A888AAD5-649A-4E5D-9CCA-9EDA5983B331}" dt="2024-03-27T21:17:53.418" v="2526" actId="20577"/>
          <ac:spMkLst>
            <pc:docMk/>
            <pc:sldMk cId="0" sldId="256"/>
            <ac:spMk id="5" creationId="{8AF9C210-62BB-8D25-A1C9-0F051DFC0455}"/>
          </ac:spMkLst>
        </pc:spChg>
        <pc:spChg chg="mod ord">
          <ac:chgData name="Dillman, Kathryn" userId="784052db-3a56-47bf-b713-881db7a11ad8" providerId="ADAL" clId="{A888AAD5-649A-4E5D-9CCA-9EDA5983B331}" dt="2024-03-26T23:41:21.369" v="41" actId="1076"/>
          <ac:spMkLst>
            <pc:docMk/>
            <pc:sldMk cId="0" sldId="256"/>
            <ac:spMk id="6" creationId="{F6D62C8B-5042-38A3-AA48-DCFA851401A7}"/>
          </ac:spMkLst>
        </pc:spChg>
        <pc:spChg chg="mod">
          <ac:chgData name="Dillman, Kathryn" userId="784052db-3a56-47bf-b713-881db7a11ad8" providerId="ADAL" clId="{A888AAD5-649A-4E5D-9CCA-9EDA5983B331}" dt="2024-03-26T23:44:04.780" v="78" actId="14100"/>
          <ac:spMkLst>
            <pc:docMk/>
            <pc:sldMk cId="0" sldId="256"/>
            <ac:spMk id="7" creationId="{63A32CF9-A4EB-6478-87BF-788E04C0787E}"/>
          </ac:spMkLst>
        </pc:spChg>
        <pc:spChg chg="add mod">
          <ac:chgData name="Dillman, Kathryn" userId="784052db-3a56-47bf-b713-881db7a11ad8" providerId="ADAL" clId="{A888AAD5-649A-4E5D-9CCA-9EDA5983B331}" dt="2024-03-27T21:18:09.179" v="2530" actId="20577"/>
          <ac:spMkLst>
            <pc:docMk/>
            <pc:sldMk cId="0" sldId="256"/>
            <ac:spMk id="9" creationId="{E65322D5-860B-EA9F-B4B5-1D636C03521B}"/>
          </ac:spMkLst>
        </pc:spChg>
        <pc:spChg chg="add mod">
          <ac:chgData name="Dillman, Kathryn" userId="784052db-3a56-47bf-b713-881db7a11ad8" providerId="ADAL" clId="{A888AAD5-649A-4E5D-9CCA-9EDA5983B331}" dt="2024-03-27T21:18:20.393" v="2534" actId="20577"/>
          <ac:spMkLst>
            <pc:docMk/>
            <pc:sldMk cId="0" sldId="256"/>
            <ac:spMk id="15" creationId="{ADF14581-0B13-C74D-4B47-BF0E0948B559}"/>
          </ac:spMkLst>
        </pc:spChg>
        <pc:spChg chg="add mod">
          <ac:chgData name="Dillman, Kathryn" userId="784052db-3a56-47bf-b713-881db7a11ad8" providerId="ADAL" clId="{A888AAD5-649A-4E5D-9CCA-9EDA5983B331}" dt="2024-03-27T21:18:31.645" v="2538" actId="20577"/>
          <ac:spMkLst>
            <pc:docMk/>
            <pc:sldMk cId="0" sldId="256"/>
            <ac:spMk id="17" creationId="{36A47025-8D29-F326-65B7-EBDA9966C956}"/>
          </ac:spMkLst>
        </pc:spChg>
        <pc:spChg chg="add mod">
          <ac:chgData name="Dillman, Kathryn" userId="784052db-3a56-47bf-b713-881db7a11ad8" providerId="ADAL" clId="{A888AAD5-649A-4E5D-9CCA-9EDA5983B331}" dt="2024-03-27T21:18:42.729" v="2542" actId="20577"/>
          <ac:spMkLst>
            <pc:docMk/>
            <pc:sldMk cId="0" sldId="256"/>
            <ac:spMk id="18" creationId="{02E14D01-7CDC-A81E-5686-A837CED96F4C}"/>
          </ac:spMkLst>
        </pc:spChg>
        <pc:spChg chg="add mod ord">
          <ac:chgData name="Dillman, Kathryn" userId="784052db-3a56-47bf-b713-881db7a11ad8" providerId="ADAL" clId="{A888AAD5-649A-4E5D-9CCA-9EDA5983B331}" dt="2024-03-26T23:41:01.178" v="39" actId="1076"/>
          <ac:spMkLst>
            <pc:docMk/>
            <pc:sldMk cId="0" sldId="256"/>
            <ac:spMk id="20" creationId="{8A363521-1560-8C0E-8DDD-3ED2CDED9CD8}"/>
          </ac:spMkLst>
        </pc:spChg>
        <pc:spChg chg="add mod">
          <ac:chgData name="Dillman, Kathryn" userId="784052db-3a56-47bf-b713-881db7a11ad8" providerId="ADAL" clId="{A888AAD5-649A-4E5D-9CCA-9EDA5983B331}" dt="2024-03-27T00:18:28.205" v="2473" actId="20577"/>
          <ac:spMkLst>
            <pc:docMk/>
            <pc:sldMk cId="0" sldId="256"/>
            <ac:spMk id="21" creationId="{7DDE4226-258A-7792-34B5-C21BED07C2FC}"/>
          </ac:spMkLst>
        </pc:spChg>
        <pc:spChg chg="mod">
          <ac:chgData name="Dillman, Kathryn" userId="784052db-3a56-47bf-b713-881db7a11ad8" providerId="ADAL" clId="{A888AAD5-649A-4E5D-9CCA-9EDA5983B331}" dt="2024-03-26T23:43:35.663" v="55" actId="20577"/>
          <ac:spMkLst>
            <pc:docMk/>
            <pc:sldMk cId="0" sldId="256"/>
            <ac:spMk id="27" creationId="{00000000-0000-0000-0000-000000000000}"/>
          </ac:spMkLst>
        </pc:spChg>
        <pc:spChg chg="mod">
          <ac:chgData name="Dillman, Kathryn" userId="784052db-3a56-47bf-b713-881db7a11ad8" providerId="ADAL" clId="{A888AAD5-649A-4E5D-9CCA-9EDA5983B331}" dt="2024-03-26T23:55:54.885" v="289" actId="20577"/>
          <ac:spMkLst>
            <pc:docMk/>
            <pc:sldMk cId="0" sldId="256"/>
            <ac:spMk id="32" creationId="{3E305EDB-D73F-444A-9B92-B44878CE3F0E}"/>
          </ac:spMkLst>
        </pc:spChg>
        <pc:spChg chg="mod">
          <ac:chgData name="Dillman, Kathryn" userId="784052db-3a56-47bf-b713-881db7a11ad8" providerId="ADAL" clId="{A888AAD5-649A-4E5D-9CCA-9EDA5983B331}" dt="2024-03-27T21:15:47.779" v="2498" actId="14100"/>
          <ac:spMkLst>
            <pc:docMk/>
            <pc:sldMk cId="0" sldId="256"/>
            <ac:spMk id="33" creationId="{00000000-0000-0000-0000-000000000000}"/>
          </ac:spMkLst>
        </pc:spChg>
        <pc:spChg chg="mod">
          <ac:chgData name="Dillman, Kathryn" userId="784052db-3a56-47bf-b713-881db7a11ad8" providerId="ADAL" clId="{A888AAD5-649A-4E5D-9CCA-9EDA5983B331}" dt="2024-03-27T21:16:05.270" v="2500" actId="1076"/>
          <ac:spMkLst>
            <pc:docMk/>
            <pc:sldMk cId="0" sldId="256"/>
            <ac:spMk id="34" creationId="{00000000-0000-0000-0000-000000000000}"/>
          </ac:spMkLst>
        </pc:spChg>
        <pc:spChg chg="mod">
          <ac:chgData name="Dillman, Kathryn" userId="784052db-3a56-47bf-b713-881db7a11ad8" providerId="ADAL" clId="{A888AAD5-649A-4E5D-9CCA-9EDA5983B331}" dt="2024-03-27T21:18:54.479" v="2543" actId="14100"/>
          <ac:spMkLst>
            <pc:docMk/>
            <pc:sldMk cId="0" sldId="256"/>
            <ac:spMk id="35" creationId="{6AA63DB4-A7AF-1D44-A134-A98B4AAB2F4F}"/>
          </ac:spMkLst>
        </pc:spChg>
        <pc:spChg chg="del mod">
          <ac:chgData name="Dillman, Kathryn" userId="784052db-3a56-47bf-b713-881db7a11ad8" providerId="ADAL" clId="{A888AAD5-649A-4E5D-9CCA-9EDA5983B331}" dt="2024-03-26T23:48:54.632" v="137" actId="478"/>
          <ac:spMkLst>
            <pc:docMk/>
            <pc:sldMk cId="0" sldId="256"/>
            <ac:spMk id="36" creationId="{13E9CEBC-A133-6F40-8B16-D62CB94714DE}"/>
          </ac:spMkLst>
        </pc:spChg>
        <pc:spChg chg="del mod">
          <ac:chgData name="Dillman, Kathryn" userId="784052db-3a56-47bf-b713-881db7a11ad8" providerId="ADAL" clId="{A888AAD5-649A-4E5D-9CCA-9EDA5983B331}" dt="2024-03-26T23:49:25.098" v="143" actId="478"/>
          <ac:spMkLst>
            <pc:docMk/>
            <pc:sldMk cId="0" sldId="256"/>
            <ac:spMk id="43" creationId="{5FB9BE38-F5B8-FF46-875E-66BDB4BBA3CE}"/>
          </ac:spMkLst>
        </pc:spChg>
        <pc:spChg chg="del mod">
          <ac:chgData name="Dillman, Kathryn" userId="784052db-3a56-47bf-b713-881db7a11ad8" providerId="ADAL" clId="{A888AAD5-649A-4E5D-9CCA-9EDA5983B331}" dt="2024-03-26T23:52:42.764" v="154" actId="478"/>
          <ac:spMkLst>
            <pc:docMk/>
            <pc:sldMk cId="0" sldId="256"/>
            <ac:spMk id="47" creationId="{7C6B8B74-734E-2F46-AF29-407EE89D0CC6}"/>
          </ac:spMkLst>
        </pc:spChg>
        <pc:spChg chg="mod">
          <ac:chgData name="Dillman, Kathryn" userId="784052db-3a56-47bf-b713-881db7a11ad8" providerId="ADAL" clId="{A888AAD5-649A-4E5D-9CCA-9EDA5983B331}" dt="2024-03-27T21:23:14.097" v="2570" actId="403"/>
          <ac:spMkLst>
            <pc:docMk/>
            <pc:sldMk cId="0" sldId="256"/>
            <ac:spMk id="1028" creationId="{00000000-0000-0000-0000-000000000000}"/>
          </ac:spMkLst>
        </pc:spChg>
        <pc:spChg chg="mod">
          <ac:chgData name="Dillman, Kathryn" userId="784052db-3a56-47bf-b713-881db7a11ad8" providerId="ADAL" clId="{A888AAD5-649A-4E5D-9CCA-9EDA5983B331}" dt="2024-03-27T21:14:18.912" v="2475" actId="20577"/>
          <ac:spMkLst>
            <pc:docMk/>
            <pc:sldMk cId="0" sldId="256"/>
            <ac:spMk id="1029" creationId="{00000000-0000-0000-0000-000000000000}"/>
          </ac:spMkLst>
        </pc:spChg>
        <pc:spChg chg="mod">
          <ac:chgData name="Dillman, Kathryn" userId="784052db-3a56-47bf-b713-881db7a11ad8" providerId="ADAL" clId="{A888AAD5-649A-4E5D-9CCA-9EDA5983B331}" dt="2024-03-26T23:39:12.731" v="16" actId="14100"/>
          <ac:spMkLst>
            <pc:docMk/>
            <pc:sldMk cId="0" sldId="256"/>
            <ac:spMk id="1030" creationId="{00000000-0000-0000-0000-000000000000}"/>
          </ac:spMkLst>
        </pc:spChg>
        <pc:spChg chg="mod">
          <ac:chgData name="Dillman, Kathryn" userId="784052db-3a56-47bf-b713-881db7a11ad8" providerId="ADAL" clId="{A888AAD5-649A-4E5D-9CCA-9EDA5983B331}" dt="2024-03-27T21:15:54.402" v="2499" actId="14100"/>
          <ac:spMkLst>
            <pc:docMk/>
            <pc:sldMk cId="0" sldId="256"/>
            <ac:spMk id="1047" creationId="{00000000-0000-0000-0000-000000000000}"/>
          </ac:spMkLst>
        </pc:spChg>
        <pc:spChg chg="mod">
          <ac:chgData name="Dillman, Kathryn" userId="784052db-3a56-47bf-b713-881db7a11ad8" providerId="ADAL" clId="{A888AAD5-649A-4E5D-9CCA-9EDA5983B331}" dt="2024-03-26T23:54:50.372" v="196" actId="20577"/>
          <ac:spMkLst>
            <pc:docMk/>
            <pc:sldMk cId="0" sldId="256"/>
            <ac:spMk id="1048" creationId="{00000000-0000-0000-0000-000000000000}"/>
          </ac:spMkLst>
        </pc:spChg>
        <pc:picChg chg="mod">
          <ac:chgData name="Dillman, Kathryn" userId="784052db-3a56-47bf-b713-881db7a11ad8" providerId="ADAL" clId="{A888AAD5-649A-4E5D-9CCA-9EDA5983B331}" dt="2024-03-26T23:46:23.721" v="109" actId="1076"/>
          <ac:picMkLst>
            <pc:docMk/>
            <pc:sldMk cId="0" sldId="256"/>
            <ac:picMk id="8" creationId="{8F9122F6-D252-B2B4-215D-6F38389EACB8}"/>
          </ac:picMkLst>
        </pc:picChg>
        <pc:picChg chg="mod">
          <ac:chgData name="Dillman, Kathryn" userId="784052db-3a56-47bf-b713-881db7a11ad8" providerId="ADAL" clId="{A888AAD5-649A-4E5D-9CCA-9EDA5983B331}" dt="2024-03-26T23:46:33.352" v="111" actId="14100"/>
          <ac:picMkLst>
            <pc:docMk/>
            <pc:sldMk cId="0" sldId="256"/>
            <ac:picMk id="10" creationId="{07B1BEF4-90F0-6A24-630C-5D7749A0E23A}"/>
          </ac:picMkLst>
        </pc:picChg>
        <pc:picChg chg="mod">
          <ac:chgData name="Dillman, Kathryn" userId="784052db-3a56-47bf-b713-881db7a11ad8" providerId="ADAL" clId="{A888AAD5-649A-4E5D-9CCA-9EDA5983B331}" dt="2024-03-26T23:47:35.826" v="125" actId="1076"/>
          <ac:picMkLst>
            <pc:docMk/>
            <pc:sldMk cId="0" sldId="256"/>
            <ac:picMk id="11" creationId="{DEF85D09-BB4A-0F79-568E-130F439E4F4B}"/>
          </ac:picMkLst>
        </pc:picChg>
        <pc:picChg chg="mod">
          <ac:chgData name="Dillman, Kathryn" userId="784052db-3a56-47bf-b713-881db7a11ad8" providerId="ADAL" clId="{A888AAD5-649A-4E5D-9CCA-9EDA5983B331}" dt="2024-03-26T23:47:11.925" v="121" actId="14100"/>
          <ac:picMkLst>
            <pc:docMk/>
            <pc:sldMk cId="0" sldId="256"/>
            <ac:picMk id="12" creationId="{A79299EC-7563-771F-7133-8887C61B2F33}"/>
          </ac:picMkLst>
        </pc:picChg>
        <pc:picChg chg="mod">
          <ac:chgData name="Dillman, Kathryn" userId="784052db-3a56-47bf-b713-881db7a11ad8" providerId="ADAL" clId="{A888AAD5-649A-4E5D-9CCA-9EDA5983B331}" dt="2024-03-26T23:48:07.282" v="131" actId="1076"/>
          <ac:picMkLst>
            <pc:docMk/>
            <pc:sldMk cId="0" sldId="256"/>
            <ac:picMk id="13" creationId="{D42B37AD-990E-5AE9-FA1D-EC0DF293B7B0}"/>
          </ac:picMkLst>
        </pc:picChg>
        <pc:picChg chg="mod">
          <ac:chgData name="Dillman, Kathryn" userId="784052db-3a56-47bf-b713-881db7a11ad8" providerId="ADAL" clId="{A888AAD5-649A-4E5D-9CCA-9EDA5983B331}" dt="2024-03-26T23:47:08.024" v="120" actId="1076"/>
          <ac:picMkLst>
            <pc:docMk/>
            <pc:sldMk cId="0" sldId="256"/>
            <ac:picMk id="14" creationId="{F4CDC800-D021-B389-9D4C-73A2F976492A}"/>
          </ac:picMkLst>
        </pc:picChg>
        <pc:picChg chg="mod">
          <ac:chgData name="Dillman, Kathryn" userId="784052db-3a56-47bf-b713-881db7a11ad8" providerId="ADAL" clId="{A888AAD5-649A-4E5D-9CCA-9EDA5983B331}" dt="2024-03-26T23:48:44.686" v="136" actId="14100"/>
          <ac:picMkLst>
            <pc:docMk/>
            <pc:sldMk cId="0" sldId="256"/>
            <ac:picMk id="16" creationId="{6CC2F38C-4F22-924F-26E2-A26F432EDD26}"/>
          </ac:picMkLst>
        </pc:picChg>
        <pc:picChg chg="del mod">
          <ac:chgData name="Dillman, Kathryn" userId="784052db-3a56-47bf-b713-881db7a11ad8" providerId="ADAL" clId="{A888AAD5-649A-4E5D-9CCA-9EDA5983B331}" dt="2024-03-26T23:47:41.956" v="127" actId="478"/>
          <ac:picMkLst>
            <pc:docMk/>
            <pc:sldMk cId="0" sldId="256"/>
            <ac:picMk id="18" creationId="{C79A7032-4829-9544-9A0A-EEFB3EAD443B}"/>
          </ac:picMkLst>
        </pc:picChg>
        <pc:picChg chg="mod">
          <ac:chgData name="Dillman, Kathryn" userId="784052db-3a56-47bf-b713-881db7a11ad8" providerId="ADAL" clId="{A888AAD5-649A-4E5D-9CCA-9EDA5983B331}" dt="2024-03-27T00:09:24.478" v="2116" actId="14100"/>
          <ac:picMkLst>
            <pc:docMk/>
            <pc:sldMk cId="0" sldId="256"/>
            <ac:picMk id="26" creationId="{975DEA4E-58F2-AA4A-BEAB-C3CAEA56B41A}"/>
          </ac:picMkLst>
        </pc:picChg>
        <pc:picChg chg="mod">
          <ac:chgData name="Dillman, Kathryn" userId="784052db-3a56-47bf-b713-881db7a11ad8" providerId="ADAL" clId="{A888AAD5-649A-4E5D-9CCA-9EDA5983B331}" dt="2024-03-27T00:09:18.827" v="2115" actId="14100"/>
          <ac:picMkLst>
            <pc:docMk/>
            <pc:sldMk cId="0" sldId="256"/>
            <ac:picMk id="37" creationId="{32964194-221F-7741-9274-19F7C362AC85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4048124" cy="32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7563" tIns="43782" rIns="87563" bIns="43782" numCol="1" anchor="t" anchorCtr="0" compatLnSpc="1">
            <a:prstTxWarp prst="textNoShape">
              <a:avLst/>
            </a:prstTxWarp>
          </a:bodyPr>
          <a:lstStyle>
            <a:lvl1pPr defTabSz="869950" eaLnBrk="0" hangingPunct="0">
              <a:defRPr sz="1100">
                <a:latin typeface="Times New Roman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203826" y="1"/>
            <a:ext cx="4048124" cy="32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7563" tIns="43782" rIns="87563" bIns="43782" numCol="1" anchor="t" anchorCtr="0" compatLnSpc="1">
            <a:prstTxWarp prst="textNoShape">
              <a:avLst/>
            </a:prstTxWarp>
          </a:bodyPr>
          <a:lstStyle>
            <a:lvl1pPr algn="r" defTabSz="869950" eaLnBrk="0" hangingPunct="0">
              <a:defRPr sz="1100">
                <a:latin typeface="Times New Roman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2" y="6488113"/>
            <a:ext cx="4048124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7563" tIns="43782" rIns="87563" bIns="43782" numCol="1" anchor="b" anchorCtr="0" compatLnSpc="1">
            <a:prstTxWarp prst="textNoShape">
              <a:avLst/>
            </a:prstTxWarp>
          </a:bodyPr>
          <a:lstStyle>
            <a:lvl1pPr defTabSz="869950" eaLnBrk="0" hangingPunct="0">
              <a:defRPr sz="1100">
                <a:latin typeface="Times New Roman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203826" y="6488113"/>
            <a:ext cx="4048124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7563" tIns="43782" rIns="87563" bIns="43782" numCol="1" anchor="b" anchorCtr="0" compatLnSpc="1">
            <a:prstTxWarp prst="textNoShape">
              <a:avLst/>
            </a:prstTxWarp>
          </a:bodyPr>
          <a:lstStyle>
            <a:lvl1pPr algn="r" defTabSz="869950" eaLnBrk="0" hangingPunct="0">
              <a:defRPr sz="1100">
                <a:latin typeface="Times New Roman" charset="0"/>
              </a:defRPr>
            </a:lvl1pPr>
          </a:lstStyle>
          <a:p>
            <a:pPr>
              <a:defRPr/>
            </a:pPr>
            <a:fld id="{9F62BFA9-7E6E-452A-B958-901C28B22C2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88460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769829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29631"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Times New Roman" charset="0"/>
        <a:ea typeface="+mn-ea"/>
        <a:cs typeface="+mn-cs"/>
      </a:defRPr>
    </a:lvl2pPr>
    <a:lvl3pPr marL="859262"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288893"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718523"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148154" algn="l" defTabSz="859262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577785" algn="l" defTabSz="859262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3007416" algn="l" defTabSz="859262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437047" algn="l" defTabSz="859262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2303463" y="492125"/>
            <a:ext cx="4646612" cy="2614613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52539" y="3270250"/>
            <a:ext cx="6746875" cy="30543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87563" tIns="43782" rIns="87563" bIns="43782"/>
          <a:lstStyle/>
          <a:p>
            <a:pPr eaLnBrk="1" hangingPunct="1"/>
            <a:endParaRPr lang="en-US" dirty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40480" y="8948268"/>
            <a:ext cx="43525440" cy="617362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80960" y="16322040"/>
            <a:ext cx="35844480" cy="7360920"/>
          </a:xfrm>
        </p:spPr>
        <p:txBody>
          <a:bodyPr/>
          <a:lstStyle>
            <a:lvl1pPr marL="0" indent="0" algn="ctr">
              <a:buNone/>
              <a:defRPr/>
            </a:lvl1pPr>
            <a:lvl2pPr marL="307547" indent="0" algn="ctr">
              <a:buNone/>
              <a:defRPr/>
            </a:lvl2pPr>
            <a:lvl3pPr marL="615095" indent="0" algn="ctr">
              <a:buNone/>
              <a:defRPr/>
            </a:lvl3pPr>
            <a:lvl4pPr marL="922641" indent="0" algn="ctr">
              <a:buNone/>
              <a:defRPr/>
            </a:lvl4pPr>
            <a:lvl5pPr marL="1230186" indent="0" algn="ctr">
              <a:buNone/>
              <a:defRPr/>
            </a:lvl5pPr>
            <a:lvl6pPr marL="1537733" indent="0" algn="ctr">
              <a:buNone/>
              <a:defRPr/>
            </a:lvl6pPr>
            <a:lvl7pPr marL="1845281" indent="0" algn="ctr">
              <a:buNone/>
              <a:defRPr/>
            </a:lvl7pPr>
            <a:lvl8pPr marL="2152827" indent="0" algn="ctr">
              <a:buNone/>
              <a:defRPr/>
            </a:lvl8pPr>
            <a:lvl9pPr marL="2460374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A59423-5283-4F0E-9D1A-FB757D96F78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B47E40-44F4-4FE2-8ED5-F2A691B4F74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45759" y="18509456"/>
            <a:ext cx="43525440" cy="5720715"/>
          </a:xfrm>
        </p:spPr>
        <p:txBody>
          <a:bodyPr anchor="t"/>
          <a:lstStyle>
            <a:lvl1pPr algn="l">
              <a:defRPr sz="272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045759" y="12208672"/>
            <a:ext cx="43525440" cy="6300788"/>
          </a:xfrm>
        </p:spPr>
        <p:txBody>
          <a:bodyPr anchor="b"/>
          <a:lstStyle>
            <a:lvl1pPr marL="0" indent="0">
              <a:buNone/>
              <a:defRPr sz="1361"/>
            </a:lvl1pPr>
            <a:lvl2pPr marL="307547" indent="0">
              <a:buNone/>
              <a:defRPr sz="1217"/>
            </a:lvl2pPr>
            <a:lvl3pPr marL="615095" indent="0">
              <a:buNone/>
              <a:defRPr sz="1074"/>
            </a:lvl3pPr>
            <a:lvl4pPr marL="922641" indent="0">
              <a:buNone/>
              <a:defRPr sz="931"/>
            </a:lvl4pPr>
            <a:lvl5pPr marL="1230186" indent="0">
              <a:buNone/>
              <a:defRPr sz="931"/>
            </a:lvl5pPr>
            <a:lvl6pPr marL="1537733" indent="0">
              <a:buNone/>
              <a:defRPr sz="931"/>
            </a:lvl6pPr>
            <a:lvl7pPr marL="1845281" indent="0">
              <a:buNone/>
              <a:defRPr sz="931"/>
            </a:lvl7pPr>
            <a:lvl8pPr marL="2152827" indent="0">
              <a:buNone/>
              <a:defRPr sz="931"/>
            </a:lvl8pPr>
            <a:lvl9pPr marL="2460374" indent="0">
              <a:buNone/>
              <a:defRPr sz="93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14253A-CD2E-4AFA-8765-6A0A4BECA38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319490" y="4733450"/>
            <a:ext cx="23206132" cy="20869751"/>
          </a:xfrm>
        </p:spPr>
        <p:txBody>
          <a:bodyPr/>
          <a:lstStyle>
            <a:lvl1pPr>
              <a:defRPr sz="1861"/>
            </a:lvl1pPr>
            <a:lvl2pPr>
              <a:defRPr sz="1646"/>
            </a:lvl2pPr>
            <a:lvl3pPr>
              <a:defRPr sz="1361"/>
            </a:lvl3pPr>
            <a:lvl4pPr>
              <a:defRPr sz="1217"/>
            </a:lvl4pPr>
            <a:lvl5pPr>
              <a:defRPr sz="1217"/>
            </a:lvl5pPr>
            <a:lvl6pPr>
              <a:defRPr sz="1217"/>
            </a:lvl6pPr>
            <a:lvl7pPr>
              <a:defRPr sz="1217"/>
            </a:lvl7pPr>
            <a:lvl8pPr>
              <a:defRPr sz="1217"/>
            </a:lvl8pPr>
            <a:lvl9pPr>
              <a:defRPr sz="121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680788" y="4733450"/>
            <a:ext cx="23206133" cy="20869751"/>
          </a:xfrm>
        </p:spPr>
        <p:txBody>
          <a:bodyPr/>
          <a:lstStyle>
            <a:lvl1pPr>
              <a:defRPr sz="1861"/>
            </a:lvl1pPr>
            <a:lvl2pPr>
              <a:defRPr sz="1646"/>
            </a:lvl2pPr>
            <a:lvl3pPr>
              <a:defRPr sz="1361"/>
            </a:lvl3pPr>
            <a:lvl4pPr>
              <a:defRPr sz="1217"/>
            </a:lvl4pPr>
            <a:lvl5pPr>
              <a:defRPr sz="1217"/>
            </a:lvl5pPr>
            <a:lvl6pPr>
              <a:defRPr sz="1217"/>
            </a:lvl6pPr>
            <a:lvl7pPr>
              <a:defRPr sz="1217"/>
            </a:lvl7pPr>
            <a:lvl8pPr>
              <a:defRPr sz="1217"/>
            </a:lvl8pPr>
            <a:lvl9pPr>
              <a:defRPr sz="121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C51974-479F-4542-83E9-4CCCEE2EE3D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0" y="1153002"/>
            <a:ext cx="46085760" cy="48006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60321" y="6447953"/>
            <a:ext cx="22625859" cy="2686051"/>
          </a:xfrm>
        </p:spPr>
        <p:txBody>
          <a:bodyPr anchor="b"/>
          <a:lstStyle>
            <a:lvl1pPr marL="0" indent="0">
              <a:buNone/>
              <a:defRPr sz="1646" b="1"/>
            </a:lvl1pPr>
            <a:lvl2pPr marL="307547" indent="0">
              <a:buNone/>
              <a:defRPr sz="1361" b="1"/>
            </a:lvl2pPr>
            <a:lvl3pPr marL="615095" indent="0">
              <a:buNone/>
              <a:defRPr sz="1217" b="1"/>
            </a:lvl3pPr>
            <a:lvl4pPr marL="922641" indent="0">
              <a:buNone/>
              <a:defRPr sz="1074" b="1"/>
            </a:lvl4pPr>
            <a:lvl5pPr marL="1230186" indent="0">
              <a:buNone/>
              <a:defRPr sz="1074" b="1"/>
            </a:lvl5pPr>
            <a:lvl6pPr marL="1537733" indent="0">
              <a:buNone/>
              <a:defRPr sz="1074" b="1"/>
            </a:lvl6pPr>
            <a:lvl7pPr marL="1845281" indent="0">
              <a:buNone/>
              <a:defRPr sz="1074" b="1"/>
            </a:lvl7pPr>
            <a:lvl8pPr marL="2152827" indent="0">
              <a:buNone/>
              <a:defRPr sz="1074" b="1"/>
            </a:lvl8pPr>
            <a:lvl9pPr marL="2460374" indent="0">
              <a:buNone/>
              <a:defRPr sz="107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60321" y="9134004"/>
            <a:ext cx="22625859" cy="16596359"/>
          </a:xfrm>
        </p:spPr>
        <p:txBody>
          <a:bodyPr/>
          <a:lstStyle>
            <a:lvl1pPr>
              <a:defRPr sz="1646"/>
            </a:lvl1pPr>
            <a:lvl2pPr>
              <a:defRPr sz="1361"/>
            </a:lvl2pPr>
            <a:lvl3pPr>
              <a:defRPr sz="1217"/>
            </a:lvl3pPr>
            <a:lvl4pPr>
              <a:defRPr sz="1074"/>
            </a:lvl4pPr>
            <a:lvl5pPr>
              <a:defRPr sz="1074"/>
            </a:lvl5pPr>
            <a:lvl6pPr>
              <a:defRPr sz="1074"/>
            </a:lvl6pPr>
            <a:lvl7pPr>
              <a:defRPr sz="1074"/>
            </a:lvl7pPr>
            <a:lvl8pPr>
              <a:defRPr sz="1074"/>
            </a:lvl8pPr>
            <a:lvl9pPr>
              <a:defRPr sz="1074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6012146" y="6447953"/>
            <a:ext cx="22633940" cy="2686051"/>
          </a:xfrm>
        </p:spPr>
        <p:txBody>
          <a:bodyPr anchor="b"/>
          <a:lstStyle>
            <a:lvl1pPr marL="0" indent="0">
              <a:buNone/>
              <a:defRPr sz="1646" b="1"/>
            </a:lvl1pPr>
            <a:lvl2pPr marL="307547" indent="0">
              <a:buNone/>
              <a:defRPr sz="1361" b="1"/>
            </a:lvl2pPr>
            <a:lvl3pPr marL="615095" indent="0">
              <a:buNone/>
              <a:defRPr sz="1217" b="1"/>
            </a:lvl3pPr>
            <a:lvl4pPr marL="922641" indent="0">
              <a:buNone/>
              <a:defRPr sz="1074" b="1"/>
            </a:lvl4pPr>
            <a:lvl5pPr marL="1230186" indent="0">
              <a:buNone/>
              <a:defRPr sz="1074" b="1"/>
            </a:lvl5pPr>
            <a:lvl6pPr marL="1537733" indent="0">
              <a:buNone/>
              <a:defRPr sz="1074" b="1"/>
            </a:lvl6pPr>
            <a:lvl7pPr marL="1845281" indent="0">
              <a:buNone/>
              <a:defRPr sz="1074" b="1"/>
            </a:lvl7pPr>
            <a:lvl8pPr marL="2152827" indent="0">
              <a:buNone/>
              <a:defRPr sz="1074" b="1"/>
            </a:lvl8pPr>
            <a:lvl9pPr marL="2460374" indent="0">
              <a:buNone/>
              <a:defRPr sz="107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6012146" y="9134004"/>
            <a:ext cx="22633940" cy="16596359"/>
          </a:xfrm>
        </p:spPr>
        <p:txBody>
          <a:bodyPr/>
          <a:lstStyle>
            <a:lvl1pPr>
              <a:defRPr sz="1646"/>
            </a:lvl1pPr>
            <a:lvl2pPr>
              <a:defRPr sz="1361"/>
            </a:lvl2pPr>
            <a:lvl3pPr>
              <a:defRPr sz="1217"/>
            </a:lvl3pPr>
            <a:lvl4pPr>
              <a:defRPr sz="1074"/>
            </a:lvl4pPr>
            <a:lvl5pPr>
              <a:defRPr sz="1074"/>
            </a:lvl5pPr>
            <a:lvl6pPr>
              <a:defRPr sz="1074"/>
            </a:lvl6pPr>
            <a:lvl7pPr>
              <a:defRPr sz="1074"/>
            </a:lvl7pPr>
            <a:lvl8pPr>
              <a:defRPr sz="1074"/>
            </a:lvl8pPr>
            <a:lvl9pPr>
              <a:defRPr sz="1074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FE3D9E-1D0A-499E-BB03-0FEB14A2FD1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6BA4DA-8366-4B07-806A-F313CE2611E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E70220-332A-4D55-A164-59143068359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7" y="1147286"/>
            <a:ext cx="16847359" cy="4880610"/>
          </a:xfrm>
        </p:spPr>
        <p:txBody>
          <a:bodyPr anchor="b"/>
          <a:lstStyle>
            <a:lvl1pPr algn="l">
              <a:defRPr sz="1361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020280" y="1147289"/>
            <a:ext cx="28625800" cy="24583073"/>
          </a:xfrm>
        </p:spPr>
        <p:txBody>
          <a:bodyPr/>
          <a:lstStyle>
            <a:lvl1pPr>
              <a:defRPr sz="2148"/>
            </a:lvl1pPr>
            <a:lvl2pPr>
              <a:defRPr sz="1861"/>
            </a:lvl2pPr>
            <a:lvl3pPr>
              <a:defRPr sz="1646"/>
            </a:lvl3pPr>
            <a:lvl4pPr>
              <a:defRPr sz="1361"/>
            </a:lvl4pPr>
            <a:lvl5pPr>
              <a:defRPr sz="1361"/>
            </a:lvl5pPr>
            <a:lvl6pPr>
              <a:defRPr sz="1361"/>
            </a:lvl6pPr>
            <a:lvl7pPr>
              <a:defRPr sz="1361"/>
            </a:lvl7pPr>
            <a:lvl8pPr>
              <a:defRPr sz="1361"/>
            </a:lvl8pPr>
            <a:lvl9pPr>
              <a:defRPr sz="136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7" y="6027899"/>
            <a:ext cx="16847359" cy="19702463"/>
          </a:xfrm>
        </p:spPr>
        <p:txBody>
          <a:bodyPr/>
          <a:lstStyle>
            <a:lvl1pPr marL="0" indent="0">
              <a:buNone/>
              <a:defRPr sz="931"/>
            </a:lvl1pPr>
            <a:lvl2pPr marL="307547" indent="0">
              <a:buNone/>
              <a:defRPr sz="788"/>
            </a:lvl2pPr>
            <a:lvl3pPr marL="615095" indent="0">
              <a:buNone/>
              <a:defRPr sz="644"/>
            </a:lvl3pPr>
            <a:lvl4pPr marL="922641" indent="0">
              <a:buNone/>
              <a:defRPr sz="573"/>
            </a:lvl4pPr>
            <a:lvl5pPr marL="1230186" indent="0">
              <a:buNone/>
              <a:defRPr sz="573"/>
            </a:lvl5pPr>
            <a:lvl6pPr marL="1537733" indent="0">
              <a:buNone/>
              <a:defRPr sz="573"/>
            </a:lvl6pPr>
            <a:lvl7pPr marL="1845281" indent="0">
              <a:buNone/>
              <a:defRPr sz="573"/>
            </a:lvl7pPr>
            <a:lvl8pPr marL="2152827" indent="0">
              <a:buNone/>
              <a:defRPr sz="573"/>
            </a:lvl8pPr>
            <a:lvl9pPr marL="2460374" indent="0">
              <a:buNone/>
              <a:defRPr sz="57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58787F-99FA-41E8-93BB-4D027D5121D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37619" y="20162521"/>
            <a:ext cx="30723840" cy="2380298"/>
          </a:xfrm>
        </p:spPr>
        <p:txBody>
          <a:bodyPr anchor="b"/>
          <a:lstStyle>
            <a:lvl1pPr algn="l">
              <a:defRPr sz="1361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37619" y="2573180"/>
            <a:ext cx="30723840" cy="17282160"/>
          </a:xfrm>
        </p:spPr>
        <p:txBody>
          <a:bodyPr/>
          <a:lstStyle>
            <a:lvl1pPr marL="0" indent="0">
              <a:buNone/>
              <a:defRPr sz="2148"/>
            </a:lvl1pPr>
            <a:lvl2pPr marL="307547" indent="0">
              <a:buNone/>
              <a:defRPr sz="1861"/>
            </a:lvl2pPr>
            <a:lvl3pPr marL="615095" indent="0">
              <a:buNone/>
              <a:defRPr sz="1646"/>
            </a:lvl3pPr>
            <a:lvl4pPr marL="922641" indent="0">
              <a:buNone/>
              <a:defRPr sz="1361"/>
            </a:lvl4pPr>
            <a:lvl5pPr marL="1230186" indent="0">
              <a:buNone/>
              <a:defRPr sz="1361"/>
            </a:lvl5pPr>
            <a:lvl6pPr marL="1537733" indent="0">
              <a:buNone/>
              <a:defRPr sz="1361"/>
            </a:lvl6pPr>
            <a:lvl7pPr marL="1845281" indent="0">
              <a:buNone/>
              <a:defRPr sz="1361"/>
            </a:lvl7pPr>
            <a:lvl8pPr marL="2152827" indent="0">
              <a:buNone/>
              <a:defRPr sz="1361"/>
            </a:lvl8pPr>
            <a:lvl9pPr marL="2460374" indent="0">
              <a:buNone/>
              <a:defRPr sz="1361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37619" y="22542819"/>
            <a:ext cx="30723840" cy="3380423"/>
          </a:xfrm>
        </p:spPr>
        <p:txBody>
          <a:bodyPr/>
          <a:lstStyle>
            <a:lvl1pPr marL="0" indent="0">
              <a:buNone/>
              <a:defRPr sz="931"/>
            </a:lvl1pPr>
            <a:lvl2pPr marL="307547" indent="0">
              <a:buNone/>
              <a:defRPr sz="788"/>
            </a:lvl2pPr>
            <a:lvl3pPr marL="615095" indent="0">
              <a:buNone/>
              <a:defRPr sz="644"/>
            </a:lvl3pPr>
            <a:lvl4pPr marL="922641" indent="0">
              <a:buNone/>
              <a:defRPr sz="573"/>
            </a:lvl4pPr>
            <a:lvl5pPr marL="1230186" indent="0">
              <a:buNone/>
              <a:defRPr sz="573"/>
            </a:lvl5pPr>
            <a:lvl6pPr marL="1537733" indent="0">
              <a:buNone/>
              <a:defRPr sz="573"/>
            </a:lvl6pPr>
            <a:lvl7pPr marL="1845281" indent="0">
              <a:buNone/>
              <a:defRPr sz="573"/>
            </a:lvl7pPr>
            <a:lvl8pPr marL="2152827" indent="0">
              <a:buNone/>
              <a:defRPr sz="573"/>
            </a:lvl8pPr>
            <a:lvl9pPr marL="2460374" indent="0">
              <a:buNone/>
              <a:defRPr sz="57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D0A3B2-596D-4437-83F5-1685CD9214C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A6B1E5-5A56-4514-9CBF-24373CD77FB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45872" y="34294"/>
            <a:ext cx="11641051" cy="25568911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319487" y="34294"/>
            <a:ext cx="34771216" cy="2556891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D95D89-FBFC-483A-859D-2A1CFC51F67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44773" y="34297"/>
            <a:ext cx="39516859" cy="297465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2319490" y="4733450"/>
            <a:ext cx="23206132" cy="2086975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5680788" y="4733450"/>
            <a:ext cx="23206133" cy="1036558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25680788" y="15236194"/>
            <a:ext cx="23206133" cy="1036701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38834E-12F4-40ED-AA13-50A65C03A84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844773" y="34297"/>
            <a:ext cx="39516859" cy="2974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399752" tIns="199875" rIns="399752" bIns="19987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319483" y="4733450"/>
            <a:ext cx="46567436" cy="20869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842096" y="26243280"/>
            <a:ext cx="10668000" cy="192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399752" tIns="199875" rIns="399752" bIns="199875" numCol="1" anchor="ctr" anchorCtr="0" compatLnSpc="1">
            <a:prstTxWarp prst="textNoShape">
              <a:avLst/>
            </a:prstTxWarp>
          </a:bodyPr>
          <a:lstStyle>
            <a:lvl1pPr eaLnBrk="0" hangingPunct="0">
              <a:defRPr sz="4295">
                <a:latin typeface="Times New Roman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493906" y="26243280"/>
            <a:ext cx="16218593" cy="192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399752" tIns="199875" rIns="399752" bIns="199875" numCol="1" anchor="ctr" anchorCtr="0" compatLnSpc="1">
            <a:prstTxWarp prst="textNoShape">
              <a:avLst/>
            </a:prstTxWarp>
          </a:bodyPr>
          <a:lstStyle>
            <a:lvl1pPr algn="ctr" eaLnBrk="0" hangingPunct="0">
              <a:defRPr sz="4295">
                <a:latin typeface="Times New Roman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6696304" y="26243280"/>
            <a:ext cx="10668000" cy="192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399752" tIns="199875" rIns="399752" bIns="199875" numCol="1" anchor="ctr" anchorCtr="0" compatLnSpc="1">
            <a:prstTxWarp prst="textNoShape">
              <a:avLst/>
            </a:prstTxWarp>
          </a:bodyPr>
          <a:lstStyle>
            <a:lvl1pPr algn="r" eaLnBrk="0" hangingPunct="0">
              <a:defRPr sz="4295">
                <a:latin typeface="Times New Roman" charset="0"/>
              </a:defRPr>
            </a:lvl1pPr>
          </a:lstStyle>
          <a:p>
            <a:pPr>
              <a:defRPr/>
            </a:pPr>
            <a:fld id="{3DA2D13A-81BF-4FD9-B034-831A40ECC6C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12518647" rtl="0" eaLnBrk="0" fontAlgn="base" hangingPunct="0">
        <a:spcBef>
          <a:spcPct val="0"/>
        </a:spcBef>
        <a:spcAft>
          <a:spcPct val="0"/>
        </a:spcAft>
        <a:defRPr sz="5441" b="1">
          <a:solidFill>
            <a:schemeClr val="bg1"/>
          </a:solidFill>
          <a:latin typeface="+mj-lt"/>
          <a:ea typeface="+mj-ea"/>
          <a:cs typeface="+mj-cs"/>
        </a:defRPr>
      </a:lvl1pPr>
      <a:lvl2pPr algn="ctr" defTabSz="12518647" rtl="0" eaLnBrk="0" fontAlgn="base" hangingPunct="0">
        <a:spcBef>
          <a:spcPct val="0"/>
        </a:spcBef>
        <a:spcAft>
          <a:spcPct val="0"/>
        </a:spcAft>
        <a:defRPr sz="5441" b="1">
          <a:solidFill>
            <a:schemeClr val="bg1"/>
          </a:solidFill>
          <a:latin typeface="Arial" charset="0"/>
        </a:defRPr>
      </a:lvl2pPr>
      <a:lvl3pPr algn="ctr" defTabSz="12518647" rtl="0" eaLnBrk="0" fontAlgn="base" hangingPunct="0">
        <a:spcBef>
          <a:spcPct val="0"/>
        </a:spcBef>
        <a:spcAft>
          <a:spcPct val="0"/>
        </a:spcAft>
        <a:defRPr sz="5441" b="1">
          <a:solidFill>
            <a:schemeClr val="bg1"/>
          </a:solidFill>
          <a:latin typeface="Arial" charset="0"/>
        </a:defRPr>
      </a:lvl3pPr>
      <a:lvl4pPr algn="ctr" defTabSz="12518647" rtl="0" eaLnBrk="0" fontAlgn="base" hangingPunct="0">
        <a:spcBef>
          <a:spcPct val="0"/>
        </a:spcBef>
        <a:spcAft>
          <a:spcPct val="0"/>
        </a:spcAft>
        <a:defRPr sz="5441" b="1">
          <a:solidFill>
            <a:schemeClr val="bg1"/>
          </a:solidFill>
          <a:latin typeface="Arial" charset="0"/>
        </a:defRPr>
      </a:lvl4pPr>
      <a:lvl5pPr algn="ctr" defTabSz="12518647" rtl="0" eaLnBrk="0" fontAlgn="base" hangingPunct="0">
        <a:spcBef>
          <a:spcPct val="0"/>
        </a:spcBef>
        <a:spcAft>
          <a:spcPct val="0"/>
        </a:spcAft>
        <a:defRPr sz="5441" b="1">
          <a:solidFill>
            <a:schemeClr val="bg1"/>
          </a:solidFill>
          <a:latin typeface="Arial" charset="0"/>
        </a:defRPr>
      </a:lvl5pPr>
      <a:lvl6pPr marL="307547" algn="ctr" defTabSz="12518647" rtl="0" fontAlgn="base">
        <a:spcBef>
          <a:spcPct val="0"/>
        </a:spcBef>
        <a:spcAft>
          <a:spcPct val="0"/>
        </a:spcAft>
        <a:defRPr sz="5441" b="1">
          <a:solidFill>
            <a:schemeClr val="bg1"/>
          </a:solidFill>
          <a:latin typeface="Arial" charset="0"/>
        </a:defRPr>
      </a:lvl6pPr>
      <a:lvl7pPr marL="615095" algn="ctr" defTabSz="12518647" rtl="0" fontAlgn="base">
        <a:spcBef>
          <a:spcPct val="0"/>
        </a:spcBef>
        <a:spcAft>
          <a:spcPct val="0"/>
        </a:spcAft>
        <a:defRPr sz="5441" b="1">
          <a:solidFill>
            <a:schemeClr val="bg1"/>
          </a:solidFill>
          <a:latin typeface="Arial" charset="0"/>
        </a:defRPr>
      </a:lvl7pPr>
      <a:lvl8pPr marL="922641" algn="ctr" defTabSz="12518647" rtl="0" fontAlgn="base">
        <a:spcBef>
          <a:spcPct val="0"/>
        </a:spcBef>
        <a:spcAft>
          <a:spcPct val="0"/>
        </a:spcAft>
        <a:defRPr sz="5441" b="1">
          <a:solidFill>
            <a:schemeClr val="bg1"/>
          </a:solidFill>
          <a:latin typeface="Arial" charset="0"/>
        </a:defRPr>
      </a:lvl8pPr>
      <a:lvl9pPr marL="1230186" algn="ctr" defTabSz="12518647" rtl="0" fontAlgn="base">
        <a:spcBef>
          <a:spcPct val="0"/>
        </a:spcBef>
        <a:spcAft>
          <a:spcPct val="0"/>
        </a:spcAft>
        <a:defRPr sz="5441" b="1">
          <a:solidFill>
            <a:schemeClr val="bg1"/>
          </a:solidFill>
          <a:latin typeface="Arial" charset="0"/>
        </a:defRPr>
      </a:lvl9pPr>
    </p:titleStyle>
    <p:bodyStyle>
      <a:lvl1pPr marL="1067870" indent="-1067870" algn="l" defTabSz="12518647" rtl="0" eaLnBrk="0" fontAlgn="base" hangingPunct="0">
        <a:spcBef>
          <a:spcPct val="20000"/>
        </a:spcBef>
        <a:spcAft>
          <a:spcPct val="0"/>
        </a:spcAft>
        <a:defRPr sz="1646">
          <a:solidFill>
            <a:schemeClr val="tx1"/>
          </a:solidFill>
          <a:latin typeface="+mn-lt"/>
          <a:ea typeface="+mn-ea"/>
          <a:cs typeface="+mn-cs"/>
        </a:defRPr>
      </a:lvl1pPr>
      <a:lvl2pPr marL="2309804" indent="-887401" algn="l" defTabSz="12518647" rtl="0" eaLnBrk="0" fontAlgn="base" hangingPunct="0">
        <a:spcBef>
          <a:spcPct val="20000"/>
        </a:spcBef>
        <a:spcAft>
          <a:spcPct val="0"/>
        </a:spcAft>
        <a:defRPr sz="9164">
          <a:solidFill>
            <a:schemeClr val="tx1"/>
          </a:solidFill>
          <a:latin typeface="Times New Roman" charset="0"/>
        </a:defRPr>
      </a:lvl2pPr>
      <a:lvl3pPr marL="3556009" indent="-710135" algn="l" defTabSz="12518647" rtl="0" eaLnBrk="0" fontAlgn="base" hangingPunct="0">
        <a:spcBef>
          <a:spcPct val="20000"/>
        </a:spcBef>
        <a:spcAft>
          <a:spcPct val="0"/>
        </a:spcAft>
        <a:defRPr sz="7803">
          <a:solidFill>
            <a:schemeClr val="tx1"/>
          </a:solidFill>
          <a:latin typeface="Times New Roman" charset="0"/>
        </a:defRPr>
      </a:lvl3pPr>
      <a:lvl4pPr marL="4977346" indent="-711201" algn="l" defTabSz="12518647" rtl="0" eaLnBrk="0" fontAlgn="base" hangingPunct="0">
        <a:spcBef>
          <a:spcPct val="20000"/>
        </a:spcBef>
        <a:spcAft>
          <a:spcPct val="0"/>
        </a:spcAft>
        <a:defRPr sz="6515">
          <a:solidFill>
            <a:schemeClr val="tx1"/>
          </a:solidFill>
          <a:latin typeface="Times New Roman" charset="0"/>
        </a:defRPr>
      </a:lvl4pPr>
      <a:lvl5pPr marL="6401884" indent="-714407" algn="l" defTabSz="12518647" rtl="0" eaLnBrk="0" fontAlgn="base" hangingPunct="0">
        <a:spcBef>
          <a:spcPct val="20000"/>
        </a:spcBef>
        <a:spcAft>
          <a:spcPct val="0"/>
        </a:spcAft>
        <a:defRPr sz="6515">
          <a:solidFill>
            <a:schemeClr val="tx1"/>
          </a:solidFill>
          <a:latin typeface="Times New Roman" charset="0"/>
        </a:defRPr>
      </a:lvl5pPr>
      <a:lvl6pPr marL="6709430" indent="-714407" algn="l" defTabSz="12518647" rtl="0" fontAlgn="base">
        <a:spcBef>
          <a:spcPct val="20000"/>
        </a:spcBef>
        <a:spcAft>
          <a:spcPct val="0"/>
        </a:spcAft>
        <a:defRPr sz="6515">
          <a:solidFill>
            <a:schemeClr val="tx1"/>
          </a:solidFill>
          <a:latin typeface="Times New Roman" charset="0"/>
        </a:defRPr>
      </a:lvl6pPr>
      <a:lvl7pPr marL="7016978" indent="-714407" algn="l" defTabSz="12518647" rtl="0" fontAlgn="base">
        <a:spcBef>
          <a:spcPct val="20000"/>
        </a:spcBef>
        <a:spcAft>
          <a:spcPct val="0"/>
        </a:spcAft>
        <a:defRPr sz="6515">
          <a:solidFill>
            <a:schemeClr val="tx1"/>
          </a:solidFill>
          <a:latin typeface="Times New Roman" charset="0"/>
        </a:defRPr>
      </a:lvl7pPr>
      <a:lvl8pPr marL="7324525" indent="-714407" algn="l" defTabSz="12518647" rtl="0" fontAlgn="base">
        <a:spcBef>
          <a:spcPct val="20000"/>
        </a:spcBef>
        <a:spcAft>
          <a:spcPct val="0"/>
        </a:spcAft>
        <a:defRPr sz="6515">
          <a:solidFill>
            <a:schemeClr val="tx1"/>
          </a:solidFill>
          <a:latin typeface="Times New Roman" charset="0"/>
        </a:defRPr>
      </a:lvl8pPr>
      <a:lvl9pPr marL="7632071" indent="-714407" algn="l" defTabSz="12518647" rtl="0" fontAlgn="base">
        <a:spcBef>
          <a:spcPct val="20000"/>
        </a:spcBef>
        <a:spcAft>
          <a:spcPct val="0"/>
        </a:spcAft>
        <a:defRPr sz="6515">
          <a:solidFill>
            <a:schemeClr val="tx1"/>
          </a:solidFill>
          <a:latin typeface="Times New Roman" charset="0"/>
        </a:defRPr>
      </a:lvl9pPr>
    </p:bodyStyle>
    <p:otherStyle>
      <a:defPPr>
        <a:defRPr lang="en-US"/>
      </a:defPPr>
      <a:lvl1pPr marL="0" algn="l" defTabSz="615095" rtl="0" eaLnBrk="1" latinLnBrk="0" hangingPunct="1">
        <a:defRPr sz="1217" kern="1200">
          <a:solidFill>
            <a:schemeClr val="tx1"/>
          </a:solidFill>
          <a:latin typeface="+mn-lt"/>
          <a:ea typeface="+mn-ea"/>
          <a:cs typeface="+mn-cs"/>
        </a:defRPr>
      </a:lvl1pPr>
      <a:lvl2pPr marL="307547" algn="l" defTabSz="615095" rtl="0" eaLnBrk="1" latinLnBrk="0" hangingPunct="1">
        <a:defRPr sz="1217" kern="1200">
          <a:solidFill>
            <a:schemeClr val="tx1"/>
          </a:solidFill>
          <a:latin typeface="+mn-lt"/>
          <a:ea typeface="+mn-ea"/>
          <a:cs typeface="+mn-cs"/>
        </a:defRPr>
      </a:lvl2pPr>
      <a:lvl3pPr marL="615095" algn="l" defTabSz="615095" rtl="0" eaLnBrk="1" latinLnBrk="0" hangingPunct="1">
        <a:defRPr sz="1217" kern="1200">
          <a:solidFill>
            <a:schemeClr val="tx1"/>
          </a:solidFill>
          <a:latin typeface="+mn-lt"/>
          <a:ea typeface="+mn-ea"/>
          <a:cs typeface="+mn-cs"/>
        </a:defRPr>
      </a:lvl3pPr>
      <a:lvl4pPr marL="922641" algn="l" defTabSz="615095" rtl="0" eaLnBrk="1" latinLnBrk="0" hangingPunct="1">
        <a:defRPr sz="1217" kern="1200">
          <a:solidFill>
            <a:schemeClr val="tx1"/>
          </a:solidFill>
          <a:latin typeface="+mn-lt"/>
          <a:ea typeface="+mn-ea"/>
          <a:cs typeface="+mn-cs"/>
        </a:defRPr>
      </a:lvl4pPr>
      <a:lvl5pPr marL="1230186" algn="l" defTabSz="615095" rtl="0" eaLnBrk="1" latinLnBrk="0" hangingPunct="1">
        <a:defRPr sz="1217" kern="1200">
          <a:solidFill>
            <a:schemeClr val="tx1"/>
          </a:solidFill>
          <a:latin typeface="+mn-lt"/>
          <a:ea typeface="+mn-ea"/>
          <a:cs typeface="+mn-cs"/>
        </a:defRPr>
      </a:lvl5pPr>
      <a:lvl6pPr marL="1537733" algn="l" defTabSz="615095" rtl="0" eaLnBrk="1" latinLnBrk="0" hangingPunct="1">
        <a:defRPr sz="1217" kern="1200">
          <a:solidFill>
            <a:schemeClr val="tx1"/>
          </a:solidFill>
          <a:latin typeface="+mn-lt"/>
          <a:ea typeface="+mn-ea"/>
          <a:cs typeface="+mn-cs"/>
        </a:defRPr>
      </a:lvl6pPr>
      <a:lvl7pPr marL="1845281" algn="l" defTabSz="615095" rtl="0" eaLnBrk="1" latinLnBrk="0" hangingPunct="1">
        <a:defRPr sz="1217" kern="1200">
          <a:solidFill>
            <a:schemeClr val="tx1"/>
          </a:solidFill>
          <a:latin typeface="+mn-lt"/>
          <a:ea typeface="+mn-ea"/>
          <a:cs typeface="+mn-cs"/>
        </a:defRPr>
      </a:lvl7pPr>
      <a:lvl8pPr marL="2152827" algn="l" defTabSz="615095" rtl="0" eaLnBrk="1" latinLnBrk="0" hangingPunct="1">
        <a:defRPr sz="1217" kern="1200">
          <a:solidFill>
            <a:schemeClr val="tx1"/>
          </a:solidFill>
          <a:latin typeface="+mn-lt"/>
          <a:ea typeface="+mn-ea"/>
          <a:cs typeface="+mn-cs"/>
        </a:defRPr>
      </a:lvl8pPr>
      <a:lvl9pPr marL="2460374" algn="l" defTabSz="615095" rtl="0" eaLnBrk="1" latinLnBrk="0" hangingPunct="1">
        <a:defRPr sz="121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hyperlink" Target="https://www.ncbi.nlm.nih.gov/books/NBK513305/" TargetMode="External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image" Target="../media/image1.jpg"/><Relationship Id="rId9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ChangeArrowheads="1"/>
          </p:cNvSpPr>
          <p:nvPr/>
        </p:nvSpPr>
        <p:spPr bwMode="auto">
          <a:xfrm>
            <a:off x="0" y="-54179"/>
            <a:ext cx="51206400" cy="4992159"/>
          </a:xfrm>
          <a:prstGeom prst="rect">
            <a:avLst/>
          </a:prstGeom>
          <a:solidFill>
            <a:srgbClr val="D8E0E0"/>
          </a:solidFill>
          <a:ln w="9525">
            <a:noFill/>
            <a:miter lim="800000"/>
            <a:headEnd/>
            <a:tailEnd/>
          </a:ln>
        </p:spPr>
        <p:txBody>
          <a:bodyPr wrap="none" lIns="61515" tIns="30758" rIns="61515" bIns="30758" anchor="ctr"/>
          <a:lstStyle/>
          <a:p>
            <a:endParaRPr lang="en-US" sz="1646" dirty="0"/>
          </a:p>
        </p:txBody>
      </p:sp>
      <p:sp>
        <p:nvSpPr>
          <p:cNvPr id="1028" name="Rectangle 4"/>
          <p:cNvSpPr>
            <a:spLocks noGrp="1" noChangeAspect="1" noChangeArrowheads="1"/>
          </p:cNvSpPr>
          <p:nvPr>
            <p:ph type="title"/>
          </p:nvPr>
        </p:nvSpPr>
        <p:spPr>
          <a:xfrm>
            <a:off x="926815" y="625496"/>
            <a:ext cx="48691800" cy="4909036"/>
          </a:xfrm>
          <a:noFill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8000" b="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A Case of Recurrent Head and Neck Dermatofibrosarcoma Protuberans (DFSP) </a:t>
            </a:r>
            <a:br>
              <a:rPr lang="en-US" sz="6000" b="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</a:br>
            <a:r>
              <a:rPr lang="en-US" sz="50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Kathryn Dillman</a:t>
            </a:r>
            <a:r>
              <a:rPr lang="en-US" sz="5000" b="0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50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· Nicholas Culotta</a:t>
            </a:r>
            <a:r>
              <a:rPr lang="en-US" sz="5000" b="0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50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· Rosemary Prejean</a:t>
            </a:r>
            <a:r>
              <a:rPr lang="en-US" sz="5000" b="0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50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· Christopher Haas</a:t>
            </a:r>
            <a:r>
              <a:rPr lang="en-US" sz="5000" b="0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50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·</a:t>
            </a:r>
            <a:br>
              <a:rPr lang="en-US" sz="50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50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Deborah Hilton</a:t>
            </a:r>
            <a:r>
              <a:rPr lang="en-US" sz="5000" b="0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50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· Pam Martin</a:t>
            </a:r>
            <a:r>
              <a:rPr lang="en-US" sz="5000" b="0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br>
              <a:rPr lang="en-US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LSU Health Sciences School of Medicine at New Orleans </a:t>
            </a:r>
            <a:br>
              <a:rPr lang="en-US" sz="32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Department of Dermatology, Louisiana State University Health Sciences Center at New Orleans</a:t>
            </a:r>
            <a:br>
              <a:rPr lang="en-US" sz="26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25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25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5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029" name="Text Box 1147"/>
          <p:cNvSpPr txBox="1">
            <a:spLocks noChangeArrowheads="1"/>
          </p:cNvSpPr>
          <p:nvPr/>
        </p:nvSpPr>
        <p:spPr bwMode="auto">
          <a:xfrm>
            <a:off x="231381" y="6836074"/>
            <a:ext cx="15539032" cy="10225968"/>
          </a:xfrm>
          <a:prstGeom prst="rect">
            <a:avLst/>
          </a:prstGeom>
          <a:solidFill>
            <a:schemeClr val="bg1"/>
          </a:solidFill>
          <a:ln w="25400">
            <a:solidFill>
              <a:schemeClr val="accent6">
                <a:lumMod val="40000"/>
                <a:lumOff val="60000"/>
              </a:schemeClr>
            </a:solidFill>
            <a:miter lim="800000"/>
            <a:headEnd type="none" w="sm" len="sm"/>
            <a:tailEnd type="none" w="sm" len="sm"/>
          </a:ln>
        </p:spPr>
        <p:txBody>
          <a:bodyPr lIns="61515" tIns="30758" rIns="61515" bIns="30758"/>
          <a:lstStyle/>
          <a:p>
            <a:r>
              <a:rPr lang="en-US" sz="4800" dirty="0">
                <a:cs typeface="Times New Roman" panose="02020603050405020304" pitchFamily="18" charset="0"/>
              </a:rPr>
              <a:t>▻ DFSP is a rare (0.8-4.5 cases per million person-years) soft tissue tumor that typically involves the dermis and subcutaneous fat. </a:t>
            </a:r>
          </a:p>
          <a:p>
            <a:r>
              <a:rPr lang="en-US" sz="4800" dirty="0">
                <a:cs typeface="Times New Roman" panose="02020603050405020304" pitchFamily="18" charset="0"/>
              </a:rPr>
              <a:t>▻ It most commonly presents as an asymptomatic, slow growing, skin-colored or red-brown plaque on the trunk or pelvic region of young adults. </a:t>
            </a:r>
          </a:p>
          <a:p>
            <a:r>
              <a:rPr lang="en-US" sz="4800" dirty="0">
                <a:cs typeface="Times New Roman" panose="02020603050405020304" pitchFamily="18" charset="0"/>
              </a:rPr>
              <a:t>▻ 90% of cases of DFSP are thought to be the result of a chromosomal translocation (between 17 and 22) resulting in the COL1A1-PDGFB fusion protein which promotes excess production of PDGF. </a:t>
            </a:r>
          </a:p>
          <a:p>
            <a:r>
              <a:rPr lang="en-US" sz="4800" dirty="0">
                <a:cs typeface="Times New Roman" panose="02020603050405020304" pitchFamily="18" charset="0"/>
              </a:rPr>
              <a:t>▻ Diagnosis is made with an incisional or excisional biopsy along with an immunohistochemical panel. Treatment involves surgical removal through Mohs micrographic surgery (MMS) or wide local excision.</a:t>
            </a:r>
          </a:p>
          <a:p>
            <a:endParaRPr lang="en-US" sz="5000" dirty="0"/>
          </a:p>
          <a:p>
            <a:endParaRPr lang="en-US" sz="5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30" name="Rectangle 1148"/>
          <p:cNvSpPr>
            <a:spLocks noChangeArrowheads="1"/>
          </p:cNvSpPr>
          <p:nvPr/>
        </p:nvSpPr>
        <p:spPr bwMode="auto">
          <a:xfrm>
            <a:off x="231379" y="5392116"/>
            <a:ext cx="15539032" cy="1197565"/>
          </a:xfrm>
          <a:prstGeom prst="rect">
            <a:avLst/>
          </a:prstGeom>
          <a:solidFill>
            <a:srgbClr val="D8E0E0"/>
          </a:solidFill>
          <a:ln w="9525">
            <a:noFill/>
            <a:miter lim="800000"/>
            <a:headEnd/>
            <a:tailEnd/>
          </a:ln>
        </p:spPr>
        <p:txBody>
          <a:bodyPr wrap="none" lIns="61515" tIns="30758" rIns="61515" bIns="30758" anchor="ctr"/>
          <a:lstStyle/>
          <a:p>
            <a:pPr algn="ctr"/>
            <a:endParaRPr lang="en-US" sz="1646" dirty="0"/>
          </a:p>
        </p:txBody>
      </p:sp>
      <p:sp>
        <p:nvSpPr>
          <p:cNvPr id="1047" name="Text Box 1166"/>
          <p:cNvSpPr txBox="1">
            <a:spLocks noChangeArrowheads="1"/>
          </p:cNvSpPr>
          <p:nvPr/>
        </p:nvSpPr>
        <p:spPr bwMode="auto">
          <a:xfrm>
            <a:off x="34122279" y="6834883"/>
            <a:ext cx="16756315" cy="13481866"/>
          </a:xfrm>
          <a:prstGeom prst="rect">
            <a:avLst/>
          </a:prstGeom>
          <a:solidFill>
            <a:schemeClr val="bg1"/>
          </a:solidFill>
          <a:ln w="25400">
            <a:solidFill>
              <a:schemeClr val="accent6">
                <a:lumMod val="40000"/>
                <a:lumOff val="60000"/>
              </a:schemeClr>
            </a:solidFill>
            <a:miter lim="800000"/>
            <a:headEnd type="none" w="sm" len="sm"/>
            <a:tailEnd type="none" w="sm" len="sm"/>
          </a:ln>
        </p:spPr>
        <p:txBody>
          <a:bodyPr lIns="61515" tIns="30758" rIns="61515" bIns="30758"/>
          <a:lstStyle/>
          <a:p>
            <a:r>
              <a:rPr lang="en-US" sz="4600" dirty="0">
                <a:cs typeface="Times New Roman" panose="02020603050405020304" pitchFamily="18" charset="0"/>
              </a:rPr>
              <a:t>▻ Differential diagnoses included cutaneous melanoma, keloid scarring, epidermal inclusion cyst, dermatofibroma, dermatologic metastatic carcinoma, and morphea. </a:t>
            </a:r>
          </a:p>
          <a:p>
            <a:r>
              <a:rPr lang="en-US" sz="4600" dirty="0">
                <a:cs typeface="Times New Roman" panose="02020603050405020304" pitchFamily="18" charset="0"/>
              </a:rPr>
              <a:t>▻ Following his shave biopsy which confirmed DFSP recurrence, the patient underwent wide local excision with one centimeter margins with both circumferential and deep margins displaying positive results for DFSP. </a:t>
            </a:r>
          </a:p>
          <a:p>
            <a:r>
              <a:rPr lang="en-US" sz="4600" dirty="0">
                <a:cs typeface="Times New Roman" panose="02020603050405020304" pitchFamily="18" charset="0"/>
              </a:rPr>
              <a:t>▻ He then underwent mapping punch biopsies (negative for DFSP) and an MRI face with and without contrast along with re-excision with positive circumferential margins. </a:t>
            </a:r>
          </a:p>
          <a:p>
            <a:r>
              <a:rPr lang="en-US" sz="4600" dirty="0">
                <a:cs typeface="Times New Roman" panose="02020603050405020304" pitchFamily="18" charset="0"/>
              </a:rPr>
              <a:t>▻ The MRI displayed a 0.5 cm ovoid enhancing nodule in the superficial soft tissues immediately caudal to the left zygomatic arch along with a 1.5 cm enhancing nodule overlying the left SCM. </a:t>
            </a:r>
          </a:p>
          <a:p>
            <a:r>
              <a:rPr lang="en-US" sz="4600" dirty="0">
                <a:cs typeface="Times New Roman" panose="02020603050405020304" pitchFamily="18" charset="0"/>
              </a:rPr>
              <a:t>▻ The current plan for treatment was extended to involve both medical and radiation oncology due to the consistently positive margins. </a:t>
            </a:r>
          </a:p>
          <a:p>
            <a:r>
              <a:rPr lang="en-US" sz="4600" dirty="0">
                <a:cs typeface="Times New Roman" panose="02020603050405020304" pitchFamily="18" charset="0"/>
              </a:rPr>
              <a:t>▻ Future therapies include tyrosine kinase inhibitors like Imatinib. Eligibility for these therapies would involve tyrosine kinase inhibitor testing. </a:t>
            </a:r>
          </a:p>
        </p:txBody>
      </p:sp>
      <p:sp>
        <p:nvSpPr>
          <p:cNvPr id="1048" name="Text Box 1167"/>
          <p:cNvSpPr txBox="1">
            <a:spLocks noChangeArrowheads="1"/>
          </p:cNvSpPr>
          <p:nvPr/>
        </p:nvSpPr>
        <p:spPr bwMode="auto">
          <a:xfrm>
            <a:off x="34122279" y="21906522"/>
            <a:ext cx="16756315" cy="6468070"/>
          </a:xfrm>
          <a:prstGeom prst="rect">
            <a:avLst/>
          </a:prstGeom>
          <a:solidFill>
            <a:schemeClr val="bg1"/>
          </a:solidFill>
          <a:ln w="25400">
            <a:solidFill>
              <a:schemeClr val="accent6">
                <a:lumMod val="40000"/>
                <a:lumOff val="60000"/>
              </a:schemeClr>
            </a:solidFill>
            <a:miter lim="800000"/>
            <a:headEnd type="none" w="sm" len="sm"/>
            <a:tailEnd type="none" w="sm" len="sm"/>
          </a:ln>
        </p:spPr>
        <p:txBody>
          <a:bodyPr lIns="61515" tIns="30758" rIns="61515" bIns="30758"/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36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Brooks J, Ramsey ML. Dermatofibrosarcoma Protuberans. [Updated 2023 Apr 14]. In: 	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StatPearls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[Internet]. Treasure Island (FL):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StatPearls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Publishing; 2024 Jan. Available 	from: </a:t>
            </a:r>
            <a:r>
              <a:rPr lang="en-US" sz="3600" u="sng" kern="100" dirty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https://www.ncbi.nlm.nih.gov/books/NBK513305/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sz="3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36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Huis In 't Veld EA, van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Coevorden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F,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Grünhagen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DJ, Smith MJ, van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Akkooi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ACJ, 	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Wouters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MWJM, 	Hayes AJ, Verhoef C, Strauss DC, van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Houdt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WJ. Outcome after 	surgical treatment of dermatofibrosarcoma protuberans: Is clinical follow-up always 	indicated? Cancer. 2019 Mar 1;125(5):735-741.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10.1002/cncr.31924.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Epub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2019 	Jan 15. PMID: 30644528.</a:t>
            </a:r>
            <a:endParaRPr lang="en-US" sz="3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US" sz="36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Neff R, Collins R, Backes F. Dermatofibrosarcoma protuberans: A rare and devastating 	tumor of the vulva.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Gynecol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Oncol Rep. 2019 Jan 25;28:9-11. </a:t>
            </a:r>
            <a:r>
              <a:rPr lang="en-US" sz="36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</a:t>
            </a:r>
            <a:r>
              <a:rPr lang="en-US" sz="36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	10.1016/j.gore.2019.01.006. PMID: 30733992; PMCID: PMC6357686.</a:t>
            </a:r>
            <a:endParaRPr lang="en-US" sz="3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49" name="Rectangle 1149"/>
          <p:cNvSpPr>
            <a:spLocks noGrp="1" noChangeArrowheads="1"/>
          </p:cNvSpPr>
          <p:nvPr>
            <p:ph type="body" sz="half" idx="1"/>
          </p:nvPr>
        </p:nvSpPr>
        <p:spPr>
          <a:xfrm>
            <a:off x="503239" y="5602216"/>
            <a:ext cx="6598043" cy="667247"/>
          </a:xfrm>
          <a:noFill/>
        </p:spPr>
        <p:txBody>
          <a:bodyPr/>
          <a:lstStyle/>
          <a:p>
            <a:pPr marL="0" indent="0" eaLnBrk="1" hangingPunct="1"/>
            <a:r>
              <a:rPr lang="en-US" sz="5000" b="1" dirty="0">
                <a:solidFill>
                  <a:srgbClr val="8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Background </a:t>
            </a:r>
          </a:p>
        </p:txBody>
      </p:sp>
      <p:pic>
        <p:nvPicPr>
          <p:cNvPr id="26" name="Picture 25" descr="LSUHSC_Seal.jpg">
            <a:extLst>
              <a:ext uri="{FF2B5EF4-FFF2-40B4-BE49-F238E27FC236}">
                <a16:creationId xmlns:a16="http://schemas.microsoft.com/office/drawing/2014/main" id="{975DEA4E-58F2-AA4A-BEAB-C3CAEA56B41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7800" y="790285"/>
            <a:ext cx="3651762" cy="3762423"/>
          </a:xfrm>
          <a:prstGeom prst="rect">
            <a:avLst/>
          </a:prstGeom>
          <a:noFill/>
        </p:spPr>
      </p:pic>
      <p:sp>
        <p:nvSpPr>
          <p:cNvPr id="27" name="Rectangle 1148"/>
          <p:cNvSpPr>
            <a:spLocks noChangeArrowheads="1"/>
          </p:cNvSpPr>
          <p:nvPr/>
        </p:nvSpPr>
        <p:spPr bwMode="auto">
          <a:xfrm rot="10800000">
            <a:off x="34122279" y="5398455"/>
            <a:ext cx="16697283" cy="1191225"/>
          </a:xfrm>
          <a:prstGeom prst="rect">
            <a:avLst/>
          </a:prstGeom>
          <a:solidFill>
            <a:srgbClr val="D8E0E0"/>
          </a:solidFill>
          <a:ln w="9525">
            <a:noFill/>
            <a:miter lim="800000"/>
            <a:headEnd/>
            <a:tailEnd/>
          </a:ln>
        </p:spPr>
        <p:txBody>
          <a:bodyPr wrap="none" lIns="61515" tIns="30758" rIns="61515" bIns="30758" anchor="ctr"/>
          <a:lstStyle/>
          <a:p>
            <a:pPr algn="ctr"/>
            <a:endParaRPr lang="en-US" sz="1646" dirty="0"/>
          </a:p>
        </p:txBody>
      </p:sp>
      <p:sp>
        <p:nvSpPr>
          <p:cNvPr id="28" name="Rectangle 1154"/>
          <p:cNvSpPr>
            <a:spLocks noChangeArrowheads="1"/>
          </p:cNvSpPr>
          <p:nvPr/>
        </p:nvSpPr>
        <p:spPr bwMode="auto">
          <a:xfrm>
            <a:off x="34584258" y="5598033"/>
            <a:ext cx="6972300" cy="99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defTabSz="12518647">
              <a:spcBef>
                <a:spcPct val="20000"/>
              </a:spcBef>
            </a:pPr>
            <a:endParaRPr lang="en-US" sz="5000" b="1" dirty="0">
              <a:solidFill>
                <a:srgbClr val="800000"/>
              </a:solidFill>
              <a:cs typeface="Times New Roman" panose="02020603050405020304" pitchFamily="18" charset="0"/>
            </a:endParaRPr>
          </a:p>
        </p:txBody>
      </p:sp>
      <p:sp>
        <p:nvSpPr>
          <p:cNvPr id="33" name="Rectangle 1148"/>
          <p:cNvSpPr>
            <a:spLocks noChangeArrowheads="1"/>
          </p:cNvSpPr>
          <p:nvPr/>
        </p:nvSpPr>
        <p:spPr bwMode="auto">
          <a:xfrm>
            <a:off x="34122279" y="20573838"/>
            <a:ext cx="16756315" cy="999000"/>
          </a:xfrm>
          <a:prstGeom prst="rect">
            <a:avLst/>
          </a:prstGeom>
          <a:solidFill>
            <a:srgbClr val="D8E0E0"/>
          </a:solidFill>
          <a:ln w="9525">
            <a:noFill/>
            <a:miter lim="800000"/>
            <a:headEnd/>
            <a:tailEnd/>
          </a:ln>
        </p:spPr>
        <p:txBody>
          <a:bodyPr wrap="none" lIns="61515" tIns="30758" rIns="61515" bIns="30758" anchor="ctr"/>
          <a:lstStyle/>
          <a:p>
            <a:pPr algn="ctr"/>
            <a:endParaRPr lang="en-US" sz="1646" dirty="0"/>
          </a:p>
        </p:txBody>
      </p:sp>
      <p:sp>
        <p:nvSpPr>
          <p:cNvPr id="34" name="Rectangle 1154"/>
          <p:cNvSpPr>
            <a:spLocks noChangeArrowheads="1"/>
          </p:cNvSpPr>
          <p:nvPr/>
        </p:nvSpPr>
        <p:spPr bwMode="auto">
          <a:xfrm>
            <a:off x="34468785" y="20702382"/>
            <a:ext cx="5756723" cy="7419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defTabSz="12518647">
              <a:spcBef>
                <a:spcPct val="20000"/>
              </a:spcBef>
            </a:pPr>
            <a:r>
              <a:rPr lang="en-US" sz="5000" b="1" dirty="0">
                <a:solidFill>
                  <a:srgbClr val="800000"/>
                </a:solidFill>
                <a:cs typeface="Times New Roman" panose="02020603050405020304" pitchFamily="18" charset="0"/>
              </a:rPr>
              <a:t>References</a:t>
            </a:r>
          </a:p>
        </p:txBody>
      </p:sp>
      <p:sp>
        <p:nvSpPr>
          <p:cNvPr id="35" name="Rectangle 1148">
            <a:extLst>
              <a:ext uri="{FF2B5EF4-FFF2-40B4-BE49-F238E27FC236}">
                <a16:creationId xmlns:a16="http://schemas.microsoft.com/office/drawing/2014/main" id="{6AA63DB4-A7AF-1D44-A134-A98B4AAB2F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063420" y="5398454"/>
            <a:ext cx="17845580" cy="1191226"/>
          </a:xfrm>
          <a:prstGeom prst="rect">
            <a:avLst/>
          </a:prstGeom>
          <a:solidFill>
            <a:srgbClr val="D8E0E0"/>
          </a:solidFill>
          <a:ln w="9525">
            <a:noFill/>
            <a:miter lim="800000"/>
            <a:headEnd/>
            <a:tailEnd/>
          </a:ln>
        </p:spPr>
        <p:txBody>
          <a:bodyPr wrap="none" lIns="61515" tIns="30758" rIns="61515" bIns="30758" anchor="ctr"/>
          <a:lstStyle/>
          <a:p>
            <a:r>
              <a:rPr lang="en-US" sz="4950" b="1" dirty="0">
                <a:solidFill>
                  <a:srgbClr val="800000"/>
                </a:solidFill>
                <a:cs typeface="Times New Roman" panose="02020603050405020304" pitchFamily="18" charset="0"/>
              </a:rPr>
              <a:t> Clinical and Pathological Images </a:t>
            </a:r>
            <a:r>
              <a:rPr lang="en-US" sz="5000" b="1" dirty="0">
                <a:solidFill>
                  <a:srgbClr val="800000"/>
                </a:solidFill>
                <a:cs typeface="Times New Roman" panose="02020603050405020304" pitchFamily="18" charset="0"/>
              </a:rPr>
              <a:t> </a:t>
            </a:r>
            <a:endParaRPr lang="en-US" sz="5000" dirty="0">
              <a:cs typeface="Times New Roman" panose="02020603050405020304" pitchFamily="18" charset="0"/>
            </a:endParaRPr>
          </a:p>
        </p:txBody>
      </p:sp>
      <p:pic>
        <p:nvPicPr>
          <p:cNvPr id="37" name="Google Shape;111;p13">
            <a:extLst>
              <a:ext uri="{FF2B5EF4-FFF2-40B4-BE49-F238E27FC236}">
                <a16:creationId xmlns:a16="http://schemas.microsoft.com/office/drawing/2014/main" id="{32964194-221F-7741-9274-19F7C362AC85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l="20351" t="47573" r="35377" b="25241"/>
          <a:stretch/>
        </p:blipFill>
        <p:spPr>
          <a:xfrm>
            <a:off x="231378" y="2590800"/>
            <a:ext cx="5788421" cy="1932593"/>
          </a:xfrm>
          <a:prstGeom prst="rect">
            <a:avLst/>
          </a:prstGeom>
          <a:noFill/>
          <a:ln>
            <a:noFill/>
          </a:ln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3E305EDB-D73F-444A-9B92-B44878CE3F0E}"/>
              </a:ext>
            </a:extLst>
          </p:cNvPr>
          <p:cNvSpPr txBox="1"/>
          <p:nvPr/>
        </p:nvSpPr>
        <p:spPr>
          <a:xfrm>
            <a:off x="27787494" y="6991773"/>
            <a:ext cx="586763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cs typeface="Times New Roman" panose="02020603050405020304" pitchFamily="18" charset="0"/>
              </a:rPr>
              <a:t>Figures 1,2: Clinical images featuring the patient’s left skin-colored scalp nodule. </a:t>
            </a:r>
          </a:p>
        </p:txBody>
      </p:sp>
      <p:sp>
        <p:nvSpPr>
          <p:cNvPr id="4" name="Text Box 1147">
            <a:extLst>
              <a:ext uri="{FF2B5EF4-FFF2-40B4-BE49-F238E27FC236}">
                <a16:creationId xmlns:a16="http://schemas.microsoft.com/office/drawing/2014/main" id="{C6651A3F-4334-45D9-EA08-80AB394F3C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8765" y="18802813"/>
            <a:ext cx="15561645" cy="9719758"/>
          </a:xfrm>
          <a:prstGeom prst="rect">
            <a:avLst/>
          </a:prstGeom>
          <a:solidFill>
            <a:schemeClr val="bg1"/>
          </a:solidFill>
          <a:ln w="25400">
            <a:solidFill>
              <a:schemeClr val="accent6">
                <a:lumMod val="40000"/>
                <a:lumOff val="60000"/>
              </a:schemeClr>
            </a:solidFill>
            <a:miter lim="800000"/>
            <a:headEnd type="none" w="sm" len="sm"/>
            <a:tailEnd type="none" w="sm" len="sm"/>
          </a:ln>
        </p:spPr>
        <p:txBody>
          <a:bodyPr lIns="61515" tIns="30758" rIns="61515" bIns="30758"/>
          <a:lstStyle/>
          <a:p>
            <a:r>
              <a:rPr lang="en-US" sz="4800" dirty="0">
                <a:cs typeface="Times New Roman" panose="02020603050405020304" pitchFamily="18" charset="0"/>
              </a:rPr>
              <a:t>▻ The patient is a 68 year old Caucasian male with a past medical history of hypertension, nephrolithiasis, Guillain-Barre syndrome, and actinic keratoses presenting for recurrent DFSP. </a:t>
            </a:r>
          </a:p>
          <a:p>
            <a:r>
              <a:rPr lang="en-US" sz="4800" dirty="0">
                <a:cs typeface="Times New Roman" panose="02020603050405020304" pitchFamily="18" charset="0"/>
              </a:rPr>
              <a:t>▻ His first occurrence of DFSP was in 1987 which involved multiple excisions including a previous pec-flap with failure and required left orbital enucleation.</a:t>
            </a:r>
          </a:p>
          <a:p>
            <a:r>
              <a:rPr lang="en-US" sz="4800" dirty="0">
                <a:cs typeface="Times New Roman" panose="02020603050405020304" pitchFamily="18" charset="0"/>
              </a:rPr>
              <a:t>▻ He had recurrences in both 2008 and 2014. Both led to re-excisions with the latter leaving positive margins. At this time, he elected for clinical monitoring. </a:t>
            </a:r>
          </a:p>
          <a:p>
            <a:r>
              <a:rPr lang="en-US" sz="4800" dirty="0">
                <a:cs typeface="Times New Roman" panose="02020603050405020304" pitchFamily="18" charset="0"/>
              </a:rPr>
              <a:t>▻ Most recently in the Fall of 2023, he presented for follow up at Dermatology clinic regarding several lesions. </a:t>
            </a:r>
          </a:p>
          <a:p>
            <a:endParaRPr lang="en-US" sz="4800" dirty="0">
              <a:cs typeface="Times New Roman" panose="02020603050405020304" pitchFamily="18" charset="0"/>
            </a:endParaRPr>
          </a:p>
        </p:txBody>
      </p:sp>
      <p:sp>
        <p:nvSpPr>
          <p:cNvPr id="20" name="Rectangle 1148">
            <a:extLst>
              <a:ext uri="{FF2B5EF4-FFF2-40B4-BE49-F238E27FC236}">
                <a16:creationId xmlns:a16="http://schemas.microsoft.com/office/drawing/2014/main" id="{8A363521-1560-8C0E-8DDD-3ED2CDED9C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1379" y="17293840"/>
            <a:ext cx="15539032" cy="1197565"/>
          </a:xfrm>
          <a:prstGeom prst="rect">
            <a:avLst/>
          </a:prstGeom>
          <a:solidFill>
            <a:srgbClr val="D8E0E0"/>
          </a:solidFill>
          <a:ln w="9525">
            <a:noFill/>
            <a:miter lim="800000"/>
            <a:headEnd/>
            <a:tailEnd/>
          </a:ln>
        </p:spPr>
        <p:txBody>
          <a:bodyPr wrap="none" lIns="61515" tIns="30758" rIns="61515" bIns="30758" anchor="ctr"/>
          <a:lstStyle/>
          <a:p>
            <a:pPr algn="ctr"/>
            <a:endParaRPr lang="en-US" sz="1646" dirty="0"/>
          </a:p>
        </p:txBody>
      </p:sp>
      <p:sp>
        <p:nvSpPr>
          <p:cNvPr id="7" name="Rectangle 1154">
            <a:extLst>
              <a:ext uri="{FF2B5EF4-FFF2-40B4-BE49-F238E27FC236}">
                <a16:creationId xmlns:a16="http://schemas.microsoft.com/office/drawing/2014/main" id="{63A32CF9-A4EB-6478-87BF-788E04C078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468785" y="5643656"/>
            <a:ext cx="9346215" cy="7555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defTabSz="12518647">
              <a:spcBef>
                <a:spcPct val="20000"/>
              </a:spcBef>
            </a:pPr>
            <a:r>
              <a:rPr lang="en-US" sz="5000" b="1" dirty="0">
                <a:solidFill>
                  <a:srgbClr val="800000"/>
                </a:solidFill>
                <a:cs typeface="Times New Roman" panose="02020603050405020304" pitchFamily="18" charset="0"/>
              </a:rPr>
              <a:t>Discussion and Future Directions </a:t>
            </a:r>
          </a:p>
        </p:txBody>
      </p:sp>
      <p:sp>
        <p:nvSpPr>
          <p:cNvPr id="6" name="Rectangle 1149">
            <a:extLst>
              <a:ext uri="{FF2B5EF4-FFF2-40B4-BE49-F238E27FC236}">
                <a16:creationId xmlns:a16="http://schemas.microsoft.com/office/drawing/2014/main" id="{F6D62C8B-5042-38A3-AA48-DCFA851401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3239" y="17549606"/>
            <a:ext cx="6598043" cy="6672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1067870" indent="-1067870" algn="l" defTabSz="12518647" rtl="0" eaLnBrk="0" fontAlgn="base" hangingPunct="0">
              <a:spcBef>
                <a:spcPct val="20000"/>
              </a:spcBef>
              <a:spcAft>
                <a:spcPct val="0"/>
              </a:spcAft>
              <a:defRPr sz="1646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309804" indent="-887401" algn="l" defTabSz="12518647" rtl="0" eaLnBrk="0" fontAlgn="base" hangingPunct="0">
              <a:spcBef>
                <a:spcPct val="20000"/>
              </a:spcBef>
              <a:spcAft>
                <a:spcPct val="0"/>
              </a:spcAft>
              <a:defRPr sz="9164">
                <a:solidFill>
                  <a:schemeClr val="tx1"/>
                </a:solidFill>
                <a:latin typeface="Times New Roman" charset="0"/>
              </a:defRPr>
            </a:lvl2pPr>
            <a:lvl3pPr marL="3556009" indent="-710135" algn="l" defTabSz="12518647" rtl="0" eaLnBrk="0" fontAlgn="base" hangingPunct="0">
              <a:spcBef>
                <a:spcPct val="20000"/>
              </a:spcBef>
              <a:spcAft>
                <a:spcPct val="0"/>
              </a:spcAft>
              <a:defRPr sz="7803">
                <a:solidFill>
                  <a:schemeClr val="tx1"/>
                </a:solidFill>
                <a:latin typeface="Times New Roman" charset="0"/>
              </a:defRPr>
            </a:lvl3pPr>
            <a:lvl4pPr marL="4977346" indent="-711201" algn="l" defTabSz="12518647" rtl="0" eaLnBrk="0" fontAlgn="base" hangingPunct="0">
              <a:spcBef>
                <a:spcPct val="20000"/>
              </a:spcBef>
              <a:spcAft>
                <a:spcPct val="0"/>
              </a:spcAft>
              <a:defRPr sz="6515">
                <a:solidFill>
                  <a:schemeClr val="tx1"/>
                </a:solidFill>
                <a:latin typeface="Times New Roman" charset="0"/>
              </a:defRPr>
            </a:lvl4pPr>
            <a:lvl5pPr marL="6401884" indent="-714407" algn="l" defTabSz="12518647" rtl="0" eaLnBrk="0" fontAlgn="base" hangingPunct="0">
              <a:spcBef>
                <a:spcPct val="20000"/>
              </a:spcBef>
              <a:spcAft>
                <a:spcPct val="0"/>
              </a:spcAft>
              <a:defRPr sz="6515">
                <a:solidFill>
                  <a:schemeClr val="tx1"/>
                </a:solidFill>
                <a:latin typeface="Times New Roman" charset="0"/>
              </a:defRPr>
            </a:lvl5pPr>
            <a:lvl6pPr marL="6709430" indent="-714407" algn="l" defTabSz="12518647" rtl="0" fontAlgn="base">
              <a:spcBef>
                <a:spcPct val="20000"/>
              </a:spcBef>
              <a:spcAft>
                <a:spcPct val="0"/>
              </a:spcAft>
              <a:defRPr sz="6515">
                <a:solidFill>
                  <a:schemeClr val="tx1"/>
                </a:solidFill>
                <a:latin typeface="Times New Roman" charset="0"/>
              </a:defRPr>
            </a:lvl6pPr>
            <a:lvl7pPr marL="7016978" indent="-714407" algn="l" defTabSz="12518647" rtl="0" fontAlgn="base">
              <a:spcBef>
                <a:spcPct val="20000"/>
              </a:spcBef>
              <a:spcAft>
                <a:spcPct val="0"/>
              </a:spcAft>
              <a:defRPr sz="6515">
                <a:solidFill>
                  <a:schemeClr val="tx1"/>
                </a:solidFill>
                <a:latin typeface="Times New Roman" charset="0"/>
              </a:defRPr>
            </a:lvl7pPr>
            <a:lvl8pPr marL="7324525" indent="-714407" algn="l" defTabSz="12518647" rtl="0" fontAlgn="base">
              <a:spcBef>
                <a:spcPct val="20000"/>
              </a:spcBef>
              <a:spcAft>
                <a:spcPct val="0"/>
              </a:spcAft>
              <a:defRPr sz="6515">
                <a:solidFill>
                  <a:schemeClr val="tx1"/>
                </a:solidFill>
                <a:latin typeface="Times New Roman" charset="0"/>
              </a:defRPr>
            </a:lvl8pPr>
            <a:lvl9pPr marL="7632071" indent="-714407" algn="l" defTabSz="12518647" rtl="0" fontAlgn="base">
              <a:spcBef>
                <a:spcPct val="20000"/>
              </a:spcBef>
              <a:spcAft>
                <a:spcPct val="0"/>
              </a:spcAft>
              <a:defRPr sz="6515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marL="0" indent="0" eaLnBrk="1" hangingPunct="1"/>
            <a:r>
              <a:rPr lang="en-US" sz="5000" b="1" kern="0" dirty="0">
                <a:solidFill>
                  <a:srgbClr val="8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Case Description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F9122F6-D252-B2B4-215D-6F38389EACB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109873" y="6871573"/>
            <a:ext cx="5587332" cy="753022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7B1BEF4-90F0-6A24-630C-5D7749A0E23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956303" y="6882608"/>
            <a:ext cx="5587332" cy="74815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EF85D09-BB4A-0F79-568E-130F439E4F4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434101" y="20880940"/>
            <a:ext cx="4843783" cy="488781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79299EC-7563-771F-7133-8887C61B2F3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045249" y="14752705"/>
            <a:ext cx="8810744" cy="590507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42B37AD-990E-5AE9-FA1D-EC0DF293B7B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6078324" y="20887627"/>
            <a:ext cx="6124788" cy="483595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4CDC800-D021-B389-9D4C-73A2F976492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5272715" y="14762138"/>
            <a:ext cx="8257027" cy="589564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CC2F38C-4F22-924F-26E2-A26F432EDD26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7508874" y="20932800"/>
            <a:ext cx="5993324" cy="4463557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7DDE4226-258A-7792-34B5-C21BED07C2FC}"/>
              </a:ext>
            </a:extLst>
          </p:cNvPr>
          <p:cNvSpPr txBox="1"/>
          <p:nvPr/>
        </p:nvSpPr>
        <p:spPr>
          <a:xfrm>
            <a:off x="16045248" y="25953434"/>
            <a:ext cx="1745694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cs typeface="Times New Roman" panose="02020603050405020304" pitchFamily="18" charset="0"/>
              </a:rPr>
              <a:t>Figures 3-6: Pathological images consistent with DFSP.   </a:t>
            </a:r>
          </a:p>
          <a:p>
            <a:r>
              <a:rPr lang="en-US" sz="4000" dirty="0">
                <a:cs typeface="Times New Roman" panose="02020603050405020304" pitchFamily="18" charset="0"/>
              </a:rPr>
              <a:t>Figure 7: CD34 </a:t>
            </a:r>
            <a:r>
              <a:rPr lang="en-US" sz="4000">
                <a:cs typeface="Times New Roman" panose="02020603050405020304" pitchFamily="18" charset="0"/>
              </a:rPr>
              <a:t>stained specimen. </a:t>
            </a:r>
            <a:endParaRPr lang="en-US" sz="4000" dirty="0"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6017F29-D98B-8BD9-97E4-608AEE0F1831}"/>
              </a:ext>
            </a:extLst>
          </p:cNvPr>
          <p:cNvSpPr txBox="1"/>
          <p:nvPr/>
        </p:nvSpPr>
        <p:spPr>
          <a:xfrm>
            <a:off x="16078324" y="13693914"/>
            <a:ext cx="9176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cs typeface="Times New Roman" panose="02020603050405020304" pitchFamily="18" charset="0"/>
              </a:rPr>
              <a:t>[1]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0BD3A5F-5A1B-8D08-8BE6-9ACE293D692E}"/>
              </a:ext>
            </a:extLst>
          </p:cNvPr>
          <p:cNvSpPr txBox="1"/>
          <p:nvPr/>
        </p:nvSpPr>
        <p:spPr>
          <a:xfrm>
            <a:off x="26759534" y="13605495"/>
            <a:ext cx="9176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cs typeface="Times New Roman" panose="02020603050405020304" pitchFamily="18" charset="0"/>
              </a:rPr>
              <a:t>[2]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AF9C210-62BB-8D25-A1C9-0F051DFC0455}"/>
              </a:ext>
            </a:extLst>
          </p:cNvPr>
          <p:cNvSpPr txBox="1"/>
          <p:nvPr/>
        </p:nvSpPr>
        <p:spPr>
          <a:xfrm>
            <a:off x="24119093" y="19962806"/>
            <a:ext cx="9176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cs typeface="Times New Roman" panose="02020603050405020304" pitchFamily="18" charset="0"/>
              </a:rPr>
              <a:t>[3]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65322D5-860B-EA9F-B4B5-1D636C03521B}"/>
              </a:ext>
            </a:extLst>
          </p:cNvPr>
          <p:cNvSpPr txBox="1"/>
          <p:nvPr/>
        </p:nvSpPr>
        <p:spPr>
          <a:xfrm>
            <a:off x="25318182" y="19949893"/>
            <a:ext cx="9176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cs typeface="Times New Roman" panose="02020603050405020304" pitchFamily="18" charset="0"/>
              </a:rPr>
              <a:t>[4]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DF14581-0B13-C74D-4B47-BF0E0948B559}"/>
              </a:ext>
            </a:extLst>
          </p:cNvPr>
          <p:cNvSpPr txBox="1"/>
          <p:nvPr/>
        </p:nvSpPr>
        <p:spPr>
          <a:xfrm>
            <a:off x="16109873" y="24967010"/>
            <a:ext cx="9176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cs typeface="Times New Roman" panose="02020603050405020304" pitchFamily="18" charset="0"/>
              </a:rPr>
              <a:t>[5]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6A47025-8D29-F326-65B7-EBDA9966C956}"/>
              </a:ext>
            </a:extLst>
          </p:cNvPr>
          <p:cNvSpPr txBox="1"/>
          <p:nvPr/>
        </p:nvSpPr>
        <p:spPr>
          <a:xfrm>
            <a:off x="26475776" y="25042414"/>
            <a:ext cx="9176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cs typeface="Times New Roman" panose="02020603050405020304" pitchFamily="18" charset="0"/>
              </a:rPr>
              <a:t>[6]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2E14D01-7CDC-A81E-5686-A837CED96F4C}"/>
              </a:ext>
            </a:extLst>
          </p:cNvPr>
          <p:cNvSpPr txBox="1"/>
          <p:nvPr/>
        </p:nvSpPr>
        <p:spPr>
          <a:xfrm>
            <a:off x="32700090" y="24613067"/>
            <a:ext cx="9176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cs typeface="Times New Roman" panose="02020603050405020304" pitchFamily="18" charset="0"/>
              </a:rPr>
              <a:t>[7]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lank Presentation">
  <a:themeElements>
    <a:clrScheme name="Blank Presentation.pot 1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ank Presentation.po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lnDef>
  </a:objectDefaults>
  <a:extraClrSchemeLst>
    <a:extraClrScheme>
      <a:clrScheme name="Blank Presentation.pot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.pot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CD38AC8AF65FC44A5930A185282003F" ma:contentTypeVersion="16" ma:contentTypeDescription="Create a new document." ma:contentTypeScope="" ma:versionID="c72e11820eafd39577becae5fc2d582c">
  <xsd:schema xmlns:xsd="http://www.w3.org/2001/XMLSchema" xmlns:xs="http://www.w3.org/2001/XMLSchema" xmlns:p="http://schemas.microsoft.com/office/2006/metadata/properties" xmlns:ns2="298685dc-3108-4774-bcc7-e09e36048492" xmlns:ns3="ad1e1e7b-e6e3-4f67-b32e-9611d25e734e" targetNamespace="http://schemas.microsoft.com/office/2006/metadata/properties" ma:root="true" ma:fieldsID="72960a7444922a68309ca9d34688bb3b" ns2:_="" ns3:_="">
    <xsd:import namespace="298685dc-3108-4774-bcc7-e09e36048492"/>
    <xsd:import namespace="ad1e1e7b-e6e3-4f67-b32e-9611d25e734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98685dc-3108-4774-bcc7-e09e3604849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Length (seconds)" ma:internalName="MediaLengthInSeconds" ma:readOnly="true">
      <xsd:simpleType>
        <xsd:restriction base="dms:Unknown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2f5d7b13-30af-4d25-abfc-e38a113a1b6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3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d1e1e7b-e6e3-4f67-b32e-9611d25e734e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a26612f2-7025-46ff-94bc-ac828c41b3e8}" ma:internalName="TaxCatchAll" ma:showField="CatchAllData" ma:web="ad1e1e7b-e6e3-4f67-b32e-9611d25e734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98685dc-3108-4774-bcc7-e09e36048492">
      <Terms xmlns="http://schemas.microsoft.com/office/infopath/2007/PartnerControls"/>
    </lcf76f155ced4ddcb4097134ff3c332f>
    <TaxCatchAll xmlns="ad1e1e7b-e6e3-4f67-b32e-9611d25e734e" xsi:nil="true"/>
  </documentManagement>
</p:properties>
</file>

<file path=customXml/itemProps1.xml><?xml version="1.0" encoding="utf-8"?>
<ds:datastoreItem xmlns:ds="http://schemas.openxmlformats.org/officeDocument/2006/customXml" ds:itemID="{7179D7BF-85CB-4457-B3CB-39489ECF56D5}"/>
</file>

<file path=customXml/itemProps2.xml><?xml version="1.0" encoding="utf-8"?>
<ds:datastoreItem xmlns:ds="http://schemas.openxmlformats.org/officeDocument/2006/customXml" ds:itemID="{2EF61D7D-9141-4D38-9E71-63457762FE93}"/>
</file>

<file path=customXml/itemProps3.xml><?xml version="1.0" encoding="utf-8"?>
<ds:datastoreItem xmlns:ds="http://schemas.openxmlformats.org/officeDocument/2006/customXml" ds:itemID="{EC1160D2-31B3-4279-A987-895B26A9187B}"/>
</file>

<file path=docProps/app.xml><?xml version="1.0" encoding="utf-8"?>
<Properties xmlns="http://schemas.openxmlformats.org/officeDocument/2006/extended-properties" xmlns:vt="http://schemas.openxmlformats.org/officeDocument/2006/docPropsVTypes">
  <Template>C:\MSOffice\Templates\Blank Presentation.pot</Template>
  <TotalTime>39619</TotalTime>
  <Words>693</Words>
  <Application>Microsoft Office PowerPoint</Application>
  <PresentationFormat>Custom</PresentationFormat>
  <Paragraphs>33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Symbol</vt:lpstr>
      <vt:lpstr>Times New Roman</vt:lpstr>
      <vt:lpstr>Blank Presentation</vt:lpstr>
      <vt:lpstr>A Case of Recurrent Head and Neck Dermatofibrosarcoma Protuberans (DFSP)  Kathryn Dillman1 · Nicholas Culotta2 · Rosemary Prejean2 · Christopher Haas2 · Deborah Hilton2 · Pam Martin2 1. LSU Health Sciences School of Medicine at New Orleans  2. Department of Dermatology, Louisiana State University Health Sciences Center at New Orleans 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Bradley</dc:creator>
  <cp:lastModifiedBy>Dillman, Kathryn</cp:lastModifiedBy>
  <cp:revision>315</cp:revision>
  <cp:lastPrinted>2000-03-29T22:47:03Z</cp:lastPrinted>
  <dcterms:created xsi:type="dcterms:W3CDTF">1995-06-17T23:31:02Z</dcterms:created>
  <dcterms:modified xsi:type="dcterms:W3CDTF">2024-03-27T21:23:15Z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0x0101007CD38AC8AF65FC44A5930A185282003F</vt:lpwstr>
  </property>
</Properties>
</file>