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38404800" cy="29260800"/>
  <p:notesSz cx="28443238" cy="375872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A00"/>
    <a:srgbClr val="D09901"/>
    <a:srgbClr val="240D53"/>
    <a:srgbClr val="250E53"/>
    <a:srgbClr val="25204E"/>
    <a:srgbClr val="26244E"/>
    <a:srgbClr val="353169"/>
    <a:srgbClr val="2F004C"/>
    <a:srgbClr val="300034"/>
    <a:srgbClr val="2F0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6208"/>
  </p:normalViewPr>
  <p:slideViewPr>
    <p:cSldViewPr snapToGrid="0">
      <p:cViewPr varScale="1">
        <p:scale>
          <a:sx n="26" d="100"/>
          <a:sy n="26" d="100"/>
        </p:scale>
        <p:origin x="2376"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978400" y="2822575"/>
            <a:ext cx="18492788" cy="140890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844323" y="17853936"/>
            <a:ext cx="22754576" cy="16914248"/>
          </a:xfrm>
          <a:prstGeom prst="rect">
            <a:avLst/>
          </a:prstGeom>
          <a:noFill/>
          <a:ln>
            <a:noFill/>
          </a:ln>
        </p:spPr>
        <p:txBody>
          <a:bodyPr spcFirstLastPara="1" wrap="square" lIns="72167" tIns="72167" rIns="72167" bIns="72167"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2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4854575" y="2698750"/>
            <a:ext cx="18805525" cy="14328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90" name="Google Shape;90;p3:notes"/>
          <p:cNvSpPr txBox="1">
            <a:spLocks noGrp="1"/>
          </p:cNvSpPr>
          <p:nvPr>
            <p:ph type="body" idx="1"/>
          </p:nvPr>
        </p:nvSpPr>
        <p:spPr>
          <a:xfrm>
            <a:off x="3857943" y="17927937"/>
            <a:ext cx="20786115" cy="16731779"/>
          </a:xfrm>
          <a:prstGeom prst="rect">
            <a:avLst/>
          </a:prstGeom>
          <a:noFill/>
          <a:ln>
            <a:noFill/>
          </a:ln>
        </p:spPr>
        <p:txBody>
          <a:bodyPr spcFirstLastPara="1" wrap="square" lIns="369210" tIns="184594" rIns="369210" bIns="184594" anchor="t" anchorCtr="0">
            <a:noAutofit/>
          </a:bodyPr>
          <a:lstStyle/>
          <a:p>
            <a:pPr marL="0" indent="0">
              <a:lnSpc>
                <a:spcPct val="115000"/>
              </a:lnSpc>
              <a:buNone/>
            </a:pPr>
            <a:r>
              <a:rPr lang="en-US" sz="800" dirty="0">
                <a:solidFill>
                  <a:srgbClr val="222222"/>
                </a:solidFill>
                <a:highlight>
                  <a:srgbClr val="FFFFFF"/>
                </a:highlight>
              </a:rPr>
              <a:t>write Figure 1,2,3 </a:t>
            </a:r>
            <a:r>
              <a:rPr lang="en-US" sz="800" dirty="0" err="1">
                <a:solidFill>
                  <a:srgbClr val="222222"/>
                </a:solidFill>
                <a:highlight>
                  <a:srgbClr val="FFFFFF"/>
                </a:highlight>
              </a:rPr>
              <a:t>etc</a:t>
            </a:r>
            <a:r>
              <a:rPr lang="en-US" sz="800" dirty="0">
                <a:solidFill>
                  <a:srgbClr val="222222"/>
                </a:solidFill>
                <a:highlight>
                  <a:srgbClr val="FFFFFF"/>
                </a:highlight>
              </a:rPr>
              <a:t> and: Type out image description</a:t>
            </a:r>
          </a:p>
          <a:p>
            <a:pPr marL="0" indent="0">
              <a:lnSpc>
                <a:spcPct val="115000"/>
              </a:lnSpc>
              <a:buNone/>
            </a:pPr>
            <a:endParaRPr lang="en-US" sz="800" dirty="0">
              <a:solidFill>
                <a:srgbClr val="222222"/>
              </a:solidFill>
              <a:highlight>
                <a:srgbClr val="FFFFFF"/>
              </a:highlight>
            </a:endParaRPr>
          </a:p>
          <a:p>
            <a:pPr marL="0" indent="0">
              <a:lnSpc>
                <a:spcPct val="115000"/>
              </a:lnSpc>
              <a:buNone/>
            </a:pPr>
            <a:endParaRPr lang="en-US" sz="800" dirty="0">
              <a:solidFill>
                <a:srgbClr val="222222"/>
              </a:solidFill>
              <a:highlight>
                <a:srgbClr val="FFFFFF"/>
              </a:highlight>
            </a:endParaRPr>
          </a:p>
          <a:p>
            <a:pPr marL="0" indent="0">
              <a:lnSpc>
                <a:spcPct val="115000"/>
              </a:lnSpc>
              <a:buNone/>
            </a:pPr>
            <a:r>
              <a:rPr lang="en-US" sz="800" dirty="0">
                <a:highlight>
                  <a:srgbClr val="FFFFFF"/>
                </a:highlight>
              </a:rPr>
              <a:t>While this patient is an outlier because of advanced age, this case serves to exemplify the potential utility of this treatment modality versus the current standard of care (</a:t>
            </a:r>
            <a:r>
              <a:rPr lang="en-US" sz="800" b="1" i="1" u="sng" dirty="0">
                <a:solidFill>
                  <a:srgbClr val="FF0000"/>
                </a:solidFill>
                <a:highlight>
                  <a:srgbClr val="FFFFFF"/>
                </a:highlight>
              </a:rPr>
              <a:t>biliary stenting with adjuvant chemoradiation</a:t>
            </a:r>
            <a:r>
              <a:rPr lang="en-US" sz="800" dirty="0">
                <a:highlight>
                  <a:srgbClr val="FFFFFF"/>
                </a:highlight>
              </a:rPr>
              <a:t>). </a:t>
            </a:r>
            <a:endParaRPr lang="en-US" sz="800" dirty="0">
              <a:solidFill>
                <a:srgbClr val="222222"/>
              </a:solidFill>
              <a:highlight>
                <a:srgbClr val="FFFFFF"/>
              </a:highlight>
            </a:endParaRPr>
          </a:p>
          <a:p>
            <a:pPr marL="0" indent="0">
              <a:lnSpc>
                <a:spcPct val="115000"/>
              </a:lnSpc>
              <a:buNone/>
            </a:pPr>
            <a:endParaRPr lang="en-US" sz="800" dirty="0">
              <a:solidFill>
                <a:srgbClr val="222222"/>
              </a:solidFill>
              <a:highlight>
                <a:srgbClr val="FFFFFF"/>
              </a:highlight>
            </a:endParaRPr>
          </a:p>
          <a:p>
            <a:pPr marL="0" indent="0">
              <a:lnSpc>
                <a:spcPct val="115000"/>
              </a:lnSpc>
              <a:buNone/>
            </a:pPr>
            <a:endParaRPr lang="en-US" sz="800" dirty="0">
              <a:solidFill>
                <a:srgbClr val="222222"/>
              </a:solidFill>
              <a:highlight>
                <a:srgbClr val="FFFFFF"/>
              </a:highlight>
            </a:endParaRPr>
          </a:p>
          <a:p>
            <a:pPr marL="457200" indent="-457200" fontAlgn="base">
              <a:buFont typeface="+mj-lt"/>
              <a:buAutoNum type="arabicPeriod"/>
            </a:pPr>
            <a:r>
              <a:rPr lang="en-US" sz="800" dirty="0"/>
              <a:t>(2019). Cholangiocarcinoma. </a:t>
            </a:r>
            <a:r>
              <a:rPr lang="en-US" sz="800" i="1" dirty="0"/>
              <a:t>Genetics Home Reference</a:t>
            </a:r>
            <a:r>
              <a:rPr lang="en-US" sz="800" dirty="0"/>
              <a:t>. </a:t>
            </a:r>
            <a:r>
              <a:rPr lang="en-US" sz="800" u="sng" dirty="0"/>
              <a:t>https://</a:t>
            </a:r>
            <a:r>
              <a:rPr lang="en-US" sz="800" u="sng" dirty="0" err="1"/>
              <a:t>ghr.nlm.nih.gov</a:t>
            </a:r>
            <a:r>
              <a:rPr lang="en-US" sz="800" u="sng" dirty="0"/>
              <a:t>/condition/cholangiocarcinoma</a:t>
            </a:r>
            <a:r>
              <a:rPr lang="en-US" sz="800" dirty="0"/>
              <a:t> </a:t>
            </a:r>
          </a:p>
          <a:p>
            <a:pPr marL="457200" indent="-457200" fontAlgn="base">
              <a:buFont typeface="+mj-lt"/>
              <a:buAutoNum type="arabicPeriod"/>
            </a:pPr>
            <a:r>
              <a:rPr lang="en-US" sz="800" dirty="0"/>
              <a:t>Rea DJ, Munoz-Juarez M, Farnell MB, et al. (2004). Major hepatic resection for hilar cholangiocarcinoma: analysis of 46 patients. </a:t>
            </a:r>
            <a:r>
              <a:rPr lang="en-US" sz="800" i="1" dirty="0"/>
              <a:t>Jama Surgery 139</a:t>
            </a:r>
            <a:r>
              <a:rPr lang="en-US" sz="800" dirty="0"/>
              <a:t>(5), 514-23. </a:t>
            </a:r>
            <a:r>
              <a:rPr lang="en-US" sz="800" u="sng" dirty="0"/>
              <a:t>https://</a:t>
            </a:r>
            <a:r>
              <a:rPr lang="en-US" sz="800" u="sng" dirty="0" err="1"/>
              <a:t>www.ncbi.nlm.nih.gov</a:t>
            </a:r>
            <a:r>
              <a:rPr lang="en-US" sz="800" u="sng" dirty="0"/>
              <a:t>/</a:t>
            </a:r>
            <a:r>
              <a:rPr lang="en-US" sz="800" u="sng" dirty="0" err="1"/>
              <a:t>pubmed?term</a:t>
            </a:r>
            <a:r>
              <a:rPr lang="en-US" sz="800" u="sng" dirty="0"/>
              <a:t>=15136352</a:t>
            </a:r>
            <a:r>
              <a:rPr lang="en-US" sz="800" dirty="0"/>
              <a:t> </a:t>
            </a:r>
          </a:p>
          <a:p>
            <a:pPr marL="457200" indent="-457200" fontAlgn="base">
              <a:buFont typeface="+mj-lt"/>
              <a:buAutoNum type="arabicPeriod"/>
            </a:pPr>
            <a:r>
              <a:rPr lang="en-US" sz="800" dirty="0" err="1"/>
              <a:t>Klempnauer</a:t>
            </a:r>
            <a:r>
              <a:rPr lang="en-US" sz="800" dirty="0"/>
              <a:t> J, Ridder GJ, von </a:t>
            </a:r>
            <a:r>
              <a:rPr lang="en-US" sz="800" dirty="0" err="1"/>
              <a:t>Wasielewski</a:t>
            </a:r>
            <a:r>
              <a:rPr lang="en-US" sz="800" dirty="0"/>
              <a:t> R, et al. (1997). </a:t>
            </a:r>
            <a:r>
              <a:rPr lang="en-US" sz="800" dirty="0" err="1"/>
              <a:t>Resectional</a:t>
            </a:r>
            <a:r>
              <a:rPr lang="en-US" sz="800" dirty="0"/>
              <a:t> surgery of </a:t>
            </a:r>
            <a:r>
              <a:rPr lang="en-US" sz="800" dirty="0" err="1"/>
              <a:t>hilary</a:t>
            </a:r>
            <a:r>
              <a:rPr lang="en-US" sz="800" dirty="0"/>
              <a:t> cholangiocarcinoma: a multivariate analysis of prognostic factors. </a:t>
            </a:r>
            <a:r>
              <a:rPr lang="en-US" sz="800" i="1" dirty="0"/>
              <a:t>Journal of Clinical Oncology 15</a:t>
            </a:r>
            <a:r>
              <a:rPr lang="en-US" sz="800" dirty="0"/>
              <a:t>(3), 947-54. </a:t>
            </a:r>
            <a:r>
              <a:rPr lang="en-US" sz="800" u="sng" dirty="0"/>
              <a:t>https://</a:t>
            </a:r>
            <a:r>
              <a:rPr lang="en-US" sz="800" u="sng" dirty="0" err="1"/>
              <a:t>www.ncbi.nlm.nih.gov</a:t>
            </a:r>
            <a:r>
              <a:rPr lang="en-US" sz="800" u="sng" dirty="0"/>
              <a:t>/</a:t>
            </a:r>
            <a:r>
              <a:rPr lang="en-US" sz="800" u="sng" dirty="0" err="1"/>
              <a:t>pubmed?term</a:t>
            </a:r>
            <a:r>
              <a:rPr lang="en-US" sz="800" u="sng" dirty="0"/>
              <a:t>=9060532</a:t>
            </a:r>
            <a:r>
              <a:rPr lang="en-US" sz="800" dirty="0"/>
              <a:t> </a:t>
            </a:r>
          </a:p>
          <a:p>
            <a:pPr marL="457200" indent="-457200" fontAlgn="base">
              <a:buFont typeface="+mj-lt"/>
              <a:buAutoNum type="arabicPeriod"/>
            </a:pPr>
            <a:r>
              <a:rPr lang="en-US" sz="800" dirty="0" err="1"/>
              <a:t>Tamandl</a:t>
            </a:r>
            <a:r>
              <a:rPr lang="en-US" sz="800" dirty="0"/>
              <a:t> D, </a:t>
            </a:r>
            <a:r>
              <a:rPr lang="en-US" sz="800" dirty="0" err="1"/>
              <a:t>Kaczirek</a:t>
            </a:r>
            <a:r>
              <a:rPr lang="en-US" sz="800" dirty="0"/>
              <a:t> K, </a:t>
            </a:r>
            <a:r>
              <a:rPr lang="en-US" sz="800" dirty="0" err="1"/>
              <a:t>Gruenberger</a:t>
            </a:r>
            <a:r>
              <a:rPr lang="en-US" sz="800" dirty="0"/>
              <a:t> B, et al. (2009). Lymph node ratio after curative surgery for intrahepatic cholangiocarcinoma. </a:t>
            </a:r>
            <a:r>
              <a:rPr lang="en-US" sz="800" i="1" dirty="0"/>
              <a:t>British Journal of Surgery 96</a:t>
            </a:r>
            <a:r>
              <a:rPr lang="en-US" sz="800" dirty="0"/>
              <a:t>(8), 919-25. </a:t>
            </a:r>
            <a:r>
              <a:rPr lang="en-US" sz="800" u="sng" dirty="0"/>
              <a:t>https://</a:t>
            </a:r>
            <a:r>
              <a:rPr lang="en-US" sz="800" u="sng" dirty="0" err="1"/>
              <a:t>www.ncbi.nlm.nih.gov</a:t>
            </a:r>
            <a:r>
              <a:rPr lang="en-US" sz="800" u="sng" dirty="0"/>
              <a:t>/</a:t>
            </a:r>
            <a:r>
              <a:rPr lang="en-US" sz="800" u="sng" dirty="0" err="1"/>
              <a:t>pubmed?term</a:t>
            </a:r>
            <a:r>
              <a:rPr lang="en-US" sz="800" u="sng" dirty="0"/>
              <a:t>=19591163</a:t>
            </a:r>
            <a:r>
              <a:rPr lang="en-US" sz="800" dirty="0"/>
              <a:t> </a:t>
            </a:r>
          </a:p>
          <a:p>
            <a:pPr marL="457200" indent="-457200" fontAlgn="base">
              <a:buFont typeface="+mj-lt"/>
              <a:buAutoNum type="arabicPeriod"/>
            </a:pPr>
            <a:r>
              <a:rPr lang="en-US" sz="800" dirty="0"/>
              <a:t>Takada T, Amano H, Yasuda H, et al. (2002). Is postoperative adjuvant chemotherapy useful for gallbladder carcinoma? A phase III multicenter prospective randomized controlled trial in patients with resected </a:t>
            </a:r>
            <a:r>
              <a:rPr lang="en-US" sz="800" dirty="0" err="1"/>
              <a:t>pancreaticobilary</a:t>
            </a:r>
            <a:r>
              <a:rPr lang="en-US" sz="800" dirty="0"/>
              <a:t> carcinoma. </a:t>
            </a:r>
            <a:r>
              <a:rPr lang="en-US" sz="800" i="1" dirty="0"/>
              <a:t>95</a:t>
            </a:r>
            <a:r>
              <a:rPr lang="en-US" sz="800" dirty="0"/>
              <a:t>(8), 1685-95. </a:t>
            </a:r>
            <a:r>
              <a:rPr lang="en-US" sz="800" u="sng" dirty="0"/>
              <a:t>https://</a:t>
            </a:r>
            <a:r>
              <a:rPr lang="en-US" sz="800" u="sng" dirty="0" err="1"/>
              <a:t>www.ncbi.nlm.nih.gov</a:t>
            </a:r>
            <a:r>
              <a:rPr lang="en-US" sz="800" u="sng" dirty="0"/>
              <a:t>/</a:t>
            </a:r>
            <a:r>
              <a:rPr lang="en-US" sz="800" u="sng" dirty="0" err="1"/>
              <a:t>pubmed?term</a:t>
            </a:r>
            <a:r>
              <a:rPr lang="en-US" sz="800" u="sng" dirty="0"/>
              <a:t>=12365016</a:t>
            </a:r>
            <a:r>
              <a:rPr lang="en-US" sz="800" dirty="0"/>
              <a:t> </a:t>
            </a:r>
          </a:p>
          <a:p>
            <a:pPr marL="457200" indent="-457200" fontAlgn="base">
              <a:buFont typeface="+mj-lt"/>
              <a:buAutoNum type="arabicPeriod"/>
            </a:pPr>
            <a:r>
              <a:rPr lang="en-US" sz="800" dirty="0"/>
              <a:t>Junichi Shindoh. (2017). Ablative therapies for </a:t>
            </a:r>
            <a:r>
              <a:rPr lang="en-US" sz="800" dirty="0" err="1"/>
              <a:t>intrahepative</a:t>
            </a:r>
            <a:r>
              <a:rPr lang="en-US" sz="800" dirty="0"/>
              <a:t> cholangiocarcinoma. </a:t>
            </a:r>
            <a:r>
              <a:rPr lang="en-US" sz="800" i="1" dirty="0"/>
              <a:t>Hepatobiliary Surgery and Nutrition</a:t>
            </a:r>
            <a:r>
              <a:rPr lang="en-US" sz="800" dirty="0"/>
              <a:t>, 6(1), 2-6. </a:t>
            </a:r>
            <a:r>
              <a:rPr lang="en-US" sz="800" u="sng" dirty="0"/>
              <a:t>https://</a:t>
            </a:r>
            <a:r>
              <a:rPr lang="en-US" sz="800" u="sng" dirty="0" err="1"/>
              <a:t>www.ncbi.nlm.nih.gov</a:t>
            </a:r>
            <a:r>
              <a:rPr lang="en-US" sz="800" u="sng" dirty="0"/>
              <a:t>/</a:t>
            </a:r>
            <a:r>
              <a:rPr lang="en-US" sz="800" u="sng" dirty="0" err="1"/>
              <a:t>pmc</a:t>
            </a:r>
            <a:r>
              <a:rPr lang="en-US" sz="800" u="sng" dirty="0"/>
              <a:t>/articles/PMC5332215/</a:t>
            </a:r>
            <a:r>
              <a:rPr lang="en-US" sz="800" dirty="0"/>
              <a:t> </a:t>
            </a:r>
          </a:p>
          <a:p>
            <a:pPr marL="457200" indent="-457200" fontAlgn="base">
              <a:buFont typeface="+mj-lt"/>
              <a:buAutoNum type="arabicPeriod"/>
            </a:pPr>
            <a:r>
              <a:rPr lang="en-US" sz="800" dirty="0"/>
              <a:t>Auriemma F, et al. (2019). Radiofrequency and malignant biliary strictures: an update. </a:t>
            </a:r>
            <a:r>
              <a:rPr lang="en-US" sz="800" i="1" dirty="0"/>
              <a:t>World Journal of Gastrointestinal Endoscopy </a:t>
            </a:r>
            <a:r>
              <a:rPr lang="en-US" sz="800" dirty="0"/>
              <a:t>11(2):95-102. https://</a:t>
            </a:r>
            <a:r>
              <a:rPr lang="en-US" sz="800" dirty="0" err="1"/>
              <a:t>www.ncbi.nlm.nih.gov</a:t>
            </a:r>
            <a:r>
              <a:rPr lang="en-US" sz="800" dirty="0"/>
              <a:t>/</a:t>
            </a:r>
            <a:r>
              <a:rPr lang="en-US" sz="800" dirty="0" err="1"/>
              <a:t>pmc</a:t>
            </a:r>
            <a:r>
              <a:rPr lang="en-US" sz="800" dirty="0"/>
              <a:t>/articles/PMC6379741/</a:t>
            </a:r>
          </a:p>
          <a:p>
            <a:pPr marL="457200" indent="-457200" fontAlgn="base">
              <a:buFont typeface="+mj-lt"/>
              <a:buAutoNum type="arabicPeriod"/>
            </a:pPr>
            <a:r>
              <a:rPr lang="en-US" sz="800" dirty="0"/>
              <a:t>(2006). FDA clears RF Ablation System for Use in Nonresectable Liver Tumors. </a:t>
            </a:r>
            <a:r>
              <a:rPr lang="en-US" sz="800" i="1" dirty="0"/>
              <a:t>Oncology Journal</a:t>
            </a:r>
            <a:r>
              <a:rPr lang="en-US" sz="800" dirty="0"/>
              <a:t> 20(7). https://</a:t>
            </a:r>
            <a:r>
              <a:rPr lang="en-US" sz="800" dirty="0" err="1"/>
              <a:t>www.cancernetwork.com</a:t>
            </a:r>
            <a:r>
              <a:rPr lang="en-US" sz="800" dirty="0"/>
              <a:t>/oncology-journal/</a:t>
            </a:r>
            <a:r>
              <a:rPr lang="en-US" sz="800" dirty="0" err="1"/>
              <a:t>fda</a:t>
            </a:r>
            <a:r>
              <a:rPr lang="en-US" sz="800" dirty="0"/>
              <a:t>-clears-rf-ablation-system-use-nonresectable-liver-tumors</a:t>
            </a:r>
          </a:p>
          <a:p>
            <a:pPr marL="457200" indent="-457200" fontAlgn="base">
              <a:buFont typeface="+mj-lt"/>
              <a:buAutoNum type="arabicPeriod"/>
            </a:pPr>
            <a:r>
              <a:rPr lang="en-US" sz="800" dirty="0"/>
              <a:t>McCarty T, et al. (2018). New Indications for Endoscopic Radiofrequency Ablation. </a:t>
            </a:r>
            <a:r>
              <a:rPr lang="en-US" sz="800" i="1" dirty="0"/>
              <a:t>Clinical Gastroenterology and Hepatology </a:t>
            </a:r>
            <a:r>
              <a:rPr lang="en-US" sz="800" dirty="0"/>
              <a:t>16:1007-1017</a:t>
            </a:r>
            <a:r>
              <a:rPr lang="en-US" sz="800" i="1" dirty="0"/>
              <a:t>. </a:t>
            </a:r>
            <a:r>
              <a:rPr lang="en-US" sz="800" dirty="0"/>
              <a:t>https://</a:t>
            </a:r>
            <a:r>
              <a:rPr lang="en-US" sz="800" dirty="0" err="1"/>
              <a:t>www.cghjournal.org</a:t>
            </a:r>
            <a:r>
              <a:rPr lang="en-US" sz="800" dirty="0"/>
              <a:t>/article/S1542-3565(17)31248-X/pdf</a:t>
            </a:r>
          </a:p>
          <a:p>
            <a:pPr fontAlgn="base"/>
            <a:endParaRPr lang="en-US" sz="800" dirty="0"/>
          </a:p>
          <a:p>
            <a:pPr>
              <a:buClr>
                <a:schemeClr val="dk1"/>
              </a:buClr>
              <a:buSzPts val="1100"/>
            </a:pPr>
            <a:endParaRPr lang="en-US" sz="800" dirty="0">
              <a:solidFill>
                <a:srgbClr val="222222"/>
              </a:solidFill>
              <a:highlight>
                <a:srgbClr val="FFFFFF"/>
              </a:highlight>
            </a:endParaRPr>
          </a:p>
          <a:p>
            <a:pPr marL="0" indent="0">
              <a:lnSpc>
                <a:spcPct val="115000"/>
              </a:lnSpc>
              <a:buNone/>
            </a:pPr>
            <a:endParaRPr sz="800" dirty="0">
              <a:solidFill>
                <a:srgbClr val="222222"/>
              </a:solidFill>
              <a:highlight>
                <a:srgbClr val="FFFFFF"/>
              </a:highlight>
            </a:endParaRPr>
          </a:p>
          <a:p>
            <a:pPr marL="0" indent="0">
              <a:lnSpc>
                <a:spcPct val="115000"/>
              </a:lnSpc>
              <a:buNone/>
            </a:pPr>
            <a:endParaRPr sz="800" dirty="0">
              <a:solidFill>
                <a:srgbClr val="303030"/>
              </a:solidFill>
              <a:highlight>
                <a:srgbClr val="FFFFFF"/>
              </a:highlight>
            </a:endParaRPr>
          </a:p>
          <a:p>
            <a:pPr marL="0" indent="0">
              <a:buClr>
                <a:schemeClr val="dk1"/>
              </a:buClr>
              <a:buNone/>
            </a:pPr>
            <a:endParaRPr sz="800" dirty="0">
              <a:solidFill>
                <a:srgbClr val="303030"/>
              </a:solidFill>
              <a:highlight>
                <a:srgbClr val="FFFFFF"/>
              </a:highlight>
            </a:endParaRPr>
          </a:p>
          <a:p>
            <a:pPr marL="0" indent="0">
              <a:buNone/>
            </a:pPr>
            <a:endParaRPr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383578" y="34837"/>
            <a:ext cx="29637645" cy="302187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13" name="Google Shape;13;p2"/>
          <p:cNvSpPr txBox="1">
            <a:spLocks noGrp="1"/>
          </p:cNvSpPr>
          <p:nvPr>
            <p:ph type="body" idx="1"/>
          </p:nvPr>
        </p:nvSpPr>
        <p:spPr>
          <a:xfrm>
            <a:off x="1739614" y="4808583"/>
            <a:ext cx="17404600" cy="21201018"/>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body" idx="2"/>
          </p:nvPr>
        </p:nvSpPr>
        <p:spPr>
          <a:xfrm>
            <a:off x="19260590" y="4808583"/>
            <a:ext cx="17404601" cy="10530114"/>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
          <p:cNvSpPr txBox="1">
            <a:spLocks noGrp="1"/>
          </p:cNvSpPr>
          <p:nvPr>
            <p:ph type="body" idx="3"/>
          </p:nvPr>
        </p:nvSpPr>
        <p:spPr>
          <a:xfrm>
            <a:off x="19260590" y="15478036"/>
            <a:ext cx="17404601" cy="10531565"/>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3034319" y="18803258"/>
            <a:ext cx="32644080" cy="581152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3054"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72" name="Google Shape;72;p11"/>
          <p:cNvSpPr txBox="1">
            <a:spLocks noGrp="1"/>
          </p:cNvSpPr>
          <p:nvPr>
            <p:ph type="body" idx="1"/>
          </p:nvPr>
        </p:nvSpPr>
        <p:spPr>
          <a:xfrm>
            <a:off x="3034319" y="12402458"/>
            <a:ext cx="32644080" cy="6400800"/>
          </a:xfrm>
          <a:prstGeom prst="rect">
            <a:avLst/>
          </a:prstGeom>
          <a:noFill/>
          <a:ln>
            <a:noFill/>
          </a:ln>
        </p:spPr>
        <p:txBody>
          <a:bodyPr spcFirstLastPara="1" wrap="square" lIns="91425" tIns="91425" rIns="91425" bIns="91425" anchor="b" anchorCtr="0"/>
          <a:lstStyle>
            <a:lvl1pPr marL="349118" marR="0" lvl="0" indent="-174559" algn="l" rtl="0">
              <a:spcBef>
                <a:spcPts val="305"/>
              </a:spcBef>
              <a:spcAft>
                <a:spcPts val="0"/>
              </a:spcAft>
              <a:buClr>
                <a:schemeClr val="dk1"/>
              </a:buClr>
              <a:buSzPts val="2000"/>
              <a:buFont typeface="Arial"/>
              <a:buNone/>
              <a:defRPr sz="1527" b="0" i="0" u="none" strike="noStrike" cap="none">
                <a:solidFill>
                  <a:schemeClr val="dk1"/>
                </a:solidFill>
                <a:latin typeface="Arial"/>
                <a:ea typeface="Arial"/>
                <a:cs typeface="Arial"/>
                <a:sym typeface="Arial"/>
              </a:defRPr>
            </a:lvl1pPr>
            <a:lvl2pPr marL="698236" marR="0" lvl="1" indent="-174559" algn="l" rtl="0">
              <a:spcBef>
                <a:spcPts val="275"/>
              </a:spcBef>
              <a:spcAft>
                <a:spcPts val="0"/>
              </a:spcAft>
              <a:buClr>
                <a:schemeClr val="dk1"/>
              </a:buClr>
              <a:buSzPts val="1800"/>
              <a:buFont typeface="Times New Roman"/>
              <a:buNone/>
              <a:defRPr sz="1374"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244"/>
              </a:spcBef>
              <a:spcAft>
                <a:spcPts val="0"/>
              </a:spcAft>
              <a:buClr>
                <a:schemeClr val="dk1"/>
              </a:buClr>
              <a:buSzPts val="1600"/>
              <a:buFont typeface="Times New Roman"/>
              <a:buNone/>
              <a:defRPr sz="1222"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14"/>
              </a:spcBef>
              <a:spcAft>
                <a:spcPts val="0"/>
              </a:spcAft>
              <a:buClr>
                <a:schemeClr val="dk1"/>
              </a:buClr>
              <a:buSzPts val="1400"/>
              <a:buFont typeface="Times New Roman"/>
              <a:buNone/>
              <a:defRPr sz="1069"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11"/>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74" name="Google Shape;74;p11"/>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75" name="Google Shape;75;p11"/>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4383578" y="34290"/>
            <a:ext cx="29637645" cy="302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78" name="Google Shape;78;p12"/>
          <p:cNvSpPr txBox="1">
            <a:spLocks noGrp="1"/>
          </p:cNvSpPr>
          <p:nvPr>
            <p:ph type="body" idx="1"/>
          </p:nvPr>
        </p:nvSpPr>
        <p:spPr>
          <a:xfrm>
            <a:off x="1739612" y="4808220"/>
            <a:ext cx="34925577" cy="21201379"/>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79" name="Google Shape;79;p12"/>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80" name="Google Shape;80;p12"/>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81" name="Google Shape;81;p12"/>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2880360" y="9090299"/>
            <a:ext cx="32644080" cy="6271622"/>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84" name="Google Shape;84;p13"/>
          <p:cNvSpPr txBox="1">
            <a:spLocks noGrp="1"/>
          </p:cNvSpPr>
          <p:nvPr>
            <p:ph type="subTitle" idx="1"/>
          </p:nvPr>
        </p:nvSpPr>
        <p:spPr>
          <a:xfrm>
            <a:off x="5760720" y="16581120"/>
            <a:ext cx="26883361" cy="7477760"/>
          </a:xfrm>
          <a:prstGeom prst="rect">
            <a:avLst/>
          </a:prstGeom>
          <a:noFill/>
          <a:ln>
            <a:noFill/>
          </a:ln>
        </p:spPr>
        <p:txBody>
          <a:bodyPr spcFirstLastPara="1" wrap="square" lIns="91425" tIns="91425" rIns="91425" bIns="91425" anchor="t" anchorCtr="0"/>
          <a:lstStyle>
            <a:lvl1pPr marL="0" marR="0" lvl="0" indent="0" algn="ctr" rtl="0">
              <a:spcBef>
                <a:spcPts val="382"/>
              </a:spcBef>
              <a:spcAft>
                <a:spcPts val="0"/>
              </a:spcAft>
              <a:buClr>
                <a:schemeClr val="dk1"/>
              </a:buClr>
              <a:buSzPts val="2500"/>
              <a:buFont typeface="Arial"/>
              <a:buNone/>
              <a:defRPr sz="1909" b="0" i="0" u="none" strike="noStrike" cap="none">
                <a:solidFill>
                  <a:schemeClr val="dk1"/>
                </a:solidFill>
                <a:latin typeface="Arial"/>
                <a:ea typeface="Arial"/>
                <a:cs typeface="Arial"/>
                <a:sym typeface="Arial"/>
              </a:defRPr>
            </a:lvl1pPr>
            <a:lvl2pPr marL="349118" marR="0" lvl="1" indent="0" algn="ctr" rtl="0">
              <a:spcBef>
                <a:spcPts val="2077"/>
              </a:spcBef>
              <a:spcAft>
                <a:spcPts val="0"/>
              </a:spcAft>
              <a:buClr>
                <a:schemeClr val="dk1"/>
              </a:buClr>
              <a:buSzPts val="13600"/>
              <a:buFont typeface="Times New Roman"/>
              <a:buNone/>
              <a:defRPr sz="10385" b="0" i="0" u="none" strike="noStrike" cap="none">
                <a:solidFill>
                  <a:schemeClr val="dk1"/>
                </a:solidFill>
                <a:latin typeface="Times New Roman"/>
                <a:ea typeface="Times New Roman"/>
                <a:cs typeface="Times New Roman"/>
                <a:sym typeface="Times New Roman"/>
              </a:defRPr>
            </a:lvl2pPr>
            <a:lvl3pPr marL="698236" marR="0" lvl="2" indent="0" algn="ctr" rtl="0">
              <a:spcBef>
                <a:spcPts val="1772"/>
              </a:spcBef>
              <a:spcAft>
                <a:spcPts val="0"/>
              </a:spcAft>
              <a:buClr>
                <a:schemeClr val="dk1"/>
              </a:buClr>
              <a:buSzPts val="11600"/>
              <a:buFont typeface="Times New Roman"/>
              <a:buNone/>
              <a:defRPr sz="8858" b="0" i="0" u="none" strike="noStrike" cap="none">
                <a:solidFill>
                  <a:schemeClr val="dk1"/>
                </a:solidFill>
                <a:latin typeface="Times New Roman"/>
                <a:ea typeface="Times New Roman"/>
                <a:cs typeface="Times New Roman"/>
                <a:sym typeface="Times New Roman"/>
              </a:defRPr>
            </a:lvl3pPr>
            <a:lvl4pPr marL="1047354" marR="0" lvl="3"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4pPr>
            <a:lvl5pPr marL="1396472" marR="0" lvl="4"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5pPr>
            <a:lvl6pPr marL="1745590" marR="0" lvl="5"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6pPr>
            <a:lvl7pPr marL="2094708" marR="0" lvl="6"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7pPr>
            <a:lvl8pPr marL="2443825" marR="0" lvl="7"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8pPr>
            <a:lvl9pPr marL="2792943" marR="0" lvl="8" indent="0" algn="ctr" rtl="0">
              <a:spcBef>
                <a:spcPts val="1481"/>
              </a:spcBef>
              <a:spcAft>
                <a:spcPts val="0"/>
              </a:spcAft>
              <a:buClr>
                <a:schemeClr val="dk1"/>
              </a:buClr>
              <a:buSzPts val="9700"/>
              <a:buFont typeface="Times New Roman"/>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85" name="Google Shape;85;p13"/>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rot="5400000">
            <a:off x="19312415" y="8656824"/>
            <a:ext cx="25974765" cy="873078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rot="5400000">
            <a:off x="1791434" y="-16988"/>
            <a:ext cx="25974765" cy="26078411"/>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3"/>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383578" y="34290"/>
            <a:ext cx="29637645" cy="302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rot="5400000">
            <a:off x="8601711" y="-2053879"/>
            <a:ext cx="21201379" cy="34925577"/>
          </a:xfrm>
          <a:prstGeom prst="rect">
            <a:avLst/>
          </a:prstGeom>
          <a:noFill/>
          <a:ln>
            <a:noFill/>
          </a:ln>
        </p:spPr>
        <p:txBody>
          <a:bodyPr spcFirstLastPara="1" wrap="square" lIns="91425" tIns="91425" rIns="91425" bIns="91425" anchor="t" anchorCtr="0"/>
          <a:lstStyle>
            <a:lvl1pPr marL="349118" marR="0" lvl="0" indent="-174559" algn="l" rtl="0">
              <a:spcBef>
                <a:spcPts val="382"/>
              </a:spcBef>
              <a:spcAft>
                <a:spcPts val="0"/>
              </a:spcAft>
              <a:buSzPts val="1400"/>
              <a:buNone/>
              <a:defRPr sz="1909" b="0" i="0" u="none" strike="noStrike" cap="none">
                <a:solidFill>
                  <a:schemeClr val="dk1"/>
                </a:solidFill>
                <a:latin typeface="Arial"/>
                <a:ea typeface="Arial"/>
                <a:cs typeface="Arial"/>
                <a:sym typeface="Arial"/>
              </a:defRPr>
            </a:lvl1pPr>
            <a:lvl2pPr marL="698236" marR="0" lvl="1" indent="-174559" algn="l" rtl="0">
              <a:spcBef>
                <a:spcPts val="2077"/>
              </a:spcBef>
              <a:spcAft>
                <a:spcPts val="0"/>
              </a:spcAft>
              <a:buSzPts val="1400"/>
              <a:buNone/>
              <a:defRPr sz="10385"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772"/>
              </a:spcBef>
              <a:spcAft>
                <a:spcPts val="0"/>
              </a:spcAft>
              <a:buSzPts val="1400"/>
              <a:buNone/>
              <a:defRPr sz="8858"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481"/>
              </a:spcBef>
              <a:spcAft>
                <a:spcPts val="0"/>
              </a:spcAft>
              <a:buSzPts val="1400"/>
              <a:buNone/>
              <a:defRPr sz="7407" b="0" i="0" u="none" strike="noStrike" cap="none">
                <a:solidFill>
                  <a:schemeClr val="dk1"/>
                </a:solidFill>
                <a:latin typeface="Times New Roman"/>
                <a:ea typeface="Times New Roman"/>
                <a:cs typeface="Times New Roman"/>
                <a:sym typeface="Times New Roman"/>
              </a:defRPr>
            </a:lvl9pPr>
          </a:lstStyle>
          <a:p>
            <a:endParaRPr/>
          </a:p>
        </p:txBody>
      </p:sp>
      <p:sp>
        <p:nvSpPr>
          <p:cNvPr id="28" name="Google Shape;28;p4"/>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528214" y="20482562"/>
            <a:ext cx="23042880" cy="241808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527"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33" name="Google Shape;33;p5"/>
          <p:cNvSpPr>
            <a:spLocks noGrp="1"/>
          </p:cNvSpPr>
          <p:nvPr>
            <p:ph type="pic" idx="2"/>
          </p:nvPr>
        </p:nvSpPr>
        <p:spPr>
          <a:xfrm>
            <a:off x="7528214" y="2614023"/>
            <a:ext cx="23042880" cy="17556480"/>
          </a:xfrm>
          <a:prstGeom prst="rect">
            <a:avLst/>
          </a:prstGeom>
          <a:noFill/>
          <a:ln>
            <a:noFill/>
          </a:ln>
        </p:spPr>
        <p:txBody>
          <a:bodyPr spcFirstLastPara="1" wrap="square" lIns="91425" tIns="91425" rIns="91425" bIns="91425" anchor="t" anchorCtr="0"/>
          <a:lstStyle>
            <a:lvl1pPr marL="0" marR="0" lvl="0" indent="0" algn="l" rtl="0">
              <a:spcBef>
                <a:spcPts val="489"/>
              </a:spcBef>
              <a:spcAft>
                <a:spcPts val="0"/>
              </a:spcAft>
              <a:buClr>
                <a:schemeClr val="dk1"/>
              </a:buClr>
              <a:buSzPts val="3200"/>
              <a:buFont typeface="Arial"/>
              <a:buNone/>
              <a:defRPr sz="2444" b="0" i="0" u="none" strike="noStrike" cap="none">
                <a:solidFill>
                  <a:schemeClr val="dk1"/>
                </a:solidFill>
                <a:latin typeface="Arial"/>
                <a:ea typeface="Arial"/>
                <a:cs typeface="Arial"/>
                <a:sym typeface="Arial"/>
              </a:defRPr>
            </a:lvl1pPr>
            <a:lvl2pPr marL="349118" marR="0" lvl="1" indent="0" algn="l" rtl="0">
              <a:spcBef>
                <a:spcPts val="428"/>
              </a:spcBef>
              <a:spcAft>
                <a:spcPts val="0"/>
              </a:spcAft>
              <a:buClr>
                <a:schemeClr val="dk1"/>
              </a:buClr>
              <a:buSzPts val="2800"/>
              <a:buFont typeface="Times New Roman"/>
              <a:buNone/>
              <a:defRPr sz="2138" b="0" i="0" u="none" strike="noStrike" cap="none">
                <a:solidFill>
                  <a:schemeClr val="dk1"/>
                </a:solidFill>
                <a:latin typeface="Times New Roman"/>
                <a:ea typeface="Times New Roman"/>
                <a:cs typeface="Times New Roman"/>
                <a:sym typeface="Times New Roman"/>
              </a:defRPr>
            </a:lvl2pPr>
            <a:lvl3pPr marL="698236" marR="0" lvl="2" indent="0" algn="l" rtl="0">
              <a:spcBef>
                <a:spcPts val="367"/>
              </a:spcBef>
              <a:spcAft>
                <a:spcPts val="0"/>
              </a:spcAft>
              <a:buClr>
                <a:schemeClr val="dk1"/>
              </a:buClr>
              <a:buSzPts val="2400"/>
              <a:buFont typeface="Times New Roman"/>
              <a:buNone/>
              <a:defRPr sz="1833" b="0" i="0" u="none" strike="noStrike" cap="none">
                <a:solidFill>
                  <a:schemeClr val="dk1"/>
                </a:solidFill>
                <a:latin typeface="Times New Roman"/>
                <a:ea typeface="Times New Roman"/>
                <a:cs typeface="Times New Roman"/>
                <a:sym typeface="Times New Roman"/>
              </a:defRPr>
            </a:lvl3pPr>
            <a:lvl4pPr marL="1047354" marR="0" lvl="3"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4pPr>
            <a:lvl5pPr marL="1396472" marR="0" lvl="4"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5pPr>
            <a:lvl6pPr marL="1745590" marR="0" lvl="5"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6pPr>
            <a:lvl7pPr marL="2094708" marR="0" lvl="6"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7pPr>
            <a:lvl8pPr marL="2443825" marR="0" lvl="7"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8pPr>
            <a:lvl9pPr marL="2792943" marR="0" lvl="8" indent="0" algn="l" rtl="0">
              <a:spcBef>
                <a:spcPts val="305"/>
              </a:spcBef>
              <a:spcAft>
                <a:spcPts val="0"/>
              </a:spcAft>
              <a:buClr>
                <a:schemeClr val="dk1"/>
              </a:buClr>
              <a:buSzPts val="2000"/>
              <a:buFont typeface="Times New Roman"/>
              <a:buNone/>
              <a:defRPr sz="1527" b="0"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5"/>
          <p:cNvSpPr txBox="1">
            <a:spLocks noGrp="1"/>
          </p:cNvSpPr>
          <p:nvPr>
            <p:ph type="body" idx="1"/>
          </p:nvPr>
        </p:nvSpPr>
        <p:spPr>
          <a:xfrm>
            <a:off x="7528214" y="22900642"/>
            <a:ext cx="23042880" cy="3434080"/>
          </a:xfrm>
          <a:prstGeom prst="rect">
            <a:avLst/>
          </a:prstGeom>
          <a:noFill/>
          <a:ln>
            <a:noFill/>
          </a:ln>
        </p:spPr>
        <p:txBody>
          <a:bodyPr spcFirstLastPara="1" wrap="square" lIns="91425" tIns="91425" rIns="91425" bIns="91425" anchor="t" anchorCtr="0"/>
          <a:lstStyle>
            <a:lvl1pPr marL="349118" marR="0" lvl="0" indent="-174559" algn="l" rtl="0">
              <a:spcBef>
                <a:spcPts val="214"/>
              </a:spcBef>
              <a:spcAft>
                <a:spcPts val="0"/>
              </a:spcAft>
              <a:buClr>
                <a:schemeClr val="dk1"/>
              </a:buClr>
              <a:buSzPts val="1400"/>
              <a:buFont typeface="Arial"/>
              <a:buNone/>
              <a:defRPr sz="1069" b="0" i="0" u="none" strike="noStrike" cap="none">
                <a:solidFill>
                  <a:schemeClr val="dk1"/>
                </a:solidFill>
                <a:latin typeface="Arial"/>
                <a:ea typeface="Arial"/>
                <a:cs typeface="Arial"/>
                <a:sym typeface="Arial"/>
              </a:defRPr>
            </a:lvl1pPr>
            <a:lvl2pPr marL="698236" marR="0" lvl="1" indent="-174559" algn="l" rtl="0">
              <a:spcBef>
                <a:spcPts val="183"/>
              </a:spcBef>
              <a:spcAft>
                <a:spcPts val="0"/>
              </a:spcAft>
              <a:buClr>
                <a:schemeClr val="dk1"/>
              </a:buClr>
              <a:buSzPts val="1200"/>
              <a:buFont typeface="Times New Roman"/>
              <a:buNone/>
              <a:defRPr sz="916"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53"/>
              </a:spcBef>
              <a:spcAft>
                <a:spcPts val="0"/>
              </a:spcAft>
              <a:buClr>
                <a:schemeClr val="dk1"/>
              </a:buClr>
              <a:buSzPts val="1000"/>
              <a:buFont typeface="Times New Roman"/>
              <a:buNone/>
              <a:defRPr sz="764"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5"/>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920243" y="1165498"/>
            <a:ext cx="12635519" cy="495808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527"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40" name="Google Shape;40;p6"/>
          <p:cNvSpPr txBox="1">
            <a:spLocks noGrp="1"/>
          </p:cNvSpPr>
          <p:nvPr>
            <p:ph type="body" idx="1"/>
          </p:nvPr>
        </p:nvSpPr>
        <p:spPr>
          <a:xfrm>
            <a:off x="15015212" y="1165501"/>
            <a:ext cx="21469351" cy="24973281"/>
          </a:xfrm>
          <a:prstGeom prst="rect">
            <a:avLst/>
          </a:prstGeom>
          <a:noFill/>
          <a:ln>
            <a:noFill/>
          </a:ln>
        </p:spPr>
        <p:txBody>
          <a:bodyPr spcFirstLastPara="1" wrap="square" lIns="91425" tIns="91425" rIns="91425" bIns="91425" anchor="t" anchorCtr="0"/>
          <a:lstStyle>
            <a:lvl1pPr marL="349118" marR="0" lvl="0" indent="-174559" algn="l" rtl="0">
              <a:spcBef>
                <a:spcPts val="489"/>
              </a:spcBef>
              <a:spcAft>
                <a:spcPts val="0"/>
              </a:spcAft>
              <a:buSzPts val="1400"/>
              <a:buNone/>
              <a:defRPr sz="2444" b="0" i="0" u="none" strike="noStrike" cap="none">
                <a:solidFill>
                  <a:schemeClr val="dk1"/>
                </a:solidFill>
                <a:latin typeface="Arial"/>
                <a:ea typeface="Arial"/>
                <a:cs typeface="Arial"/>
                <a:sym typeface="Arial"/>
              </a:defRPr>
            </a:lvl1pPr>
            <a:lvl2pPr marL="698236" marR="0" lvl="1" indent="-174559" algn="l" rtl="0">
              <a:spcBef>
                <a:spcPts val="428"/>
              </a:spcBef>
              <a:spcAft>
                <a:spcPts val="0"/>
              </a:spcAft>
              <a:buSzPts val="1400"/>
              <a:buNone/>
              <a:defRPr sz="2138"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367"/>
              </a:spcBef>
              <a:spcAft>
                <a:spcPts val="0"/>
              </a:spcAft>
              <a:buSzPts val="1400"/>
              <a:buNone/>
              <a:defRPr sz="1833"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6"/>
          <p:cNvSpPr txBox="1">
            <a:spLocks noGrp="1"/>
          </p:cNvSpPr>
          <p:nvPr>
            <p:ph type="body" idx="2"/>
          </p:nvPr>
        </p:nvSpPr>
        <p:spPr>
          <a:xfrm>
            <a:off x="1920243" y="6123580"/>
            <a:ext cx="12635519" cy="20015199"/>
          </a:xfrm>
          <a:prstGeom prst="rect">
            <a:avLst/>
          </a:prstGeom>
          <a:noFill/>
          <a:ln>
            <a:noFill/>
          </a:ln>
        </p:spPr>
        <p:txBody>
          <a:bodyPr spcFirstLastPara="1" wrap="square" lIns="91425" tIns="91425" rIns="91425" bIns="91425" anchor="t" anchorCtr="0"/>
          <a:lstStyle>
            <a:lvl1pPr marL="349118" marR="0" lvl="0" indent="-174559" algn="l" rtl="0">
              <a:spcBef>
                <a:spcPts val="214"/>
              </a:spcBef>
              <a:spcAft>
                <a:spcPts val="0"/>
              </a:spcAft>
              <a:buClr>
                <a:schemeClr val="dk1"/>
              </a:buClr>
              <a:buSzPts val="1400"/>
              <a:buFont typeface="Arial"/>
              <a:buNone/>
              <a:defRPr sz="1069" b="0" i="0" u="none" strike="noStrike" cap="none">
                <a:solidFill>
                  <a:schemeClr val="dk1"/>
                </a:solidFill>
                <a:latin typeface="Arial"/>
                <a:ea typeface="Arial"/>
                <a:cs typeface="Arial"/>
                <a:sym typeface="Arial"/>
              </a:defRPr>
            </a:lvl1pPr>
            <a:lvl2pPr marL="698236" marR="0" lvl="1" indent="-174559" algn="l" rtl="0">
              <a:spcBef>
                <a:spcPts val="183"/>
              </a:spcBef>
              <a:spcAft>
                <a:spcPts val="0"/>
              </a:spcAft>
              <a:buClr>
                <a:schemeClr val="dk1"/>
              </a:buClr>
              <a:buSzPts val="1200"/>
              <a:buFont typeface="Times New Roman"/>
              <a:buNone/>
              <a:defRPr sz="916"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153"/>
              </a:spcBef>
              <a:spcAft>
                <a:spcPts val="0"/>
              </a:spcAft>
              <a:buClr>
                <a:schemeClr val="dk1"/>
              </a:buClr>
              <a:buSzPts val="1000"/>
              <a:buFont typeface="Times New Roman"/>
              <a:buNone/>
              <a:defRPr sz="764"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137"/>
              </a:spcBef>
              <a:spcAft>
                <a:spcPts val="0"/>
              </a:spcAft>
              <a:buClr>
                <a:schemeClr val="dk1"/>
              </a:buClr>
              <a:buSzPts val="900"/>
              <a:buFont typeface="Times New Roman"/>
              <a:buNone/>
              <a:defRPr sz="687"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6"/>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48" name="Google Shape;48;p7"/>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383578" y="34290"/>
            <a:ext cx="29637645" cy="302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51" name="Google Shape;51;p8"/>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920241" y="1171303"/>
            <a:ext cx="34564319" cy="48768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56" name="Google Shape;56;p9"/>
          <p:cNvSpPr txBox="1">
            <a:spLocks noGrp="1"/>
          </p:cNvSpPr>
          <p:nvPr>
            <p:ph type="body" idx="1"/>
          </p:nvPr>
        </p:nvSpPr>
        <p:spPr>
          <a:xfrm>
            <a:off x="1920240" y="6550298"/>
            <a:ext cx="16969395" cy="2728686"/>
          </a:xfrm>
          <a:prstGeom prst="rect">
            <a:avLst/>
          </a:prstGeom>
          <a:noFill/>
          <a:ln>
            <a:noFill/>
          </a:ln>
        </p:spPr>
        <p:txBody>
          <a:bodyPr spcFirstLastPara="1" wrap="square" lIns="91425" tIns="91425" rIns="91425" bIns="91425" anchor="b" anchorCtr="0"/>
          <a:lstStyle>
            <a:lvl1pPr marL="349118" marR="0" lvl="0" indent="-174559" algn="l" rtl="0">
              <a:spcBef>
                <a:spcPts val="367"/>
              </a:spcBef>
              <a:spcAft>
                <a:spcPts val="0"/>
              </a:spcAft>
              <a:buClr>
                <a:schemeClr val="dk1"/>
              </a:buClr>
              <a:buSzPts val="2400"/>
              <a:buFont typeface="Arial"/>
              <a:buNone/>
              <a:defRPr sz="1833" b="1" i="0" u="none" strike="noStrike" cap="none">
                <a:solidFill>
                  <a:schemeClr val="dk1"/>
                </a:solidFill>
                <a:latin typeface="Arial"/>
                <a:ea typeface="Arial"/>
                <a:cs typeface="Arial"/>
                <a:sym typeface="Arial"/>
              </a:defRPr>
            </a:lvl1pPr>
            <a:lvl2pPr marL="698236" marR="0" lvl="1" indent="-174559" algn="l" rtl="0">
              <a:spcBef>
                <a:spcPts val="305"/>
              </a:spcBef>
              <a:spcAft>
                <a:spcPts val="0"/>
              </a:spcAft>
              <a:buClr>
                <a:schemeClr val="dk1"/>
              </a:buClr>
              <a:buSzPts val="2000"/>
              <a:buFont typeface="Times New Roman"/>
              <a:buNone/>
              <a:defRPr sz="1527" b="1"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275"/>
              </a:spcBef>
              <a:spcAft>
                <a:spcPts val="0"/>
              </a:spcAft>
              <a:buClr>
                <a:schemeClr val="dk1"/>
              </a:buClr>
              <a:buSzPts val="1800"/>
              <a:buFont typeface="Times New Roman"/>
              <a:buNone/>
              <a:defRPr sz="1374" b="1"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9pPr>
          </a:lstStyle>
          <a:p>
            <a:endParaRPr/>
          </a:p>
        </p:txBody>
      </p:sp>
      <p:sp>
        <p:nvSpPr>
          <p:cNvPr id="57" name="Google Shape;57;p9"/>
          <p:cNvSpPr txBox="1">
            <a:spLocks noGrp="1"/>
          </p:cNvSpPr>
          <p:nvPr>
            <p:ph type="body" idx="2"/>
          </p:nvPr>
        </p:nvSpPr>
        <p:spPr>
          <a:xfrm>
            <a:off x="1920240" y="9278984"/>
            <a:ext cx="16969395" cy="16859794"/>
          </a:xfrm>
          <a:prstGeom prst="rect">
            <a:avLst/>
          </a:prstGeom>
          <a:noFill/>
          <a:ln>
            <a:noFill/>
          </a:ln>
        </p:spPr>
        <p:txBody>
          <a:bodyPr spcFirstLastPara="1" wrap="square" lIns="91425" tIns="91425" rIns="91425" bIns="91425" anchor="t" anchorCtr="0"/>
          <a:lstStyle>
            <a:lvl1pPr marL="349118" marR="0" lvl="0" indent="-174559" algn="l" rtl="0">
              <a:spcBef>
                <a:spcPts val="367"/>
              </a:spcBef>
              <a:spcAft>
                <a:spcPts val="0"/>
              </a:spcAft>
              <a:buSzPts val="1400"/>
              <a:buNone/>
              <a:defRPr sz="1833" b="0" i="0" u="none" strike="noStrike" cap="none">
                <a:solidFill>
                  <a:schemeClr val="dk1"/>
                </a:solidFill>
                <a:latin typeface="Arial"/>
                <a:ea typeface="Arial"/>
                <a:cs typeface="Arial"/>
                <a:sym typeface="Arial"/>
              </a:defRPr>
            </a:lvl1pPr>
            <a:lvl2pPr marL="698236" marR="0" lvl="1"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9pPr>
          </a:lstStyle>
          <a:p>
            <a:endParaRPr/>
          </a:p>
        </p:txBody>
      </p:sp>
      <p:sp>
        <p:nvSpPr>
          <p:cNvPr id="58" name="Google Shape;58;p9"/>
          <p:cNvSpPr txBox="1">
            <a:spLocks noGrp="1"/>
          </p:cNvSpPr>
          <p:nvPr>
            <p:ph type="body" idx="3"/>
          </p:nvPr>
        </p:nvSpPr>
        <p:spPr>
          <a:xfrm>
            <a:off x="19509105" y="6550298"/>
            <a:ext cx="16975455" cy="2728686"/>
          </a:xfrm>
          <a:prstGeom prst="rect">
            <a:avLst/>
          </a:prstGeom>
          <a:noFill/>
          <a:ln>
            <a:noFill/>
          </a:ln>
        </p:spPr>
        <p:txBody>
          <a:bodyPr spcFirstLastPara="1" wrap="square" lIns="91425" tIns="91425" rIns="91425" bIns="91425" anchor="b" anchorCtr="0"/>
          <a:lstStyle>
            <a:lvl1pPr marL="349118" marR="0" lvl="0" indent="-174559" algn="l" rtl="0">
              <a:spcBef>
                <a:spcPts val="367"/>
              </a:spcBef>
              <a:spcAft>
                <a:spcPts val="0"/>
              </a:spcAft>
              <a:buClr>
                <a:schemeClr val="dk1"/>
              </a:buClr>
              <a:buSzPts val="2400"/>
              <a:buFont typeface="Arial"/>
              <a:buNone/>
              <a:defRPr sz="1833" b="1" i="0" u="none" strike="noStrike" cap="none">
                <a:solidFill>
                  <a:schemeClr val="dk1"/>
                </a:solidFill>
                <a:latin typeface="Arial"/>
                <a:ea typeface="Arial"/>
                <a:cs typeface="Arial"/>
                <a:sym typeface="Arial"/>
              </a:defRPr>
            </a:lvl1pPr>
            <a:lvl2pPr marL="698236" marR="0" lvl="1" indent="-174559" algn="l" rtl="0">
              <a:spcBef>
                <a:spcPts val="305"/>
              </a:spcBef>
              <a:spcAft>
                <a:spcPts val="0"/>
              </a:spcAft>
              <a:buClr>
                <a:schemeClr val="dk1"/>
              </a:buClr>
              <a:buSzPts val="2000"/>
              <a:buFont typeface="Times New Roman"/>
              <a:buNone/>
              <a:defRPr sz="1527" b="1"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275"/>
              </a:spcBef>
              <a:spcAft>
                <a:spcPts val="0"/>
              </a:spcAft>
              <a:buClr>
                <a:schemeClr val="dk1"/>
              </a:buClr>
              <a:buSzPts val="1800"/>
              <a:buFont typeface="Times New Roman"/>
              <a:buNone/>
              <a:defRPr sz="1374" b="1"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44"/>
              </a:spcBef>
              <a:spcAft>
                <a:spcPts val="0"/>
              </a:spcAft>
              <a:buClr>
                <a:schemeClr val="dk1"/>
              </a:buClr>
              <a:buSzPts val="1600"/>
              <a:buFont typeface="Times New Roman"/>
              <a:buNone/>
              <a:defRPr sz="1222" b="1" i="0" u="none" strike="noStrike" cap="none">
                <a:solidFill>
                  <a:schemeClr val="dk1"/>
                </a:solidFill>
                <a:latin typeface="Times New Roman"/>
                <a:ea typeface="Times New Roman"/>
                <a:cs typeface="Times New Roman"/>
                <a:sym typeface="Times New Roman"/>
              </a:defRPr>
            </a:lvl9pPr>
          </a:lstStyle>
          <a:p>
            <a:endParaRPr/>
          </a:p>
        </p:txBody>
      </p:sp>
      <p:sp>
        <p:nvSpPr>
          <p:cNvPr id="59" name="Google Shape;59;p9"/>
          <p:cNvSpPr txBox="1">
            <a:spLocks noGrp="1"/>
          </p:cNvSpPr>
          <p:nvPr>
            <p:ph type="body" idx="4"/>
          </p:nvPr>
        </p:nvSpPr>
        <p:spPr>
          <a:xfrm>
            <a:off x="19509105" y="9278984"/>
            <a:ext cx="16975455" cy="16859794"/>
          </a:xfrm>
          <a:prstGeom prst="rect">
            <a:avLst/>
          </a:prstGeom>
          <a:noFill/>
          <a:ln>
            <a:noFill/>
          </a:ln>
        </p:spPr>
        <p:txBody>
          <a:bodyPr spcFirstLastPara="1" wrap="square" lIns="91425" tIns="91425" rIns="91425" bIns="91425" anchor="t" anchorCtr="0"/>
          <a:lstStyle>
            <a:lvl1pPr marL="349118" marR="0" lvl="0" indent="-174559" algn="l" rtl="0">
              <a:spcBef>
                <a:spcPts val="367"/>
              </a:spcBef>
              <a:spcAft>
                <a:spcPts val="0"/>
              </a:spcAft>
              <a:buSzPts val="1400"/>
              <a:buNone/>
              <a:defRPr sz="1833" b="0" i="0" u="none" strike="noStrike" cap="none">
                <a:solidFill>
                  <a:schemeClr val="dk1"/>
                </a:solidFill>
                <a:latin typeface="Arial"/>
                <a:ea typeface="Arial"/>
                <a:cs typeface="Arial"/>
                <a:sym typeface="Arial"/>
              </a:defRPr>
            </a:lvl1pPr>
            <a:lvl2pPr marL="698236" marR="0" lvl="1"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44"/>
              </a:spcBef>
              <a:spcAft>
                <a:spcPts val="0"/>
              </a:spcAft>
              <a:buSzPts val="1400"/>
              <a:buNone/>
              <a:defRPr sz="1222"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9"/>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61" name="Google Shape;61;p9"/>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383578" y="34290"/>
            <a:ext cx="29637645" cy="302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5pPr>
            <a:lvl6pPr marL="349118" marR="0" lvl="5"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6pPr>
            <a:lvl7pPr marL="698236" marR="0" lvl="6"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7pPr>
            <a:lvl8pPr marL="1047354" marR="0" lvl="7"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8pPr>
            <a:lvl9pPr marL="1396472" marR="0" lvl="8" indent="0" algn="ctr" rtl="0">
              <a:spcBef>
                <a:spcPts val="0"/>
              </a:spcBef>
              <a:spcAft>
                <a:spcPts val="0"/>
              </a:spcAft>
              <a:buSzPts val="1400"/>
              <a:buNone/>
              <a:defRPr sz="6185" b="1" i="0" u="none" strike="noStrike" cap="none">
                <a:solidFill>
                  <a:schemeClr val="lt1"/>
                </a:solidFill>
                <a:latin typeface="Arial"/>
                <a:ea typeface="Arial"/>
                <a:cs typeface="Arial"/>
                <a:sym typeface="Arial"/>
              </a:defRPr>
            </a:lvl9pPr>
          </a:lstStyle>
          <a:p>
            <a:endParaRPr/>
          </a:p>
        </p:txBody>
      </p:sp>
      <p:sp>
        <p:nvSpPr>
          <p:cNvPr id="65" name="Google Shape;65;p10"/>
          <p:cNvSpPr txBox="1">
            <a:spLocks noGrp="1"/>
          </p:cNvSpPr>
          <p:nvPr>
            <p:ph type="body" idx="1"/>
          </p:nvPr>
        </p:nvSpPr>
        <p:spPr>
          <a:xfrm>
            <a:off x="1739614" y="4808583"/>
            <a:ext cx="17404600" cy="21201018"/>
          </a:xfrm>
          <a:prstGeom prst="rect">
            <a:avLst/>
          </a:prstGeom>
          <a:noFill/>
          <a:ln>
            <a:noFill/>
          </a:ln>
        </p:spPr>
        <p:txBody>
          <a:bodyPr spcFirstLastPara="1" wrap="square" lIns="91425" tIns="91425" rIns="91425" bIns="91425" anchor="t" anchorCtr="0"/>
          <a:lstStyle>
            <a:lvl1pPr marL="349118" marR="0" lvl="0" indent="-174559" algn="l" rtl="0">
              <a:spcBef>
                <a:spcPts val="428"/>
              </a:spcBef>
              <a:spcAft>
                <a:spcPts val="0"/>
              </a:spcAft>
              <a:buSzPts val="1400"/>
              <a:buNone/>
              <a:defRPr sz="2138" b="0" i="0" u="none" strike="noStrike" cap="none">
                <a:solidFill>
                  <a:schemeClr val="dk1"/>
                </a:solidFill>
                <a:latin typeface="Arial"/>
                <a:ea typeface="Arial"/>
                <a:cs typeface="Arial"/>
                <a:sym typeface="Arial"/>
              </a:defRPr>
            </a:lvl1pPr>
            <a:lvl2pPr marL="698236" marR="0" lvl="1" indent="-174559" algn="l" rtl="0">
              <a:spcBef>
                <a:spcPts val="367"/>
              </a:spcBef>
              <a:spcAft>
                <a:spcPts val="0"/>
              </a:spcAft>
              <a:buSzPts val="1400"/>
              <a:buNone/>
              <a:defRPr sz="1833"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9pPr>
          </a:lstStyle>
          <a:p>
            <a:endParaRPr/>
          </a:p>
        </p:txBody>
      </p:sp>
      <p:sp>
        <p:nvSpPr>
          <p:cNvPr id="66" name="Google Shape;66;p10"/>
          <p:cNvSpPr txBox="1">
            <a:spLocks noGrp="1"/>
          </p:cNvSpPr>
          <p:nvPr>
            <p:ph type="body" idx="2"/>
          </p:nvPr>
        </p:nvSpPr>
        <p:spPr>
          <a:xfrm>
            <a:off x="19260590" y="4808583"/>
            <a:ext cx="17404601" cy="21201018"/>
          </a:xfrm>
          <a:prstGeom prst="rect">
            <a:avLst/>
          </a:prstGeom>
          <a:noFill/>
          <a:ln>
            <a:noFill/>
          </a:ln>
        </p:spPr>
        <p:txBody>
          <a:bodyPr spcFirstLastPara="1" wrap="square" lIns="91425" tIns="91425" rIns="91425" bIns="91425" anchor="t" anchorCtr="0"/>
          <a:lstStyle>
            <a:lvl1pPr marL="349118" marR="0" lvl="0" indent="-174559" algn="l" rtl="0">
              <a:spcBef>
                <a:spcPts val="428"/>
              </a:spcBef>
              <a:spcAft>
                <a:spcPts val="0"/>
              </a:spcAft>
              <a:buSzPts val="1400"/>
              <a:buNone/>
              <a:defRPr sz="2138" b="0" i="0" u="none" strike="noStrike" cap="none">
                <a:solidFill>
                  <a:schemeClr val="dk1"/>
                </a:solidFill>
                <a:latin typeface="Arial"/>
                <a:ea typeface="Arial"/>
                <a:cs typeface="Arial"/>
                <a:sym typeface="Arial"/>
              </a:defRPr>
            </a:lvl1pPr>
            <a:lvl2pPr marL="698236" marR="0" lvl="1" indent="-174559" algn="l" rtl="0">
              <a:spcBef>
                <a:spcPts val="367"/>
              </a:spcBef>
              <a:spcAft>
                <a:spcPts val="0"/>
              </a:spcAft>
              <a:buSzPts val="1400"/>
              <a:buNone/>
              <a:defRPr sz="1833" b="0" i="0" u="none" strike="noStrike" cap="none">
                <a:solidFill>
                  <a:schemeClr val="dk1"/>
                </a:solidFill>
                <a:latin typeface="Times New Roman"/>
                <a:ea typeface="Times New Roman"/>
                <a:cs typeface="Times New Roman"/>
                <a:sym typeface="Times New Roman"/>
              </a:defRPr>
            </a:lvl2pPr>
            <a:lvl3pPr marL="1047354" marR="0" lvl="2" indent="-174559" algn="l" rtl="0">
              <a:spcBef>
                <a:spcPts val="305"/>
              </a:spcBef>
              <a:spcAft>
                <a:spcPts val="0"/>
              </a:spcAft>
              <a:buSzPts val="1400"/>
              <a:buNone/>
              <a:defRPr sz="1527" b="0" i="0" u="none" strike="noStrike" cap="none">
                <a:solidFill>
                  <a:schemeClr val="dk1"/>
                </a:solidFill>
                <a:latin typeface="Times New Roman"/>
                <a:ea typeface="Times New Roman"/>
                <a:cs typeface="Times New Roman"/>
                <a:sym typeface="Times New Roman"/>
              </a:defRPr>
            </a:lvl3pPr>
            <a:lvl4pPr marL="1396472" marR="0" lvl="3"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4pPr>
            <a:lvl5pPr marL="1745590" marR="0" lvl="4"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5pPr>
            <a:lvl6pPr marL="2094708" marR="0" lvl="5"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6pPr>
            <a:lvl7pPr marL="2443825" marR="0" lvl="6"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7pPr>
            <a:lvl8pPr marL="2792943" marR="0" lvl="7"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8pPr>
            <a:lvl9pPr marL="3142061" marR="0" lvl="8" indent="-174559" algn="l" rtl="0">
              <a:spcBef>
                <a:spcPts val="275"/>
              </a:spcBef>
              <a:spcAft>
                <a:spcPts val="0"/>
              </a:spcAft>
              <a:buSzPts val="1400"/>
              <a:buNone/>
              <a:defRPr sz="1374" b="0" i="0" u="none" strike="noStrike" cap="none">
                <a:solidFill>
                  <a:schemeClr val="dk1"/>
                </a:solidFill>
                <a:latin typeface="Times New Roman"/>
                <a:ea typeface="Times New Roman"/>
                <a:cs typeface="Times New Roman"/>
                <a:sym typeface="Times New Roman"/>
              </a:defRPr>
            </a:lvl9pPr>
          </a:lstStyle>
          <a:p>
            <a:endParaRPr/>
          </a:p>
        </p:txBody>
      </p:sp>
      <p:sp>
        <p:nvSpPr>
          <p:cNvPr id="67" name="Google Shape;67;p10"/>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69" name="Google Shape;69;p10"/>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83578" y="34290"/>
            <a:ext cx="29637645" cy="302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2pPr>
            <a:lvl3pPr marL="0" marR="0" lvl="2"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3pPr>
            <a:lvl4pPr marL="0" marR="0" lvl="3"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4pPr>
            <a:lvl5pPr marL="0" marR="0" lvl="4"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5pPr>
            <a:lvl6pPr marL="457200" marR="0" lvl="5"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6pPr>
            <a:lvl7pPr marL="914400" marR="0" lvl="6"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7pPr>
            <a:lvl8pPr marL="1371600" marR="0" lvl="7"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8pPr>
            <a:lvl9pPr marL="1828800" marR="0" lvl="8" indent="0" algn="ctr" rtl="0">
              <a:spcBef>
                <a:spcPts val="0"/>
              </a:spcBef>
              <a:spcAft>
                <a:spcPts val="0"/>
              </a:spcAft>
              <a:buSzPts val="1400"/>
              <a:buNone/>
              <a:defRPr sz="8100" b="1" i="0" u="none" strike="noStrike" cap="none">
                <a:solidFill>
                  <a:schemeClr val="lt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739612" y="4808220"/>
            <a:ext cx="34925577" cy="21201379"/>
          </a:xfrm>
          <a:prstGeom prst="rect">
            <a:avLst/>
          </a:prstGeom>
          <a:noFill/>
          <a:ln>
            <a:noFill/>
          </a:ln>
        </p:spPr>
        <p:txBody>
          <a:bodyPr spcFirstLastPara="1" wrap="square" lIns="91425" tIns="91425" rIns="91425" bIns="91425" anchor="t" anchorCtr="0"/>
          <a:lstStyle>
            <a:lvl1pPr marL="457200" marR="0" lvl="0" indent="-228600" algn="l" rtl="0">
              <a:spcBef>
                <a:spcPts val="500"/>
              </a:spcBef>
              <a:spcAft>
                <a:spcPts val="0"/>
              </a:spcAft>
              <a:buSzPts val="1400"/>
              <a:buNone/>
              <a:defRPr sz="2500" b="0" i="0" u="none" strike="noStrike" cap="none">
                <a:solidFill>
                  <a:schemeClr val="dk1"/>
                </a:solidFill>
                <a:latin typeface="Arial"/>
                <a:ea typeface="Arial"/>
                <a:cs typeface="Arial"/>
                <a:sym typeface="Arial"/>
              </a:defRPr>
            </a:lvl1pPr>
            <a:lvl2pPr marL="914400" marR="0" lvl="1" indent="-228600" algn="l" rtl="0">
              <a:spcBef>
                <a:spcPts val="2720"/>
              </a:spcBef>
              <a:spcAft>
                <a:spcPts val="0"/>
              </a:spcAft>
              <a:buSzPts val="1400"/>
              <a:buNone/>
              <a:defRPr sz="136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320"/>
              </a:spcBef>
              <a:spcAft>
                <a:spcPts val="0"/>
              </a:spcAft>
              <a:buSzPts val="1400"/>
              <a:buNone/>
              <a:defRPr sz="1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940"/>
              </a:spcBef>
              <a:spcAft>
                <a:spcPts val="0"/>
              </a:spcAft>
              <a:buSzPts val="1400"/>
              <a:buNone/>
              <a:defRPr sz="97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dt" idx="10"/>
          </p:nvPr>
        </p:nvSpPr>
        <p:spPr>
          <a:xfrm>
            <a:off x="2881572" y="26659840"/>
            <a:ext cx="8001000"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13120428" y="26659840"/>
            <a:ext cx="12163946" cy="195072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1pPr>
            <a:lvl2pPr marL="349118" marR="0" lvl="1"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2pPr>
            <a:lvl3pPr marL="698236" marR="0" lvl="2"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3pPr>
            <a:lvl4pPr marL="1047354" marR="0" lvl="3"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4pPr>
            <a:lvl5pPr marL="1396472" marR="0" lvl="4"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5pPr>
            <a:lvl6pPr marL="1745590" marR="0" lvl="5"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6pPr>
            <a:lvl7pPr marL="2443825" marR="0" lvl="6"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7pPr>
            <a:lvl8pPr marL="3491179" marR="0" lvl="7"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8pPr>
            <a:lvl9pPr marL="4887651" marR="0" lvl="8" indent="0" algn="l" rtl="0">
              <a:lnSpc>
                <a:spcPct val="100000"/>
              </a:lnSpc>
              <a:spcBef>
                <a:spcPts val="0"/>
              </a:spcBef>
              <a:spcAft>
                <a:spcPts val="0"/>
              </a:spcAft>
              <a:buSzPts val="1400"/>
              <a:buNone/>
              <a:defRPr sz="2749" b="1"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27522228" y="26659840"/>
            <a:ext cx="8001000" cy="1950720"/>
          </a:xfrm>
          <a:prstGeom prst="rect">
            <a:avLst/>
          </a:prstGeom>
          <a:noFill/>
          <a:ln>
            <a:noFill/>
          </a:ln>
        </p:spPr>
        <p:txBody>
          <a:bodyPr spcFirstLastPara="1" wrap="square" lIns="425400" tIns="212700" rIns="425400" bIns="212700" anchor="ctr" anchorCtr="0">
            <a:noAutofit/>
          </a:bodyPr>
          <a:lstStyle>
            <a:lvl1pPr marL="0" marR="0" lvl="0"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6400"/>
              <a:buFont typeface="Times New Roman"/>
              <a:buNone/>
              <a:defRPr sz="4887"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sz="1069">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007/s15010-011-0083-y" TargetMode="External"/><Relationship Id="rId5" Type="http://schemas.openxmlformats.org/officeDocument/2006/relationships/hyperlink" Target="https://doi.org/10.7326/aimcc.2022.0845" TargetMode="External"/><Relationship Id="rId4" Type="http://schemas.openxmlformats.org/officeDocument/2006/relationships/hyperlink" Target="https://www.acpjournals.org/doi/abs/10.7326/aimcc.2022.08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4"/>
          <p:cNvSpPr txBox="1"/>
          <p:nvPr/>
        </p:nvSpPr>
        <p:spPr>
          <a:xfrm>
            <a:off x="1352130" y="6117469"/>
            <a:ext cx="10128305" cy="931025"/>
          </a:xfrm>
          <a:prstGeom prst="rect">
            <a:avLst/>
          </a:prstGeom>
          <a:solidFill>
            <a:srgbClr val="250E53"/>
          </a:solidFill>
          <a:ln>
            <a:noFill/>
          </a:ln>
        </p:spPr>
        <p:txBody>
          <a:bodyPr spcFirstLastPara="1" wrap="square" lIns="69815" tIns="34898" rIns="69815" bIns="34898" anchor="ctr" anchorCtr="0">
            <a:noAutofit/>
          </a:bodyPr>
          <a:lstStyle/>
          <a:p>
            <a:endParaRPr sz="2749" b="1" dirty="0">
              <a:solidFill>
                <a:schemeClr val="dk1"/>
              </a:solidFill>
            </a:endParaRPr>
          </a:p>
        </p:txBody>
      </p:sp>
      <p:sp>
        <p:nvSpPr>
          <p:cNvPr id="94" name="Google Shape;94;p14"/>
          <p:cNvSpPr txBox="1">
            <a:spLocks noGrp="1"/>
          </p:cNvSpPr>
          <p:nvPr>
            <p:ph type="title"/>
          </p:nvPr>
        </p:nvSpPr>
        <p:spPr>
          <a:xfrm>
            <a:off x="4159345" y="666020"/>
            <a:ext cx="30040233" cy="5147692"/>
          </a:xfrm>
          <a:prstGeom prst="rect">
            <a:avLst/>
          </a:prstGeom>
          <a:solidFill>
            <a:srgbClr val="250E53"/>
          </a:solidFill>
          <a:ln>
            <a:noFill/>
          </a:ln>
        </p:spPr>
        <p:txBody>
          <a:bodyPr spcFirstLastPara="1" wrap="square" lIns="0" tIns="0" rIns="0" bIns="0" anchor="ctr" anchorCtr="0">
            <a:noAutofit/>
          </a:bodyPr>
          <a:lstStyle/>
          <a:p>
            <a:pPr>
              <a:buClr>
                <a:schemeClr val="dk1"/>
              </a:buClr>
              <a:buSzPts val="1100"/>
            </a:pPr>
            <a:br>
              <a:rPr lang="en-US" b="0" i="0" dirty="0">
                <a:solidFill>
                  <a:schemeClr val="bg1"/>
                </a:solidFill>
                <a:effectLst/>
                <a:latin typeface="Times New Roman" panose="02020603050405020304" pitchFamily="18" charset="0"/>
                <a:cs typeface="Times New Roman" panose="02020603050405020304" pitchFamily="18" charset="0"/>
              </a:rPr>
            </a:br>
            <a:endParaRPr sz="2749" dirty="0">
              <a:solidFill>
                <a:srgbClr val="D19A00"/>
              </a:solidFill>
              <a:latin typeface="Times New Roman" panose="02020603050405020304" pitchFamily="18" charset="0"/>
              <a:cs typeface="Times New Roman" panose="02020603050405020304" pitchFamily="18" charset="0"/>
            </a:endParaRPr>
          </a:p>
        </p:txBody>
      </p:sp>
      <p:sp>
        <p:nvSpPr>
          <p:cNvPr id="95" name="Google Shape;95;p14"/>
          <p:cNvSpPr txBox="1">
            <a:spLocks noGrp="1"/>
          </p:cNvSpPr>
          <p:nvPr>
            <p:ph type="body" idx="1"/>
          </p:nvPr>
        </p:nvSpPr>
        <p:spPr>
          <a:xfrm>
            <a:off x="1129225" y="6238669"/>
            <a:ext cx="10136356" cy="911553"/>
          </a:xfrm>
          <a:prstGeom prst="rect">
            <a:avLst/>
          </a:prstGeom>
          <a:noFill/>
          <a:ln>
            <a:noFill/>
          </a:ln>
        </p:spPr>
        <p:txBody>
          <a:bodyPr spcFirstLastPara="1" wrap="square" lIns="0" tIns="0" rIns="0" bIns="0" anchor="t" anchorCtr="0">
            <a:noAutofit/>
          </a:bodyPr>
          <a:lstStyle/>
          <a:p>
            <a:pPr marL="0" indent="0" algn="ctr">
              <a:spcBef>
                <a:spcPts val="0"/>
              </a:spcBef>
              <a:buClr>
                <a:schemeClr val="lt1"/>
              </a:buClr>
              <a:buSzPts val="6600"/>
            </a:pPr>
            <a:r>
              <a:rPr lang="en-US" sz="5040" b="1" dirty="0">
                <a:solidFill>
                  <a:schemeClr val="lt1"/>
                </a:solidFill>
              </a:rPr>
              <a:t>Introduction</a:t>
            </a:r>
            <a:endParaRPr dirty="0"/>
          </a:p>
        </p:txBody>
      </p:sp>
      <p:pic>
        <p:nvPicPr>
          <p:cNvPr id="96" name="Google Shape;96;p14"/>
          <p:cNvPicPr preferRelativeResize="0"/>
          <p:nvPr/>
        </p:nvPicPr>
        <p:blipFill rotWithShape="1">
          <a:blip r:embed="rId3">
            <a:alphaModFix/>
          </a:blip>
          <a:srcRect b="750"/>
          <a:stretch/>
        </p:blipFill>
        <p:spPr>
          <a:xfrm>
            <a:off x="34839456" y="619447"/>
            <a:ext cx="2757600" cy="5147692"/>
          </a:xfrm>
          <a:prstGeom prst="rect">
            <a:avLst/>
          </a:prstGeom>
          <a:noFill/>
          <a:ln>
            <a:noFill/>
          </a:ln>
        </p:spPr>
      </p:pic>
      <p:sp>
        <p:nvSpPr>
          <p:cNvPr id="106" name="Google Shape;106;p14"/>
          <p:cNvSpPr txBox="1"/>
          <p:nvPr/>
        </p:nvSpPr>
        <p:spPr>
          <a:xfrm>
            <a:off x="22452478" y="23916298"/>
            <a:ext cx="9845717" cy="911553"/>
          </a:xfrm>
          <a:prstGeom prst="rect">
            <a:avLst/>
          </a:prstGeom>
          <a:solidFill>
            <a:srgbClr val="250E53"/>
          </a:solidFill>
          <a:ln>
            <a:noFill/>
          </a:ln>
        </p:spPr>
        <p:txBody>
          <a:bodyPr spcFirstLastPara="1" wrap="square" lIns="0" tIns="0" rIns="0" bIns="0" anchor="t" anchorCtr="0">
            <a:noAutofit/>
          </a:bodyPr>
          <a:lstStyle/>
          <a:p>
            <a:pPr algn="ctr">
              <a:buClr>
                <a:schemeClr val="lt1"/>
              </a:buClr>
              <a:buSzPts val="6600"/>
            </a:pPr>
            <a:r>
              <a:rPr lang="en-US" sz="5040" b="1" dirty="0">
                <a:solidFill>
                  <a:schemeClr val="lt1"/>
                </a:solidFill>
              </a:rPr>
              <a:t>References</a:t>
            </a:r>
            <a:endParaRPr sz="855" dirty="0"/>
          </a:p>
        </p:txBody>
      </p:sp>
      <p:sp>
        <p:nvSpPr>
          <p:cNvPr id="107" name="Google Shape;107;p14"/>
          <p:cNvSpPr txBox="1"/>
          <p:nvPr/>
        </p:nvSpPr>
        <p:spPr>
          <a:xfrm>
            <a:off x="20987940" y="24906422"/>
            <a:ext cx="14173200" cy="4585527"/>
          </a:xfrm>
          <a:prstGeom prst="rect">
            <a:avLst/>
          </a:prstGeom>
          <a:noFill/>
          <a:ln>
            <a:noFill/>
          </a:ln>
        </p:spPr>
        <p:txBody>
          <a:bodyPr spcFirstLastPara="1" wrap="square" lIns="69815" tIns="34898" rIns="69815" bIns="34898" anchor="t" anchorCtr="0">
            <a:noAutofit/>
          </a:bodyPr>
          <a:lstStyle/>
          <a:p>
            <a:pPr rtl="0" fontAlgn="base">
              <a:spcBef>
                <a:spcPts val="1200"/>
              </a:spcBef>
              <a:spcAft>
                <a:spcPts val="0"/>
              </a:spcAft>
              <a:buFont typeface="+mj-lt"/>
              <a:buAutoNum type="arabicPeriod"/>
            </a:pPr>
            <a:r>
              <a:rPr lang="en-US" sz="2000" b="0" i="0" u="none" strike="noStrike" dirty="0" err="1">
                <a:effectLst/>
                <a:latin typeface="Times New Roman" panose="02020603050405020304" pitchFamily="18" charset="0"/>
              </a:rPr>
              <a:t>Groopman</a:t>
            </a:r>
            <a:r>
              <a:rPr lang="en-US" sz="2000" b="0" i="0" u="none" strike="noStrike" dirty="0">
                <a:effectLst/>
                <a:latin typeface="Times New Roman" panose="02020603050405020304" pitchFamily="18" charset="0"/>
              </a:rPr>
              <a:t> JE. AIDS-related Kaposi sarcoma: Clinical manifestations and diagnosis. UpToDate. October 11, 2022. Accessed February 25, 2024. https://</a:t>
            </a:r>
            <a:r>
              <a:rPr lang="en-US" sz="2000" b="0" i="0" u="none" strike="noStrike" dirty="0" err="1">
                <a:effectLst/>
                <a:latin typeface="Times New Roman" panose="02020603050405020304" pitchFamily="18" charset="0"/>
              </a:rPr>
              <a:t>www.uptodate.com</a:t>
            </a:r>
            <a:r>
              <a:rPr lang="en-US" sz="2000" b="0" i="0" u="none" strike="noStrike" dirty="0">
                <a:effectLst/>
                <a:latin typeface="Times New Roman" panose="02020603050405020304" pitchFamily="18" charset="0"/>
              </a:rPr>
              <a:t>/contents/aids-related-kaposi-sarcoma-clinical-manifestations-and-diagnosis?search=AIDS-related+Kaposi+sarcoma%3A+Clinical+manifestations+and+diagnosis&amp;source=</a:t>
            </a:r>
            <a:r>
              <a:rPr lang="en-US" sz="2000" b="0" i="0" u="none" strike="noStrike" dirty="0" err="1">
                <a:effectLst/>
                <a:latin typeface="Times New Roman" panose="02020603050405020304" pitchFamily="18" charset="0"/>
              </a:rPr>
              <a:t>search_result&amp;selectedTitle</a:t>
            </a:r>
            <a:r>
              <a:rPr lang="en-US" sz="2000" b="0" i="0" u="none" strike="noStrike" dirty="0">
                <a:effectLst/>
                <a:latin typeface="Times New Roman" panose="02020603050405020304" pitchFamily="18" charset="0"/>
              </a:rPr>
              <a:t>=1~36&amp;usage_type=</a:t>
            </a:r>
            <a:r>
              <a:rPr lang="en-US" sz="2000" b="0" i="0" u="none" strike="noStrike" dirty="0" err="1">
                <a:effectLst/>
                <a:latin typeface="Times New Roman" panose="02020603050405020304" pitchFamily="18" charset="0"/>
              </a:rPr>
              <a:t>default&amp;display_rank</a:t>
            </a:r>
            <a:r>
              <a:rPr lang="en-US" sz="2000" b="0" i="0" u="none" strike="noStrike" dirty="0">
                <a:effectLst/>
                <a:latin typeface="Times New Roman" panose="02020603050405020304" pitchFamily="18" charset="0"/>
              </a:rPr>
              <a:t>=1. </a:t>
            </a:r>
          </a:p>
          <a:p>
            <a:pPr rtl="0" fontAlgn="base">
              <a:spcBef>
                <a:spcPts val="0"/>
              </a:spcBef>
              <a:spcAft>
                <a:spcPts val="0"/>
              </a:spcAft>
              <a:buFont typeface="+mj-lt"/>
              <a:buAutoNum type="arabicPeriod"/>
            </a:pPr>
            <a:r>
              <a:rPr lang="en-US" sz="2000" b="0" i="0" u="none" strike="noStrike" dirty="0" err="1">
                <a:effectLst/>
                <a:latin typeface="Times New Roman" panose="02020603050405020304" pitchFamily="18" charset="0"/>
              </a:rPr>
              <a:t>Ahad</a:t>
            </a:r>
            <a:r>
              <a:rPr lang="en-US" sz="2000" b="0" i="0" u="none" strike="noStrike" dirty="0">
                <a:effectLst/>
                <a:latin typeface="Times New Roman" panose="02020603050405020304" pitchFamily="18" charset="0"/>
              </a:rPr>
              <a:t> Azeem, Nida Majeed, Richard </a:t>
            </a:r>
            <a:r>
              <a:rPr lang="en-US" sz="2000" b="0" i="0" u="none" strike="noStrike" dirty="0" err="1">
                <a:effectLst/>
                <a:latin typeface="Times New Roman" panose="02020603050405020304" pitchFamily="18" charset="0"/>
              </a:rPr>
              <a:t>Swaney</a:t>
            </a:r>
            <a:r>
              <a:rPr lang="en-US" sz="2000" b="0" i="0" u="none" strike="noStrike" dirty="0">
                <a:effectLst/>
                <a:latin typeface="Times New Roman" panose="02020603050405020304" pitchFamily="18" charset="0"/>
              </a:rPr>
              <a:t>, et al. </a:t>
            </a:r>
            <a:r>
              <a:rPr lang="en-US" sz="2000" b="0" i="0" u="none" strike="noStrike" dirty="0">
                <a:effectLst/>
                <a:latin typeface="Times New Roman" panose="02020603050405020304" pitchFamily="18" charset="0"/>
                <a:hlinkClick r:id="rId4"/>
              </a:rPr>
              <a:t>Kaposi Sarcoma: A Forgotten Complication in Well-Controlled HIV</a:t>
            </a:r>
            <a:r>
              <a:rPr lang="en-US" sz="2000" b="0" i="0" u="none" strike="noStrike" dirty="0">
                <a:effectLst/>
                <a:latin typeface="Times New Roman" panose="02020603050405020304" pitchFamily="18" charset="0"/>
              </a:rPr>
              <a:t>. AIM Clinical Cases.2022;1:e220845. [</a:t>
            </a:r>
            <a:r>
              <a:rPr lang="en-US" sz="2000" b="0" i="0" u="none" strike="noStrike" dirty="0" err="1">
                <a:effectLst/>
                <a:latin typeface="Times New Roman" panose="02020603050405020304" pitchFamily="18" charset="0"/>
              </a:rPr>
              <a:t>Epub</a:t>
            </a:r>
            <a:r>
              <a:rPr lang="en-US" sz="2000" b="0" i="0" u="none" strike="noStrike" dirty="0">
                <a:effectLst/>
                <a:latin typeface="Times New Roman" panose="02020603050405020304" pitchFamily="18" charset="0"/>
              </a:rPr>
              <a:t> 6 December 2022]. doi:</a:t>
            </a:r>
            <a:r>
              <a:rPr lang="en-US" sz="2000" b="0" i="0" u="none" strike="noStrike" dirty="0">
                <a:effectLst/>
                <a:latin typeface="Times New Roman" panose="02020603050405020304" pitchFamily="18" charset="0"/>
                <a:hlinkClick r:id="rId5"/>
              </a:rPr>
              <a:t>10.7326/aimcc.2022.0845</a:t>
            </a:r>
            <a:endParaRPr lang="en-US" sz="2000" b="0" i="0" u="none" strike="noStrike" dirty="0">
              <a:effectLst/>
              <a:latin typeface="Times New Roman" panose="02020603050405020304" pitchFamily="18" charset="0"/>
            </a:endParaRPr>
          </a:p>
          <a:p>
            <a:pPr rtl="0" fontAlgn="base">
              <a:spcBef>
                <a:spcPts val="0"/>
              </a:spcBef>
              <a:spcAft>
                <a:spcPts val="0"/>
              </a:spcAft>
              <a:buFont typeface="+mj-lt"/>
              <a:buAutoNum type="arabicPeriod"/>
            </a:pPr>
            <a:r>
              <a:rPr lang="en-US" sz="2000" b="0" i="0" u="none" strike="noStrike" dirty="0">
                <a:effectLst/>
                <a:latin typeface="Times New Roman" panose="02020603050405020304" pitchFamily="18" charset="0"/>
              </a:rPr>
              <a:t>Wagner, C., </a:t>
            </a:r>
            <a:r>
              <a:rPr lang="en-US" sz="2000" b="0" i="0" u="none" strike="noStrike" dirty="0" err="1">
                <a:effectLst/>
                <a:latin typeface="Times New Roman" panose="02020603050405020304" pitchFamily="18" charset="0"/>
              </a:rPr>
              <a:t>Preiswerk</a:t>
            </a:r>
            <a:r>
              <a:rPr lang="en-US" sz="2000" b="0" i="0" u="none" strike="noStrike" dirty="0">
                <a:effectLst/>
                <a:latin typeface="Times New Roman" panose="02020603050405020304" pitchFamily="18" charset="0"/>
              </a:rPr>
              <a:t>, B. &amp; Weber, R. Disseminated Kaposi sarcoma in newly diagnosed HIV. </a:t>
            </a:r>
            <a:r>
              <a:rPr lang="en-US" sz="2000" b="0" i="1" u="none" strike="noStrike" dirty="0">
                <a:effectLst/>
                <a:latin typeface="Times New Roman" panose="02020603050405020304" pitchFamily="18" charset="0"/>
              </a:rPr>
              <a:t>Infection</a:t>
            </a:r>
            <a:r>
              <a:rPr lang="en-US" sz="2000" b="0" i="0" u="none" strike="noStrike" dirty="0">
                <a:effectLst/>
                <a:latin typeface="Times New Roman" panose="02020603050405020304" pitchFamily="18" charset="0"/>
              </a:rPr>
              <a:t> </a:t>
            </a:r>
            <a:r>
              <a:rPr lang="en-US" sz="2000" b="1" i="0" u="none" strike="noStrike" dirty="0">
                <a:effectLst/>
                <a:latin typeface="Times New Roman" panose="02020603050405020304" pitchFamily="18" charset="0"/>
              </a:rPr>
              <a:t>39</a:t>
            </a:r>
            <a:r>
              <a:rPr lang="en-US" sz="2000" b="0" i="0" u="none" strike="noStrike" dirty="0">
                <a:effectLst/>
                <a:latin typeface="Times New Roman" panose="02020603050405020304" pitchFamily="18" charset="0"/>
              </a:rPr>
              <a:t>, 91 (2011). </a:t>
            </a:r>
            <a:r>
              <a:rPr lang="en-US" sz="2000" b="0" i="0" u="sng" strike="noStrike" dirty="0">
                <a:effectLst/>
                <a:latin typeface="Times New Roman" panose="02020603050405020304" pitchFamily="18" charset="0"/>
                <a:hlinkClick r:id="rId6"/>
              </a:rPr>
              <a:t>https://doi.org/10.1007/s15010-011-0083-y</a:t>
            </a:r>
            <a:endParaRPr lang="en-US" sz="2000" b="0" i="0" u="none" strike="noStrike" dirty="0">
              <a:effectLst/>
              <a:latin typeface="Times New Roman" panose="02020603050405020304" pitchFamily="18" charset="0"/>
            </a:endParaRPr>
          </a:p>
          <a:p>
            <a:pPr rtl="0" fontAlgn="base">
              <a:spcBef>
                <a:spcPts val="0"/>
              </a:spcBef>
              <a:spcAft>
                <a:spcPts val="1200"/>
              </a:spcAft>
              <a:buFont typeface="+mj-lt"/>
              <a:buAutoNum type="arabicPeriod"/>
            </a:pPr>
            <a:r>
              <a:rPr lang="en-US" sz="2000" b="0" i="0" u="none" strike="noStrike" dirty="0">
                <a:effectLst/>
                <a:latin typeface="Times New Roman" panose="02020603050405020304" pitchFamily="18" charset="0"/>
              </a:rPr>
              <a:t>Anjos, Diana &amp; Sa, Ana &amp; </a:t>
            </a:r>
            <a:r>
              <a:rPr lang="en-US" sz="2000" b="0" i="0" u="none" strike="noStrike" dirty="0" err="1">
                <a:effectLst/>
                <a:latin typeface="Times New Roman" panose="02020603050405020304" pitchFamily="18" charset="0"/>
              </a:rPr>
              <a:t>Paupério</a:t>
            </a:r>
            <a:r>
              <a:rPr lang="en-US" sz="2000" b="0" i="0" u="none" strike="noStrike" dirty="0">
                <a:effectLst/>
                <a:latin typeface="Times New Roman" panose="02020603050405020304" pitchFamily="18" charset="0"/>
              </a:rPr>
              <a:t>, André &amp; Mesquita, Mari. (2017). Disseminated HIV-Associated Kaposi’s Sarcoma With High CD4 Cell Count And Low Viral Load. Galicia </a:t>
            </a:r>
            <a:r>
              <a:rPr lang="en-US" sz="2000" b="0" i="0" u="none" strike="noStrike" dirty="0" err="1">
                <a:effectLst/>
                <a:latin typeface="Times New Roman" panose="02020603050405020304" pitchFamily="18" charset="0"/>
              </a:rPr>
              <a:t>Clínica</a:t>
            </a:r>
            <a:r>
              <a:rPr lang="en-US" sz="2000" b="0" i="0" u="none" strike="noStrike" dirty="0">
                <a:effectLst/>
                <a:latin typeface="Times New Roman" panose="02020603050405020304" pitchFamily="18" charset="0"/>
              </a:rPr>
              <a:t>. 78. 178. 10.22546/46/1266. </a:t>
            </a:r>
          </a:p>
          <a:p>
            <a:pPr rtl="0" fontAlgn="base">
              <a:spcBef>
                <a:spcPts val="0"/>
              </a:spcBef>
              <a:spcAft>
                <a:spcPts val="1200"/>
              </a:spcAft>
              <a:buFont typeface="+mj-lt"/>
              <a:buAutoNum type="arabicPeriod"/>
            </a:pPr>
            <a:r>
              <a:rPr lang="en-US" sz="2000" b="0" i="0" u="none" strike="noStrike" dirty="0" err="1">
                <a:solidFill>
                  <a:srgbClr val="222222"/>
                </a:solidFill>
                <a:effectLst/>
                <a:latin typeface="Times New Roman" panose="02020603050405020304" pitchFamily="18" charset="0"/>
              </a:rPr>
              <a:t>Cesarman</a:t>
            </a:r>
            <a:r>
              <a:rPr lang="en-US" sz="2000" b="0" i="0" u="none" strike="noStrike" dirty="0">
                <a:solidFill>
                  <a:srgbClr val="222222"/>
                </a:solidFill>
                <a:effectLst/>
                <a:latin typeface="Times New Roman" panose="02020603050405020304" pitchFamily="18" charset="0"/>
              </a:rPr>
              <a:t>, E., </a:t>
            </a:r>
            <a:r>
              <a:rPr lang="en-US" sz="2000" b="0" i="0" u="none" strike="noStrike" dirty="0" err="1">
                <a:solidFill>
                  <a:srgbClr val="222222"/>
                </a:solidFill>
                <a:effectLst/>
                <a:latin typeface="Times New Roman" panose="02020603050405020304" pitchFamily="18" charset="0"/>
              </a:rPr>
              <a:t>Damania</a:t>
            </a:r>
            <a:r>
              <a:rPr lang="en-US" sz="2000" b="0" i="0" u="none" strike="noStrike" dirty="0">
                <a:solidFill>
                  <a:srgbClr val="222222"/>
                </a:solidFill>
                <a:effectLst/>
                <a:latin typeface="Times New Roman" panose="02020603050405020304" pitchFamily="18" charset="0"/>
              </a:rPr>
              <a:t>, B., </a:t>
            </a:r>
            <a:r>
              <a:rPr lang="en-US" sz="2000" b="0" i="0" u="none" strike="noStrike" dirty="0" err="1">
                <a:solidFill>
                  <a:srgbClr val="222222"/>
                </a:solidFill>
                <a:effectLst/>
                <a:latin typeface="Times New Roman" panose="02020603050405020304" pitchFamily="18" charset="0"/>
              </a:rPr>
              <a:t>Krown</a:t>
            </a:r>
            <a:r>
              <a:rPr lang="en-US" sz="2000" b="0" i="0" u="none" strike="noStrike" dirty="0">
                <a:solidFill>
                  <a:srgbClr val="222222"/>
                </a:solidFill>
                <a:effectLst/>
                <a:latin typeface="Times New Roman" panose="02020603050405020304" pitchFamily="18" charset="0"/>
              </a:rPr>
              <a:t>, S.E. </a:t>
            </a:r>
            <a:r>
              <a:rPr lang="en-US" sz="2000" b="0" i="1" u="none" strike="noStrike" dirty="0">
                <a:solidFill>
                  <a:srgbClr val="222222"/>
                </a:solidFill>
                <a:effectLst/>
                <a:latin typeface="Times New Roman" panose="02020603050405020304" pitchFamily="18" charset="0"/>
              </a:rPr>
              <a:t>et al.</a:t>
            </a:r>
            <a:r>
              <a:rPr lang="en-US" sz="2000" b="0" i="0" u="none" strike="noStrike" dirty="0">
                <a:solidFill>
                  <a:srgbClr val="222222"/>
                </a:solidFill>
                <a:effectLst/>
                <a:latin typeface="Times New Roman" panose="02020603050405020304" pitchFamily="18" charset="0"/>
              </a:rPr>
              <a:t> Kaposi sarcoma. </a:t>
            </a:r>
            <a:r>
              <a:rPr lang="en-US" sz="2000" b="0" i="1" u="none" strike="noStrike" dirty="0">
                <a:solidFill>
                  <a:srgbClr val="222222"/>
                </a:solidFill>
                <a:effectLst/>
                <a:latin typeface="Times New Roman" panose="02020603050405020304" pitchFamily="18" charset="0"/>
              </a:rPr>
              <a:t>Nat Rev Dis Primers</a:t>
            </a:r>
            <a:r>
              <a:rPr lang="en-US" sz="2000" b="0" i="0" u="none" strike="noStrike" dirty="0">
                <a:solidFill>
                  <a:srgbClr val="222222"/>
                </a:solidFill>
                <a:effectLst/>
                <a:latin typeface="Times New Roman" panose="02020603050405020304" pitchFamily="18" charset="0"/>
              </a:rPr>
              <a:t> 5, 9 (2019). https://</a:t>
            </a:r>
            <a:r>
              <a:rPr lang="en-US" sz="2000" b="0" i="0" u="none" strike="noStrike" dirty="0" err="1">
                <a:solidFill>
                  <a:srgbClr val="222222"/>
                </a:solidFill>
                <a:effectLst/>
                <a:latin typeface="Times New Roman" panose="02020603050405020304" pitchFamily="18" charset="0"/>
              </a:rPr>
              <a:t>doi.org</a:t>
            </a:r>
            <a:r>
              <a:rPr lang="en-US" sz="2000" b="0" i="0" u="none" strike="noStrike" dirty="0">
                <a:solidFill>
                  <a:srgbClr val="222222"/>
                </a:solidFill>
                <a:effectLst/>
                <a:latin typeface="Times New Roman" panose="02020603050405020304" pitchFamily="18" charset="0"/>
              </a:rPr>
              <a:t>/10.1038/s41572-019-0060-9</a:t>
            </a:r>
            <a:endParaRPr lang="en-US" sz="2000" b="0" i="0" u="none" strike="noStrike" dirty="0">
              <a:solidFill>
                <a:schemeClr val="tx1"/>
              </a:solidFill>
              <a:effectLst/>
              <a:latin typeface="Times New Roman" panose="02020603050405020304" pitchFamily="18" charset="0"/>
              <a:cs typeface="Times New Roman" panose="02020603050405020304" pitchFamily="18" charset="0"/>
            </a:endParaRPr>
          </a:p>
        </p:txBody>
      </p:sp>
      <p:pic>
        <p:nvPicPr>
          <p:cNvPr id="108" name="Google Shape;108;p14"/>
          <p:cNvPicPr preferRelativeResize="0"/>
          <p:nvPr/>
        </p:nvPicPr>
        <p:blipFill rotWithShape="1">
          <a:blip r:embed="rId3">
            <a:alphaModFix/>
          </a:blip>
          <a:srcRect b="754"/>
          <a:stretch/>
        </p:blipFill>
        <p:spPr>
          <a:xfrm>
            <a:off x="807744" y="619447"/>
            <a:ext cx="2757600" cy="5147692"/>
          </a:xfrm>
          <a:prstGeom prst="rect">
            <a:avLst/>
          </a:prstGeom>
          <a:noFill/>
          <a:ln>
            <a:noFill/>
          </a:ln>
        </p:spPr>
      </p:pic>
      <p:sp>
        <p:nvSpPr>
          <p:cNvPr id="113" name="Google Shape;113;p14"/>
          <p:cNvSpPr txBox="1"/>
          <p:nvPr/>
        </p:nvSpPr>
        <p:spPr>
          <a:xfrm>
            <a:off x="914371" y="6973099"/>
            <a:ext cx="10136356" cy="5533616"/>
          </a:xfrm>
          <a:prstGeom prst="rect">
            <a:avLst/>
          </a:prstGeom>
          <a:noFill/>
          <a:ln>
            <a:noFill/>
          </a:ln>
        </p:spPr>
        <p:txBody>
          <a:bodyPr spcFirstLastPara="1" wrap="square" lIns="69815" tIns="34898" rIns="69815" bIns="34898" anchor="t" anchorCtr="0">
            <a:noAutofit/>
          </a:bodyPr>
          <a:lstStyle/>
          <a:p>
            <a:pPr marL="342900" indent="-342900" algn="just" fontAlgn="base">
              <a:buFont typeface="Arial" panose="020B0604020202020204" pitchFamily="34" charset="0"/>
              <a:buChar char="•"/>
            </a:pPr>
            <a:endParaRPr lang="en-US" sz="3000" dirty="0"/>
          </a:p>
        </p:txBody>
      </p:sp>
      <p:sp>
        <p:nvSpPr>
          <p:cNvPr id="115" name="Google Shape;115;p14"/>
          <p:cNvSpPr txBox="1">
            <a:spLocks noGrp="1"/>
          </p:cNvSpPr>
          <p:nvPr>
            <p:ph type="body" idx="1"/>
          </p:nvPr>
        </p:nvSpPr>
        <p:spPr>
          <a:xfrm>
            <a:off x="20987940" y="16451063"/>
            <a:ext cx="12774796" cy="911553"/>
          </a:xfrm>
          <a:prstGeom prst="rect">
            <a:avLst/>
          </a:prstGeom>
          <a:noFill/>
          <a:ln>
            <a:noFill/>
          </a:ln>
        </p:spPr>
        <p:txBody>
          <a:bodyPr spcFirstLastPara="1" wrap="square" lIns="0" tIns="0" rIns="0" bIns="0" anchor="t" anchorCtr="0">
            <a:noAutofit/>
          </a:bodyPr>
          <a:lstStyle/>
          <a:p>
            <a:pPr marL="0" indent="0" algn="ctr">
              <a:spcBef>
                <a:spcPts val="0"/>
              </a:spcBef>
              <a:buClr>
                <a:schemeClr val="lt1"/>
              </a:buClr>
              <a:buSzPts val="6600"/>
            </a:pPr>
            <a:r>
              <a:rPr lang="en-US" sz="5040" b="1" dirty="0">
                <a:solidFill>
                  <a:schemeClr val="lt1"/>
                </a:solidFill>
              </a:rPr>
              <a:t>Discussion</a:t>
            </a:r>
            <a:endParaRPr dirty="0"/>
          </a:p>
        </p:txBody>
      </p:sp>
      <p:sp>
        <p:nvSpPr>
          <p:cNvPr id="45" name="Google Shape;102;p14">
            <a:extLst>
              <a:ext uri="{FF2B5EF4-FFF2-40B4-BE49-F238E27FC236}">
                <a16:creationId xmlns:a16="http://schemas.microsoft.com/office/drawing/2014/main" id="{D98B724B-C4CD-E545-A05F-DE0620C227F4}"/>
              </a:ext>
            </a:extLst>
          </p:cNvPr>
          <p:cNvSpPr txBox="1"/>
          <p:nvPr/>
        </p:nvSpPr>
        <p:spPr>
          <a:xfrm>
            <a:off x="22195776" y="5998420"/>
            <a:ext cx="10102419" cy="837556"/>
          </a:xfrm>
          <a:prstGeom prst="rect">
            <a:avLst/>
          </a:prstGeom>
          <a:solidFill>
            <a:srgbClr val="250E53"/>
          </a:solidFill>
          <a:ln>
            <a:noFill/>
          </a:ln>
        </p:spPr>
        <p:txBody>
          <a:bodyPr spcFirstLastPara="1" wrap="square" lIns="0" tIns="0" rIns="0" bIns="0" anchor="t" anchorCtr="0">
            <a:noAutofit/>
          </a:bodyPr>
          <a:lstStyle/>
          <a:p>
            <a:pPr algn="ctr">
              <a:buClr>
                <a:schemeClr val="lt1"/>
              </a:buClr>
              <a:buSzPts val="6600"/>
            </a:pPr>
            <a:r>
              <a:rPr lang="en-US" sz="5040" b="1" dirty="0">
                <a:solidFill>
                  <a:schemeClr val="lt1"/>
                </a:solidFill>
              </a:rPr>
              <a:t>Case Description</a:t>
            </a:r>
            <a:endParaRPr sz="855" dirty="0"/>
          </a:p>
        </p:txBody>
      </p:sp>
      <p:sp>
        <p:nvSpPr>
          <p:cNvPr id="46" name="Google Shape;97;p14">
            <a:extLst>
              <a:ext uri="{FF2B5EF4-FFF2-40B4-BE49-F238E27FC236}">
                <a16:creationId xmlns:a16="http://schemas.microsoft.com/office/drawing/2014/main" id="{1A9DD492-8DAA-3D4E-966A-10B1AE333B19}"/>
              </a:ext>
            </a:extLst>
          </p:cNvPr>
          <p:cNvSpPr txBox="1"/>
          <p:nvPr/>
        </p:nvSpPr>
        <p:spPr>
          <a:xfrm>
            <a:off x="807744" y="7362766"/>
            <a:ext cx="11993856" cy="9930574"/>
          </a:xfrm>
          <a:prstGeom prst="rect">
            <a:avLst/>
          </a:prstGeom>
          <a:noFill/>
          <a:ln>
            <a:noFill/>
          </a:ln>
        </p:spPr>
        <p:txBody>
          <a:bodyPr spcFirstLastPara="1" wrap="square" lIns="69815" tIns="34898" rIns="69815" bIns="34898" anchor="t" anchorCtr="0">
            <a:noAutofit/>
          </a:bodyPr>
          <a:lstStyle/>
          <a:p>
            <a:pPr marL="571500" marR="0" indent="-5715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Kaposi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s</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arcoma (KS) is an AIDS-defining illness characterized by the development of vascular tumors, often associated with infection by human herpesvirus-8 which is characterized by angiogenesis, inflammation and cellular proliferation. </a:t>
            </a:r>
          </a:p>
          <a:p>
            <a:pPr marL="571500" marR="0" indent="-5715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KS is the most common tumor in individuals with HIV. </a:t>
            </a:r>
            <a:r>
              <a:rPr lang="en-US" sz="3600" kern="0" dirty="0">
                <a:solidFill>
                  <a:srgbClr val="000E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a:t>
            </a:r>
            <a:r>
              <a:rPr lang="en-US" sz="3600" dirty="0">
                <a:solidFill>
                  <a:srgbClr val="000E00"/>
                </a:solidFill>
                <a:latin typeface="Times New Roman" panose="02020603050405020304" pitchFamily="18" charset="0"/>
                <a:ea typeface="Times New Roman" panose="02020603050405020304" pitchFamily="18" charset="0"/>
                <a:cs typeface="Times New Roman" panose="02020603050405020304" pitchFamily="18" charset="0"/>
              </a:rPr>
              <a:t>AIDS</a:t>
            </a:r>
            <a:r>
              <a:rPr lang="en-US" sz="3600" kern="0" dirty="0">
                <a:solidFill>
                  <a:srgbClr val="000E00"/>
                </a:solidFill>
                <a:effectLst/>
                <a:latin typeface="Times New Roman" panose="02020603050405020304" pitchFamily="18" charset="0"/>
                <a:ea typeface="Times New Roman" panose="02020603050405020304" pitchFamily="18" charset="0"/>
                <a:cs typeface="Times New Roman" panose="02020603050405020304" pitchFamily="18" charset="0"/>
              </a:rPr>
              <a:t>-related Kaposi sarcoma usually respond well to HAART, which can cause regression of their sarcoma. </a:t>
            </a:r>
          </a:p>
          <a:p>
            <a:pPr marL="571500" marR="0" indent="-5715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KS usually presents as a cutaneous manifestation but can involve a wide range of visceral organs, including the oral cavity, gastrointestinal tract, and lungs. Visceral involvement is typically a later manifestation of disease and is unusual as an isolated site for the initial presentation.</a:t>
            </a:r>
          </a:p>
          <a:p>
            <a:pPr marL="571500" indent="-571500">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case highlights a rare and challenging clinical scenario, involving the simultaneous diagnosis of HIV and KS with KS progressing despite HAART and chemotherapy. </a:t>
            </a:r>
          </a:p>
          <a:p>
            <a:pPr marR="0">
              <a:spcBef>
                <a:spcPts val="0"/>
              </a:spcBef>
              <a:spcAft>
                <a:spcPts val="0"/>
              </a:spcAft>
            </a:pPr>
            <a:endParaRPr lang="en-US" sz="3400" dirty="0">
              <a:highlight>
                <a:srgbClr val="FFFFFF"/>
              </a:highligh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1FCAEE8-56DC-4815-8B09-1F7F614883BA}"/>
              </a:ext>
            </a:extLst>
          </p:cNvPr>
          <p:cNvSpPr txBox="1"/>
          <p:nvPr/>
        </p:nvSpPr>
        <p:spPr>
          <a:xfrm>
            <a:off x="4642064" y="3629081"/>
            <a:ext cx="29120672" cy="1723549"/>
          </a:xfrm>
          <a:prstGeom prst="rect">
            <a:avLst/>
          </a:prstGeom>
          <a:noFill/>
        </p:spPr>
        <p:txBody>
          <a:bodyPr wrap="square" rtlCol="0">
            <a:spAutoFit/>
          </a:bodyPr>
          <a:lstStyle/>
          <a:p>
            <a:pPr algn="ctr"/>
            <a:r>
              <a:rPr lang="en-US" sz="3800" kern="0" dirty="0">
                <a:solidFill>
                  <a:srgbClr val="D19A00"/>
                </a:solidFill>
                <a:effectLst/>
                <a:latin typeface="Times New Roman" panose="02020603050405020304" pitchFamily="18" charset="0"/>
                <a:ea typeface="Times New Roman" panose="02020603050405020304" pitchFamily="18" charset="0"/>
                <a:cs typeface="Times New Roman" panose="02020603050405020304" pitchFamily="18" charset="0"/>
              </a:rPr>
              <a:t>Catherine Loehr, MD; Giacomo </a:t>
            </a:r>
            <a:r>
              <a:rPr lang="en-US" sz="3800" kern="0" dirty="0" err="1">
                <a:solidFill>
                  <a:srgbClr val="D19A00"/>
                </a:solidFill>
                <a:effectLst/>
                <a:latin typeface="Times New Roman" panose="02020603050405020304" pitchFamily="18" charset="0"/>
                <a:ea typeface="Times New Roman" panose="02020603050405020304" pitchFamily="18" charset="0"/>
                <a:cs typeface="Times New Roman" panose="02020603050405020304" pitchFamily="18" charset="0"/>
              </a:rPr>
              <a:t>Adoncecchi</a:t>
            </a:r>
            <a:r>
              <a:rPr lang="en-US" sz="3800" kern="0" dirty="0">
                <a:solidFill>
                  <a:srgbClr val="D19A00"/>
                </a:solidFill>
                <a:effectLst/>
                <a:latin typeface="Times New Roman" panose="02020603050405020304" pitchFamily="18" charset="0"/>
                <a:ea typeface="Times New Roman" panose="02020603050405020304" pitchFamily="18" charset="0"/>
                <a:cs typeface="Times New Roman" panose="02020603050405020304" pitchFamily="18" charset="0"/>
              </a:rPr>
              <a:t>, BS; Alexandra Denys, PhD; Matthew </a:t>
            </a:r>
            <a:r>
              <a:rPr lang="en-US" sz="3800" kern="0" dirty="0" err="1">
                <a:solidFill>
                  <a:srgbClr val="D19A00"/>
                </a:solidFill>
                <a:effectLst/>
                <a:latin typeface="Times New Roman" panose="02020603050405020304" pitchFamily="18" charset="0"/>
                <a:ea typeface="Times New Roman" panose="02020603050405020304" pitchFamily="18" charset="0"/>
                <a:cs typeface="Times New Roman" panose="02020603050405020304" pitchFamily="18" charset="0"/>
              </a:rPr>
              <a:t>Bennett,MD</a:t>
            </a:r>
            <a:r>
              <a:rPr lang="en-US" sz="3800" kern="0" dirty="0">
                <a:solidFill>
                  <a:srgbClr val="D19A00"/>
                </a:solidFill>
                <a:effectLst/>
                <a:latin typeface="Times New Roman" panose="02020603050405020304" pitchFamily="18" charset="0"/>
                <a:ea typeface="Times New Roman" panose="02020603050405020304" pitchFamily="18" charset="0"/>
                <a:cs typeface="Times New Roman" panose="02020603050405020304" pitchFamily="18" charset="0"/>
              </a:rPr>
              <a:t>; Maren Bell, MD; Allison Pinner, MD</a:t>
            </a:r>
          </a:p>
          <a:p>
            <a:pPr algn="ctr"/>
            <a:br>
              <a:rPr lang="en-US" sz="3400" dirty="0">
                <a:solidFill>
                  <a:srgbClr val="D19A00"/>
                </a:solidFill>
                <a:latin typeface="Times New Roman" panose="02020603050405020304" pitchFamily="18" charset="0"/>
                <a:cs typeface="Times New Roman" panose="02020603050405020304" pitchFamily="18" charset="0"/>
              </a:rPr>
            </a:br>
            <a:r>
              <a:rPr lang="en-US" sz="3400" dirty="0">
                <a:solidFill>
                  <a:srgbClr val="D19A00"/>
                </a:solidFill>
                <a:latin typeface="Times New Roman" panose="02020603050405020304" pitchFamily="18" charset="0"/>
                <a:cs typeface="Times New Roman" panose="02020603050405020304" pitchFamily="18" charset="0"/>
              </a:rPr>
              <a:t>Department of Medicine, LSU Health Sciences Center, New Orleans LA</a:t>
            </a:r>
            <a:endParaRPr lang="en-US" sz="3400" dirty="0"/>
          </a:p>
        </p:txBody>
      </p:sp>
      <p:sp>
        <p:nvSpPr>
          <p:cNvPr id="5" name="TextBox 4">
            <a:extLst>
              <a:ext uri="{FF2B5EF4-FFF2-40B4-BE49-F238E27FC236}">
                <a16:creationId xmlns:a16="http://schemas.microsoft.com/office/drawing/2014/main" id="{377696E0-524C-49D3-939E-37A618CE6D19}"/>
              </a:ext>
            </a:extLst>
          </p:cNvPr>
          <p:cNvSpPr txBox="1"/>
          <p:nvPr/>
        </p:nvSpPr>
        <p:spPr>
          <a:xfrm>
            <a:off x="4189614" y="2097033"/>
            <a:ext cx="30025572" cy="1077218"/>
          </a:xfrm>
          <a:prstGeom prst="rect">
            <a:avLst/>
          </a:prstGeom>
          <a:noFill/>
        </p:spPr>
        <p:txBody>
          <a:bodyPr wrap="square" rtlCol="0">
            <a:spAutoFit/>
          </a:bodyPr>
          <a:lstStyle/>
          <a:p>
            <a:pPr marL="0" marR="0" algn="ctr">
              <a:spcBef>
                <a:spcPts val="0"/>
              </a:spcBef>
              <a:spcAft>
                <a:spcPts val="0"/>
              </a:spcAft>
            </a:pPr>
            <a:r>
              <a:rPr lang="en-US" sz="6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Simultaneous Diagnosis of HIV and Disseminated Kaposi Sarcoma</a:t>
            </a:r>
            <a:endParaRPr lang="en-US" sz="6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FDFC27A-8030-1FD1-AD71-F6C51478F287}"/>
              </a:ext>
            </a:extLst>
          </p:cNvPr>
          <p:cNvSpPr txBox="1"/>
          <p:nvPr/>
        </p:nvSpPr>
        <p:spPr>
          <a:xfrm>
            <a:off x="14982370" y="7130593"/>
            <a:ext cx="23322255" cy="8956298"/>
          </a:xfrm>
          <a:prstGeom prst="rect">
            <a:avLst/>
          </a:prstGeom>
          <a:noFill/>
        </p:spPr>
        <p:txBody>
          <a:bodyPr wrap="square" rtlCol="0">
            <a:spAutoFit/>
          </a:bodyPr>
          <a:lstStyle/>
          <a:p>
            <a:pPr marL="457200" marR="0" indent="-4572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26-year-old man with newly diagnosed HIV (on </a:t>
            </a:r>
            <a:r>
              <a:rPr lang="en-US" sz="36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Biktarvy</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recent undetected viral load, CD4 496) complicated by KS presented for gradual severe left lower extremity (LLE) pain and edema radiating to his groin for 2 weeks. Associated with subjective fever, chills and night sweats.</a:t>
            </a:r>
            <a:endParaRPr lang="en-US" sz="36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Previous episode of generalized swelling 7 months prior when his oropharyngeal mass was biopsied and found to be HIV positive with KS. He was initiated on antiretroviral therapy with </a:t>
            </a:r>
            <a:r>
              <a:rPr lang="en-US" sz="36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Biktarvy</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referred to oncology for KS management where he completed six cycles of Doxorubicin with swelling that gradually improved.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fter his final cycle, he was lost to follow up and did not undergo staging imaging.</a:t>
            </a:r>
            <a:endParaRPr lang="en-US" sz="36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Physical exam: tenderness and edema from LLQ abdomen to entire LLE with skin induration, hyperpigmentation, several raised lesions and excoriations. Extensive edema to penis and testicles. Bilateral inguinal lymphadenopathy. </a:t>
            </a:r>
          </a:p>
          <a:p>
            <a:pPr marL="457200" marR="0" indent="-4572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Labs: </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WBC 6, Hgb 10.4, ESR 35, CRP 6.3. Blood and urine cultures negative. </a:t>
            </a:r>
            <a:endParaRPr lang="en-US" sz="36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Imaging: LLE ultrasound confirmed diffuse edema and lymphadenopathy, ruled out fluid collection. Pan CT notable for lesions on the bilateral chest wall and lumbar spine concerning for metastatic KS. </a:t>
            </a:r>
          </a:p>
          <a:p>
            <a:pPr marL="457200" marR="0" indent="-4572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was evident that lymphatic obstruction due to KS was the primary cause of his presentation, leading to severe pain and anasarca. </a:t>
            </a:r>
          </a:p>
          <a:p>
            <a:pPr marL="457200" marR="0" indent="-4572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Management: Diuretics for edema. Vancomycin for cellulitis. Resumed </a:t>
            </a:r>
            <a:r>
              <a:rPr lang="en-US" sz="36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Biktarvy</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S</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ince he progressed within 3 months of receiving doxorubicin indicating refractory disease, oncology planned for paclitaxel chemotherapy. </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73218D1-C6AC-9B0B-B24F-F59DF13ACC96}"/>
              </a:ext>
            </a:extLst>
          </p:cNvPr>
          <p:cNvSpPr txBox="1"/>
          <p:nvPr/>
        </p:nvSpPr>
        <p:spPr>
          <a:xfrm>
            <a:off x="20624770" y="17680501"/>
            <a:ext cx="17387358" cy="5632311"/>
          </a:xfrm>
          <a:prstGeom prst="rect">
            <a:avLst/>
          </a:prstGeom>
          <a:noFill/>
        </p:spPr>
        <p:txBody>
          <a:bodyPr wrap="square" rtlCol="0">
            <a:spAutoFit/>
          </a:bodyPr>
          <a:lstStyle/>
          <a:p>
            <a:pPr marL="457200" marR="0" indent="-4572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case report demonstrates the aggressiveness of KS, as the patient experienced metastatic spread to the oropharynx, spine, and other areas of the body despite apparent initial improvement.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After </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completing chemotherapy, patient presented with LLE edema, groin pain, and systemic symptoms. Imaging indicative of progressive disease and lymphatic obstruction. </a:t>
            </a:r>
          </a:p>
          <a:p>
            <a:pPr marL="457200" marR="0" indent="-4572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case serves as a reminder about the potential aggressiveness of KS, even in the setting of HAART and chemotherapy. </a:t>
            </a:r>
          </a:p>
          <a:p>
            <a:pPr marL="457200" marR="0" indent="-457200">
              <a:spcBef>
                <a:spcPts val="0"/>
              </a:spcBef>
              <a:spcAft>
                <a:spcPts val="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underscores the importance of a holistic approach to patient management, involving regular monitoring, patient education, and the incorporation of palliative care to improve the overall quality of life for patients facing the challenges of AIDS-related complications</a:t>
            </a:r>
            <a:r>
              <a:rPr lang="en-US" sz="3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30" name="Picture 6">
            <a:extLst>
              <a:ext uri="{FF2B5EF4-FFF2-40B4-BE49-F238E27FC236}">
                <a16:creationId xmlns:a16="http://schemas.microsoft.com/office/drawing/2014/main" id="{5CAE3035-B084-0644-85E0-1D0C0D833F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672" y="17505884"/>
            <a:ext cx="14613940" cy="1075802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71F50A1-3932-0841-8AF1-21B514CE10B3}"/>
              </a:ext>
            </a:extLst>
          </p:cNvPr>
          <p:cNvSpPr txBox="1"/>
          <p:nvPr/>
        </p:nvSpPr>
        <p:spPr>
          <a:xfrm>
            <a:off x="15254697" y="17293340"/>
            <a:ext cx="4637804" cy="8463855"/>
          </a:xfrm>
          <a:prstGeom prst="rect">
            <a:avLst/>
          </a:prstGeom>
          <a:noFill/>
        </p:spPr>
        <p:txBody>
          <a:bodyPr wrap="square">
            <a:spAutoFit/>
          </a:bodyPr>
          <a:lstStyle/>
          <a:p>
            <a:r>
              <a:rPr lang="en-US" sz="3200" b="1" i="0" u="none" strike="noStrike" dirty="0">
                <a:solidFill>
                  <a:schemeClr val="tx1"/>
                </a:solidFill>
                <a:effectLst/>
                <a:latin typeface="Times New Roman" panose="02020603050405020304" pitchFamily="18" charset="0"/>
              </a:rPr>
              <a:t>Figure 1. </a:t>
            </a:r>
            <a:r>
              <a:rPr lang="en-US" sz="3200" b="0" i="0" u="none" strike="noStrike" dirty="0">
                <a:solidFill>
                  <a:schemeClr val="tx1"/>
                </a:solidFill>
                <a:effectLst/>
                <a:latin typeface="Times New Roman" panose="02020603050405020304" pitchFamily="18" charset="0"/>
              </a:rPr>
              <a:t>Different manifestations of Kaposi sarcoma: (a) macular lesions on the back and nodules on the arm; (b) extensive KS plaques on the legs with tumor-associated edema; (c) exophytic KS lesions on the foot; (d) extensive gingival KS nodules; and (e) flat, violaceous lesions on the hard palate. The image in (c) is of a patient with classic KS; all other images are of patients with AIDS-related KS.</a:t>
            </a:r>
            <a:endParaRPr lang="en-US" sz="3200" dirty="0">
              <a:solidFill>
                <a:schemeClr val="tx1"/>
              </a:solidFill>
            </a:endParaRPr>
          </a:p>
        </p:txBody>
      </p:sp>
      <p:sp>
        <p:nvSpPr>
          <p:cNvPr id="25" name="Google Shape;106;p14">
            <a:extLst>
              <a:ext uri="{FF2B5EF4-FFF2-40B4-BE49-F238E27FC236}">
                <a16:creationId xmlns:a16="http://schemas.microsoft.com/office/drawing/2014/main" id="{D2B4A76A-AC0C-6348-A33F-5EFAECA5E124}"/>
              </a:ext>
            </a:extLst>
          </p:cNvPr>
          <p:cNvSpPr txBox="1"/>
          <p:nvPr/>
        </p:nvSpPr>
        <p:spPr>
          <a:xfrm>
            <a:off x="22452479" y="16451062"/>
            <a:ext cx="9845717" cy="911553"/>
          </a:xfrm>
          <a:prstGeom prst="rect">
            <a:avLst/>
          </a:prstGeom>
          <a:solidFill>
            <a:srgbClr val="250E53"/>
          </a:solidFill>
          <a:ln>
            <a:noFill/>
          </a:ln>
        </p:spPr>
        <p:txBody>
          <a:bodyPr spcFirstLastPara="1" wrap="square" lIns="0" tIns="0" rIns="0" bIns="0" anchor="t" anchorCtr="0">
            <a:noAutofit/>
          </a:bodyPr>
          <a:lstStyle/>
          <a:p>
            <a:pPr algn="ctr">
              <a:buClr>
                <a:schemeClr val="lt1"/>
              </a:buClr>
              <a:buSzPts val="6600"/>
            </a:pPr>
            <a:r>
              <a:rPr lang="en-US" sz="5040" b="1" dirty="0">
                <a:solidFill>
                  <a:schemeClr val="lt1"/>
                </a:solidFill>
              </a:rPr>
              <a:t>Discussion</a:t>
            </a:r>
            <a:endParaRPr sz="855" dirty="0"/>
          </a:p>
        </p:txBody>
      </p:sp>
    </p:spTree>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3CCCC691-BB98-4E31-9A06-DAA9D08D29D1}"/>
</file>

<file path=customXml/itemProps2.xml><?xml version="1.0" encoding="utf-8"?>
<ds:datastoreItem xmlns:ds="http://schemas.openxmlformats.org/officeDocument/2006/customXml" ds:itemID="{137EF2ED-221D-48D8-A4FB-6C4268606FE4}"/>
</file>

<file path=customXml/itemProps3.xml><?xml version="1.0" encoding="utf-8"?>
<ds:datastoreItem xmlns:ds="http://schemas.openxmlformats.org/officeDocument/2006/customXml" ds:itemID="{CA801666-D538-4DD9-BE22-D0EA7BEE8BE3}"/>
</file>

<file path=docProps/app.xml><?xml version="1.0" encoding="utf-8"?>
<Properties xmlns="http://schemas.openxmlformats.org/officeDocument/2006/extended-properties" xmlns:vt="http://schemas.openxmlformats.org/officeDocument/2006/docPropsVTypes">
  <TotalTime>25579</TotalTime>
  <Words>1343</Words>
  <Application>Microsoft Macintosh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Rare Case of Acute Esophageal Necrosis                     Tejas Joshi, MD1,  Reed Gioe MS3, Jason Stibbe, MD2. Jerry Evans, MD                   Daniel Raines, MD2,FACG  1Department of Internal Medicine, Louisiana  State University School of Medicine 2Department of Gastroenterology,, LSU-Health Sciences Center  New Orleans, LA</dc:title>
  <dc:creator>King, Joshua</dc:creator>
  <cp:lastModifiedBy>Loehr, Catherine</cp:lastModifiedBy>
  <cp:revision>126</cp:revision>
  <cp:lastPrinted>2019-01-18T21:09:11Z</cp:lastPrinted>
  <dcterms:modified xsi:type="dcterms:W3CDTF">2024-04-03T05:25:45Z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