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29260800"/>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1984543" indent="-1629985" algn="l" rtl="0" fontAlgn="base">
      <a:spcBef>
        <a:spcPct val="0"/>
      </a:spcBef>
      <a:spcAft>
        <a:spcPct val="0"/>
      </a:spcAft>
      <a:defRPr kern="1200">
        <a:solidFill>
          <a:schemeClr val="tx1"/>
        </a:solidFill>
        <a:latin typeface="Calibri" pitchFamily="34" charset="0"/>
        <a:ea typeface="+mn-ea"/>
        <a:cs typeface="Arial" charset="0"/>
      </a:defRPr>
    </a:lvl2pPr>
    <a:lvl3pPr marL="3970318" indent="-3261201" algn="l" rtl="0" fontAlgn="base">
      <a:spcBef>
        <a:spcPct val="0"/>
      </a:spcBef>
      <a:spcAft>
        <a:spcPct val="0"/>
      </a:spcAft>
      <a:defRPr kern="1200">
        <a:solidFill>
          <a:schemeClr val="tx1"/>
        </a:solidFill>
        <a:latin typeface="Calibri" pitchFamily="34" charset="0"/>
        <a:ea typeface="+mn-ea"/>
        <a:cs typeface="Arial" charset="0"/>
      </a:defRPr>
    </a:lvl3pPr>
    <a:lvl4pPr marL="5956092" indent="-4892416" algn="l" rtl="0" fontAlgn="base">
      <a:spcBef>
        <a:spcPct val="0"/>
      </a:spcBef>
      <a:spcAft>
        <a:spcPct val="0"/>
      </a:spcAft>
      <a:defRPr kern="1200">
        <a:solidFill>
          <a:schemeClr val="tx1"/>
        </a:solidFill>
        <a:latin typeface="Calibri" pitchFamily="34" charset="0"/>
        <a:ea typeface="+mn-ea"/>
        <a:cs typeface="Arial" charset="0"/>
      </a:defRPr>
    </a:lvl4pPr>
    <a:lvl5pPr marL="7941867" indent="-6523632" algn="l" rtl="0" fontAlgn="base">
      <a:spcBef>
        <a:spcPct val="0"/>
      </a:spcBef>
      <a:spcAft>
        <a:spcPct val="0"/>
      </a:spcAft>
      <a:defRPr kern="1200">
        <a:solidFill>
          <a:schemeClr val="tx1"/>
        </a:solidFill>
        <a:latin typeface="Calibri" pitchFamily="34" charset="0"/>
        <a:ea typeface="+mn-ea"/>
        <a:cs typeface="Arial" charset="0"/>
      </a:defRPr>
    </a:lvl5pPr>
    <a:lvl6pPr marL="1772793" algn="l" defTabSz="709117" rtl="0" eaLnBrk="1" latinLnBrk="0" hangingPunct="1">
      <a:defRPr kern="1200">
        <a:solidFill>
          <a:schemeClr val="tx1"/>
        </a:solidFill>
        <a:latin typeface="Calibri" pitchFamily="34" charset="0"/>
        <a:ea typeface="+mn-ea"/>
        <a:cs typeface="Arial" charset="0"/>
      </a:defRPr>
    </a:lvl6pPr>
    <a:lvl7pPr marL="2127352" algn="l" defTabSz="709117" rtl="0" eaLnBrk="1" latinLnBrk="0" hangingPunct="1">
      <a:defRPr kern="1200">
        <a:solidFill>
          <a:schemeClr val="tx1"/>
        </a:solidFill>
        <a:latin typeface="Calibri" pitchFamily="34" charset="0"/>
        <a:ea typeface="+mn-ea"/>
        <a:cs typeface="Arial" charset="0"/>
      </a:defRPr>
    </a:lvl7pPr>
    <a:lvl8pPr marL="2481910" algn="l" defTabSz="709117" rtl="0" eaLnBrk="1" latinLnBrk="0" hangingPunct="1">
      <a:defRPr kern="1200">
        <a:solidFill>
          <a:schemeClr val="tx1"/>
        </a:solidFill>
        <a:latin typeface="Calibri" pitchFamily="34" charset="0"/>
        <a:ea typeface="+mn-ea"/>
        <a:cs typeface="Arial" charset="0"/>
      </a:defRPr>
    </a:lvl8pPr>
    <a:lvl9pPr marL="2836469" algn="l" defTabSz="709117"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9216"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EAC"/>
    <a:srgbClr val="FFFFCC"/>
    <a:srgbClr val="CCCCFF"/>
    <a:srgbClr val="9999FF"/>
    <a:srgbClr val="FFEC4B"/>
    <a:srgbClr val="6217E9"/>
    <a:srgbClr val="905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85" autoAdjust="0"/>
    <p:restoredTop sz="96247" autoAdjust="0"/>
  </p:normalViewPr>
  <p:slideViewPr>
    <p:cSldViewPr>
      <p:cViewPr>
        <p:scale>
          <a:sx n="30" d="100"/>
          <a:sy n="30" d="100"/>
        </p:scale>
        <p:origin x="494" y="19"/>
      </p:cViewPr>
      <p:guideLst>
        <p:guide orient="horz" pos="921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9089818"/>
            <a:ext cx="32644080" cy="6272107"/>
          </a:xfrm>
        </p:spPr>
        <p:txBody>
          <a:bodyPr/>
          <a:lstStyle/>
          <a:p>
            <a:r>
              <a:rPr lang="en-US"/>
              <a:t>Click to edit Master title style</a:t>
            </a:r>
          </a:p>
        </p:txBody>
      </p:sp>
      <p:sp>
        <p:nvSpPr>
          <p:cNvPr id="3" name="Subtitle 2"/>
          <p:cNvSpPr>
            <a:spLocks noGrp="1"/>
          </p:cNvSpPr>
          <p:nvPr>
            <p:ph type="subTitle" idx="1"/>
          </p:nvPr>
        </p:nvSpPr>
        <p:spPr>
          <a:xfrm>
            <a:off x="5760720" y="16581120"/>
            <a:ext cx="26883360" cy="7477760"/>
          </a:xfrm>
        </p:spPr>
        <p:txBody>
          <a:bodyPr/>
          <a:lstStyle>
            <a:lvl1pPr marL="0" indent="0" algn="ctr">
              <a:buNone/>
              <a:defRPr>
                <a:solidFill>
                  <a:schemeClr val="tx1">
                    <a:tint val="75000"/>
                  </a:schemeClr>
                </a:solidFill>
              </a:defRPr>
            </a:lvl1pPr>
            <a:lvl2pPr marL="1950580" indent="0" algn="ctr">
              <a:buNone/>
              <a:defRPr>
                <a:solidFill>
                  <a:schemeClr val="tx1">
                    <a:tint val="75000"/>
                  </a:schemeClr>
                </a:solidFill>
              </a:defRPr>
            </a:lvl2pPr>
            <a:lvl3pPr marL="3901160" indent="0" algn="ctr">
              <a:buNone/>
              <a:defRPr>
                <a:solidFill>
                  <a:schemeClr val="tx1">
                    <a:tint val="75000"/>
                  </a:schemeClr>
                </a:solidFill>
              </a:defRPr>
            </a:lvl3pPr>
            <a:lvl4pPr marL="5851738" indent="0" algn="ctr">
              <a:buNone/>
              <a:defRPr>
                <a:solidFill>
                  <a:schemeClr val="tx1">
                    <a:tint val="75000"/>
                  </a:schemeClr>
                </a:solidFill>
              </a:defRPr>
            </a:lvl4pPr>
            <a:lvl5pPr marL="7802317" indent="0" algn="ctr">
              <a:buNone/>
              <a:defRPr>
                <a:solidFill>
                  <a:schemeClr val="tx1">
                    <a:tint val="75000"/>
                  </a:schemeClr>
                </a:solidFill>
              </a:defRPr>
            </a:lvl5pPr>
            <a:lvl6pPr marL="9752897" indent="0" algn="ctr">
              <a:buNone/>
              <a:defRPr>
                <a:solidFill>
                  <a:schemeClr val="tx1">
                    <a:tint val="75000"/>
                  </a:schemeClr>
                </a:solidFill>
              </a:defRPr>
            </a:lvl6pPr>
            <a:lvl7pPr marL="11703477" indent="0" algn="ctr">
              <a:buNone/>
              <a:defRPr>
                <a:solidFill>
                  <a:schemeClr val="tx1">
                    <a:tint val="75000"/>
                  </a:schemeClr>
                </a:solidFill>
              </a:defRPr>
            </a:lvl7pPr>
            <a:lvl8pPr marL="13654057" indent="0" algn="ctr">
              <a:buNone/>
              <a:defRPr>
                <a:solidFill>
                  <a:schemeClr val="tx1">
                    <a:tint val="75000"/>
                  </a:schemeClr>
                </a:solidFill>
              </a:defRPr>
            </a:lvl8pPr>
            <a:lvl9pPr marL="1560463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F5CB505-9AC4-4C05-A98D-7736BF29291B}"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F304-4512-4861-B023-8EA1B528CC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393183-66EE-4D56-BADB-860C0C78510C}"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2CAA38-B9A4-4F30-B17D-2F262EAAEB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171794"/>
            <a:ext cx="8641080" cy="249665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240" y="1171794"/>
            <a:ext cx="25283160" cy="249665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0DC1197-E80E-4302-9BF9-CF043FE3559E}"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4F71A2-1697-40C6-95B9-418C0A46FA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E609C2-55AE-4B73-8185-A1FAEE45A3CD}"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8464EE-9D8F-4655-8F52-E6057FB4DD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18802776"/>
            <a:ext cx="32644080" cy="5811520"/>
          </a:xfrm>
        </p:spPr>
        <p:txBody>
          <a:bodyPr anchor="t"/>
          <a:lstStyle>
            <a:lvl1pPr algn="l">
              <a:defRPr sz="17065" b="1" cap="all"/>
            </a:lvl1pPr>
          </a:lstStyle>
          <a:p>
            <a:r>
              <a:rPr lang="en-US"/>
              <a:t>Click to edit Master title style</a:t>
            </a:r>
          </a:p>
        </p:txBody>
      </p:sp>
      <p:sp>
        <p:nvSpPr>
          <p:cNvPr id="3" name="Text Placeholder 2"/>
          <p:cNvSpPr>
            <a:spLocks noGrp="1"/>
          </p:cNvSpPr>
          <p:nvPr>
            <p:ph type="body" idx="1"/>
          </p:nvPr>
        </p:nvSpPr>
        <p:spPr>
          <a:xfrm>
            <a:off x="3033714" y="12401978"/>
            <a:ext cx="32644080" cy="6400798"/>
          </a:xfrm>
        </p:spPr>
        <p:txBody>
          <a:bodyPr anchor="b"/>
          <a:lstStyle>
            <a:lvl1pPr marL="0" indent="0">
              <a:buNone/>
              <a:defRPr sz="8533">
                <a:solidFill>
                  <a:schemeClr val="tx1">
                    <a:tint val="75000"/>
                  </a:schemeClr>
                </a:solidFill>
              </a:defRPr>
            </a:lvl1pPr>
            <a:lvl2pPr marL="1950580" indent="0">
              <a:buNone/>
              <a:defRPr sz="7695">
                <a:solidFill>
                  <a:schemeClr val="tx1">
                    <a:tint val="75000"/>
                  </a:schemeClr>
                </a:solidFill>
              </a:defRPr>
            </a:lvl2pPr>
            <a:lvl3pPr marL="3901160" indent="0">
              <a:buNone/>
              <a:defRPr sz="6857">
                <a:solidFill>
                  <a:schemeClr val="tx1">
                    <a:tint val="75000"/>
                  </a:schemeClr>
                </a:solidFill>
              </a:defRPr>
            </a:lvl3pPr>
            <a:lvl4pPr marL="5851738" indent="0">
              <a:buNone/>
              <a:defRPr sz="5943">
                <a:solidFill>
                  <a:schemeClr val="tx1">
                    <a:tint val="75000"/>
                  </a:schemeClr>
                </a:solidFill>
              </a:defRPr>
            </a:lvl4pPr>
            <a:lvl5pPr marL="7802317" indent="0">
              <a:buNone/>
              <a:defRPr sz="5943">
                <a:solidFill>
                  <a:schemeClr val="tx1">
                    <a:tint val="75000"/>
                  </a:schemeClr>
                </a:solidFill>
              </a:defRPr>
            </a:lvl5pPr>
            <a:lvl6pPr marL="9752897" indent="0">
              <a:buNone/>
              <a:defRPr sz="5943">
                <a:solidFill>
                  <a:schemeClr val="tx1">
                    <a:tint val="75000"/>
                  </a:schemeClr>
                </a:solidFill>
              </a:defRPr>
            </a:lvl6pPr>
            <a:lvl7pPr marL="11703477" indent="0">
              <a:buNone/>
              <a:defRPr sz="5943">
                <a:solidFill>
                  <a:schemeClr val="tx1">
                    <a:tint val="75000"/>
                  </a:schemeClr>
                </a:solidFill>
              </a:defRPr>
            </a:lvl7pPr>
            <a:lvl8pPr marL="13654057" indent="0">
              <a:buNone/>
              <a:defRPr sz="5943">
                <a:solidFill>
                  <a:schemeClr val="tx1">
                    <a:tint val="75000"/>
                  </a:schemeClr>
                </a:solidFill>
              </a:defRPr>
            </a:lvl8pPr>
            <a:lvl9pPr marL="15604635" indent="0">
              <a:buNone/>
              <a:defRPr sz="59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82D568-69E2-43F5-9C96-EEC469C93503}"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036F94-814B-4BB0-BC15-CE032CD927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6827522"/>
            <a:ext cx="16962120" cy="19310776"/>
          </a:xfrm>
        </p:spPr>
        <p:txBody>
          <a:bodyPr/>
          <a:lstStyle>
            <a:lvl1pPr>
              <a:defRPr sz="11961"/>
            </a:lvl1pPr>
            <a:lvl2pPr>
              <a:defRPr sz="10208"/>
            </a:lvl2pPr>
            <a:lvl3pPr>
              <a:defRPr sz="8533"/>
            </a:lvl3pPr>
            <a:lvl4pPr>
              <a:defRPr sz="7695"/>
            </a:lvl4pPr>
            <a:lvl5pPr>
              <a:defRPr sz="7695"/>
            </a:lvl5pPr>
            <a:lvl6pPr>
              <a:defRPr sz="7695"/>
            </a:lvl6pPr>
            <a:lvl7pPr>
              <a:defRPr sz="7695"/>
            </a:lvl7pPr>
            <a:lvl8pPr>
              <a:defRPr sz="7695"/>
            </a:lvl8pPr>
            <a:lvl9pPr>
              <a:defRPr sz="76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522440" y="6827522"/>
            <a:ext cx="16962120" cy="19310776"/>
          </a:xfrm>
        </p:spPr>
        <p:txBody>
          <a:bodyPr/>
          <a:lstStyle>
            <a:lvl1pPr>
              <a:defRPr sz="11961"/>
            </a:lvl1pPr>
            <a:lvl2pPr>
              <a:defRPr sz="10208"/>
            </a:lvl2pPr>
            <a:lvl3pPr>
              <a:defRPr sz="8533"/>
            </a:lvl3pPr>
            <a:lvl4pPr>
              <a:defRPr sz="7695"/>
            </a:lvl4pPr>
            <a:lvl5pPr>
              <a:defRPr sz="7695"/>
            </a:lvl5pPr>
            <a:lvl6pPr>
              <a:defRPr sz="7695"/>
            </a:lvl6pPr>
            <a:lvl7pPr>
              <a:defRPr sz="7695"/>
            </a:lvl7pPr>
            <a:lvl8pPr>
              <a:defRPr sz="7695"/>
            </a:lvl8pPr>
            <a:lvl9pPr>
              <a:defRPr sz="76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A8917A4-18A0-4C9D-830C-8BB9D492F086}"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8EE1F-6E2F-4E2D-AABE-8948170D83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3" y="6549817"/>
            <a:ext cx="16968789" cy="2729651"/>
          </a:xfrm>
        </p:spPr>
        <p:txBody>
          <a:bodyPr anchor="b"/>
          <a:lstStyle>
            <a:lvl1pPr marL="0" indent="0">
              <a:buNone/>
              <a:defRPr sz="10208" b="1"/>
            </a:lvl1pPr>
            <a:lvl2pPr marL="1950580" indent="0">
              <a:buNone/>
              <a:defRPr sz="8533" b="1"/>
            </a:lvl2pPr>
            <a:lvl3pPr marL="3901160" indent="0">
              <a:buNone/>
              <a:defRPr sz="7695" b="1"/>
            </a:lvl3pPr>
            <a:lvl4pPr marL="5851738" indent="0">
              <a:buNone/>
              <a:defRPr sz="6857" b="1"/>
            </a:lvl4pPr>
            <a:lvl5pPr marL="7802317" indent="0">
              <a:buNone/>
              <a:defRPr sz="6857" b="1"/>
            </a:lvl5pPr>
            <a:lvl6pPr marL="9752897" indent="0">
              <a:buNone/>
              <a:defRPr sz="6857" b="1"/>
            </a:lvl6pPr>
            <a:lvl7pPr marL="11703477" indent="0">
              <a:buNone/>
              <a:defRPr sz="6857" b="1"/>
            </a:lvl7pPr>
            <a:lvl8pPr marL="13654057" indent="0">
              <a:buNone/>
              <a:defRPr sz="6857" b="1"/>
            </a:lvl8pPr>
            <a:lvl9pPr marL="15604635" indent="0">
              <a:buNone/>
              <a:defRPr sz="6857" b="1"/>
            </a:lvl9pPr>
          </a:lstStyle>
          <a:p>
            <a:pPr lvl="0"/>
            <a:r>
              <a:rPr lang="en-US"/>
              <a:t>Click to edit Master text styles</a:t>
            </a:r>
          </a:p>
        </p:txBody>
      </p:sp>
      <p:sp>
        <p:nvSpPr>
          <p:cNvPr id="4" name="Content Placeholder 3"/>
          <p:cNvSpPr>
            <a:spLocks noGrp="1"/>
          </p:cNvSpPr>
          <p:nvPr>
            <p:ph sz="half" idx="2"/>
          </p:nvPr>
        </p:nvSpPr>
        <p:spPr>
          <a:xfrm>
            <a:off x="1920243" y="9279470"/>
            <a:ext cx="16968789" cy="16858829"/>
          </a:xfrm>
        </p:spPr>
        <p:txBody>
          <a:bodyPr/>
          <a:lstStyle>
            <a:lvl1pPr>
              <a:defRPr sz="10208"/>
            </a:lvl1pPr>
            <a:lvl2pPr>
              <a:defRPr sz="8533"/>
            </a:lvl2pPr>
            <a:lvl3pPr>
              <a:defRPr sz="7695"/>
            </a:lvl3pPr>
            <a:lvl4pPr>
              <a:defRPr sz="6857"/>
            </a:lvl4pPr>
            <a:lvl5pPr>
              <a:defRPr sz="6857"/>
            </a:lvl5pPr>
            <a:lvl6pPr>
              <a:defRPr sz="6857"/>
            </a:lvl6pPr>
            <a:lvl7pPr>
              <a:defRPr sz="6857"/>
            </a:lvl7pPr>
            <a:lvl8pPr>
              <a:defRPr sz="6857"/>
            </a:lvl8pPr>
            <a:lvl9pPr>
              <a:defRPr sz="6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8" y="6549817"/>
            <a:ext cx="16975455" cy="2729651"/>
          </a:xfrm>
        </p:spPr>
        <p:txBody>
          <a:bodyPr anchor="b"/>
          <a:lstStyle>
            <a:lvl1pPr marL="0" indent="0">
              <a:buNone/>
              <a:defRPr sz="10208" b="1"/>
            </a:lvl1pPr>
            <a:lvl2pPr marL="1950580" indent="0">
              <a:buNone/>
              <a:defRPr sz="8533" b="1"/>
            </a:lvl2pPr>
            <a:lvl3pPr marL="3901160" indent="0">
              <a:buNone/>
              <a:defRPr sz="7695" b="1"/>
            </a:lvl3pPr>
            <a:lvl4pPr marL="5851738" indent="0">
              <a:buNone/>
              <a:defRPr sz="6857" b="1"/>
            </a:lvl4pPr>
            <a:lvl5pPr marL="7802317" indent="0">
              <a:buNone/>
              <a:defRPr sz="6857" b="1"/>
            </a:lvl5pPr>
            <a:lvl6pPr marL="9752897" indent="0">
              <a:buNone/>
              <a:defRPr sz="6857" b="1"/>
            </a:lvl6pPr>
            <a:lvl7pPr marL="11703477" indent="0">
              <a:buNone/>
              <a:defRPr sz="6857" b="1"/>
            </a:lvl7pPr>
            <a:lvl8pPr marL="13654057" indent="0">
              <a:buNone/>
              <a:defRPr sz="6857" b="1"/>
            </a:lvl8pPr>
            <a:lvl9pPr marL="15604635" indent="0">
              <a:buNone/>
              <a:defRPr sz="6857" b="1"/>
            </a:lvl9pPr>
          </a:lstStyle>
          <a:p>
            <a:pPr lvl="0"/>
            <a:r>
              <a:rPr lang="en-US"/>
              <a:t>Click to edit Master text styles</a:t>
            </a:r>
          </a:p>
        </p:txBody>
      </p:sp>
      <p:sp>
        <p:nvSpPr>
          <p:cNvPr id="6" name="Content Placeholder 5"/>
          <p:cNvSpPr>
            <a:spLocks noGrp="1"/>
          </p:cNvSpPr>
          <p:nvPr>
            <p:ph sz="quarter" idx="4"/>
          </p:nvPr>
        </p:nvSpPr>
        <p:spPr>
          <a:xfrm>
            <a:off x="19509108" y="9279470"/>
            <a:ext cx="16975455" cy="16858829"/>
          </a:xfrm>
        </p:spPr>
        <p:txBody>
          <a:bodyPr/>
          <a:lstStyle>
            <a:lvl1pPr>
              <a:defRPr sz="10208"/>
            </a:lvl1pPr>
            <a:lvl2pPr>
              <a:defRPr sz="8533"/>
            </a:lvl2pPr>
            <a:lvl3pPr>
              <a:defRPr sz="7695"/>
            </a:lvl3pPr>
            <a:lvl4pPr>
              <a:defRPr sz="6857"/>
            </a:lvl4pPr>
            <a:lvl5pPr>
              <a:defRPr sz="6857"/>
            </a:lvl5pPr>
            <a:lvl6pPr>
              <a:defRPr sz="6857"/>
            </a:lvl6pPr>
            <a:lvl7pPr>
              <a:defRPr sz="6857"/>
            </a:lvl7pPr>
            <a:lvl8pPr>
              <a:defRPr sz="6857"/>
            </a:lvl8pPr>
            <a:lvl9pPr>
              <a:defRPr sz="6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3D207C4-D0F1-424E-8371-A96F424CC8FC}" type="datetimeFigureOut">
              <a:rPr lang="en-US"/>
              <a:pPr>
                <a:defRPr/>
              </a:pPr>
              <a:t>4/2/2024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747C00-AF1A-4D43-AAD4-C5BF401E27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5703D09-FAFD-4C2B-AB7B-FF1CCA5BCF17}" type="datetimeFigureOut">
              <a:rPr lang="en-US"/>
              <a:pPr>
                <a:defRPr/>
              </a:pPr>
              <a:t>4/2/2024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56E032-2099-4784-8541-0DA84E1501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E91AD0-1468-4D41-B3A4-79FB3C2B7B7D}" type="datetimeFigureOut">
              <a:rPr lang="en-US"/>
              <a:pPr>
                <a:defRPr/>
              </a:pPr>
              <a:t>4/2/2024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DB034A-C775-4D79-8570-72E3AA6F5D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5" y="1165013"/>
            <a:ext cx="12634914" cy="4958080"/>
          </a:xfrm>
        </p:spPr>
        <p:txBody>
          <a:bodyPr anchor="b"/>
          <a:lstStyle>
            <a:lvl1pPr algn="l">
              <a:defRPr sz="8533" b="1"/>
            </a:lvl1pPr>
          </a:lstStyle>
          <a:p>
            <a:r>
              <a:rPr lang="en-US"/>
              <a:t>Click to edit Master title style</a:t>
            </a:r>
          </a:p>
        </p:txBody>
      </p:sp>
      <p:sp>
        <p:nvSpPr>
          <p:cNvPr id="3" name="Content Placeholder 2"/>
          <p:cNvSpPr>
            <a:spLocks noGrp="1"/>
          </p:cNvSpPr>
          <p:nvPr>
            <p:ph idx="1"/>
          </p:nvPr>
        </p:nvSpPr>
        <p:spPr>
          <a:xfrm>
            <a:off x="15015210" y="1165016"/>
            <a:ext cx="21469350" cy="24973282"/>
          </a:xfrm>
        </p:spPr>
        <p:txBody>
          <a:bodyPr/>
          <a:lstStyle>
            <a:lvl1pPr>
              <a:defRPr sz="13637"/>
            </a:lvl1pPr>
            <a:lvl2pPr>
              <a:defRPr sz="11961"/>
            </a:lvl2pPr>
            <a:lvl3pPr>
              <a:defRPr sz="10208"/>
            </a:lvl3pPr>
            <a:lvl4pPr>
              <a:defRPr sz="8533"/>
            </a:lvl4pPr>
            <a:lvl5pPr>
              <a:defRPr sz="8533"/>
            </a:lvl5pPr>
            <a:lvl6pPr>
              <a:defRPr sz="8533"/>
            </a:lvl6pPr>
            <a:lvl7pPr>
              <a:defRPr sz="8533"/>
            </a:lvl7pPr>
            <a:lvl8pPr>
              <a:defRPr sz="8533"/>
            </a:lvl8pPr>
            <a:lvl9pPr>
              <a:defRPr sz="8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5" y="6123096"/>
            <a:ext cx="12634914" cy="20015202"/>
          </a:xfrm>
        </p:spPr>
        <p:txBody>
          <a:bodyPr/>
          <a:lstStyle>
            <a:lvl1pPr marL="0" indent="0">
              <a:buNone/>
              <a:defRPr sz="5943"/>
            </a:lvl1pPr>
            <a:lvl2pPr marL="1950580" indent="0">
              <a:buNone/>
              <a:defRPr sz="5105"/>
            </a:lvl2pPr>
            <a:lvl3pPr marL="3901160" indent="0">
              <a:buNone/>
              <a:defRPr sz="4267"/>
            </a:lvl3pPr>
            <a:lvl4pPr marL="5851738" indent="0">
              <a:buNone/>
              <a:defRPr sz="3810"/>
            </a:lvl4pPr>
            <a:lvl5pPr marL="7802317" indent="0">
              <a:buNone/>
              <a:defRPr sz="3810"/>
            </a:lvl5pPr>
            <a:lvl6pPr marL="9752897" indent="0">
              <a:buNone/>
              <a:defRPr sz="3810"/>
            </a:lvl6pPr>
            <a:lvl7pPr marL="11703477" indent="0">
              <a:buNone/>
              <a:defRPr sz="3810"/>
            </a:lvl7pPr>
            <a:lvl8pPr marL="13654057" indent="0">
              <a:buNone/>
              <a:defRPr sz="3810"/>
            </a:lvl8pPr>
            <a:lvl9pPr marL="15604635" indent="0">
              <a:buNone/>
              <a:defRPr sz="381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5E01E9-81F5-4E4B-989D-9F094D3A05EB}"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79F5E6-5B16-49F9-A5BE-739E5B78D2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0482561"/>
            <a:ext cx="23042880" cy="2418082"/>
          </a:xfrm>
        </p:spPr>
        <p:txBody>
          <a:bodyPr anchor="b"/>
          <a:lstStyle>
            <a:lvl1pPr algn="l">
              <a:defRPr sz="8533" b="1"/>
            </a:lvl1pPr>
          </a:lstStyle>
          <a:p>
            <a:r>
              <a:rPr lang="en-US"/>
              <a:t>Click to edit Master title style</a:t>
            </a:r>
          </a:p>
        </p:txBody>
      </p:sp>
      <p:sp>
        <p:nvSpPr>
          <p:cNvPr id="3" name="Picture Placeholder 2"/>
          <p:cNvSpPr>
            <a:spLocks noGrp="1"/>
          </p:cNvSpPr>
          <p:nvPr>
            <p:ph type="pic" idx="1"/>
          </p:nvPr>
        </p:nvSpPr>
        <p:spPr>
          <a:xfrm>
            <a:off x="7527609" y="2614507"/>
            <a:ext cx="23042880" cy="17556480"/>
          </a:xfrm>
        </p:spPr>
        <p:txBody>
          <a:bodyPr rtlCol="0">
            <a:normAutofit/>
          </a:bodyPr>
          <a:lstStyle>
            <a:lvl1pPr marL="0" indent="0">
              <a:buNone/>
              <a:defRPr sz="13637"/>
            </a:lvl1pPr>
            <a:lvl2pPr marL="1950580" indent="0">
              <a:buNone/>
              <a:defRPr sz="11961"/>
            </a:lvl2pPr>
            <a:lvl3pPr marL="3901160" indent="0">
              <a:buNone/>
              <a:defRPr sz="10208"/>
            </a:lvl3pPr>
            <a:lvl4pPr marL="5851738" indent="0">
              <a:buNone/>
              <a:defRPr sz="8533"/>
            </a:lvl4pPr>
            <a:lvl5pPr marL="7802317" indent="0">
              <a:buNone/>
              <a:defRPr sz="8533"/>
            </a:lvl5pPr>
            <a:lvl6pPr marL="9752897" indent="0">
              <a:buNone/>
              <a:defRPr sz="8533"/>
            </a:lvl6pPr>
            <a:lvl7pPr marL="11703477" indent="0">
              <a:buNone/>
              <a:defRPr sz="8533"/>
            </a:lvl7pPr>
            <a:lvl8pPr marL="13654057" indent="0">
              <a:buNone/>
              <a:defRPr sz="8533"/>
            </a:lvl8pPr>
            <a:lvl9pPr marL="15604635" indent="0">
              <a:buNone/>
              <a:defRPr sz="8533"/>
            </a:lvl9pPr>
          </a:lstStyle>
          <a:p>
            <a:pPr lvl="0"/>
            <a:endParaRPr lang="en-US" noProof="0"/>
          </a:p>
        </p:txBody>
      </p:sp>
      <p:sp>
        <p:nvSpPr>
          <p:cNvPr id="4" name="Text Placeholder 3"/>
          <p:cNvSpPr>
            <a:spLocks noGrp="1"/>
          </p:cNvSpPr>
          <p:nvPr>
            <p:ph type="body" sz="half" idx="2"/>
          </p:nvPr>
        </p:nvSpPr>
        <p:spPr>
          <a:xfrm>
            <a:off x="7527609" y="22900643"/>
            <a:ext cx="23042880" cy="3434078"/>
          </a:xfrm>
        </p:spPr>
        <p:txBody>
          <a:bodyPr/>
          <a:lstStyle>
            <a:lvl1pPr marL="0" indent="0">
              <a:buNone/>
              <a:defRPr sz="5943"/>
            </a:lvl1pPr>
            <a:lvl2pPr marL="1950580" indent="0">
              <a:buNone/>
              <a:defRPr sz="5105"/>
            </a:lvl2pPr>
            <a:lvl3pPr marL="3901160" indent="0">
              <a:buNone/>
              <a:defRPr sz="4267"/>
            </a:lvl3pPr>
            <a:lvl4pPr marL="5851738" indent="0">
              <a:buNone/>
              <a:defRPr sz="3810"/>
            </a:lvl4pPr>
            <a:lvl5pPr marL="7802317" indent="0">
              <a:buNone/>
              <a:defRPr sz="3810"/>
            </a:lvl5pPr>
            <a:lvl6pPr marL="9752897" indent="0">
              <a:buNone/>
              <a:defRPr sz="3810"/>
            </a:lvl6pPr>
            <a:lvl7pPr marL="11703477" indent="0">
              <a:buNone/>
              <a:defRPr sz="3810"/>
            </a:lvl7pPr>
            <a:lvl8pPr marL="13654057" indent="0">
              <a:buNone/>
              <a:defRPr sz="3810"/>
            </a:lvl8pPr>
            <a:lvl9pPr marL="15604635" indent="0">
              <a:buNone/>
              <a:defRPr sz="381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787F3F-4462-4031-99DA-17176F0C142A}"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0ADB7-A22D-483D-A9F2-D29A0ED5F4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20480" y="1172029"/>
            <a:ext cx="34563844" cy="4876800"/>
          </a:xfrm>
          <a:prstGeom prst="rect">
            <a:avLst/>
          </a:prstGeom>
          <a:noFill/>
          <a:ln w="9525">
            <a:noFill/>
            <a:miter lim="800000"/>
            <a:headEnd/>
            <a:tailEnd/>
          </a:ln>
        </p:spPr>
        <p:txBody>
          <a:bodyPr vert="horz" wrap="square" lIns="512064" tIns="256032" rIns="512064" bIns="256032"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920480" y="6827764"/>
            <a:ext cx="34563844" cy="19310047"/>
          </a:xfrm>
          <a:prstGeom prst="rect">
            <a:avLst/>
          </a:prstGeom>
          <a:noFill/>
          <a:ln w="9525">
            <a:noFill/>
            <a:miter lim="800000"/>
            <a:headEnd/>
            <a:tailEnd/>
          </a:ln>
        </p:spPr>
        <p:txBody>
          <a:bodyPr vert="horz" wrap="square" lIns="512064" tIns="256032" rIns="512064" bIns="25603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480" y="27119946"/>
            <a:ext cx="8960644" cy="1557867"/>
          </a:xfrm>
          <a:prstGeom prst="rect">
            <a:avLst/>
          </a:prstGeom>
        </p:spPr>
        <p:txBody>
          <a:bodyPr vert="horz" lIns="512064" tIns="256032" rIns="512064" bIns="256032" rtlCol="0" anchor="ctr"/>
          <a:lstStyle>
            <a:lvl1pPr algn="l" fontAlgn="auto">
              <a:spcBef>
                <a:spcPts val="0"/>
              </a:spcBef>
              <a:spcAft>
                <a:spcPts val="0"/>
              </a:spcAft>
              <a:defRPr sz="5105">
                <a:solidFill>
                  <a:schemeClr val="tx1">
                    <a:tint val="75000"/>
                  </a:schemeClr>
                </a:solidFill>
                <a:latin typeface="+mn-lt"/>
                <a:cs typeface="+mn-cs"/>
              </a:defRPr>
            </a:lvl1pPr>
          </a:lstStyle>
          <a:p>
            <a:pPr>
              <a:defRPr/>
            </a:pPr>
            <a:fld id="{A6422499-BC3F-4C15-B316-C25AE9E0BA77}" type="datetimeFigureOut">
              <a:rPr lang="en-US"/>
              <a:pPr>
                <a:defRPr/>
              </a:pPr>
              <a:t>4/2/2024</a:t>
            </a:fld>
            <a:endParaRPr lang="en-US"/>
          </a:p>
        </p:txBody>
      </p:sp>
      <p:sp>
        <p:nvSpPr>
          <p:cNvPr id="5" name="Footer Placeholder 4"/>
          <p:cNvSpPr>
            <a:spLocks noGrp="1"/>
          </p:cNvSpPr>
          <p:nvPr>
            <p:ph type="ftr" sz="quarter" idx="3"/>
          </p:nvPr>
        </p:nvSpPr>
        <p:spPr>
          <a:xfrm>
            <a:off x="13121880" y="27119946"/>
            <a:ext cx="12161044" cy="1557867"/>
          </a:xfrm>
          <a:prstGeom prst="rect">
            <a:avLst/>
          </a:prstGeom>
        </p:spPr>
        <p:txBody>
          <a:bodyPr vert="horz" lIns="512064" tIns="256032" rIns="512064" bIns="256032" rtlCol="0" anchor="ctr"/>
          <a:lstStyle>
            <a:lvl1pPr algn="ctr" fontAlgn="auto">
              <a:spcBef>
                <a:spcPts val="0"/>
              </a:spcBef>
              <a:spcAft>
                <a:spcPts val="0"/>
              </a:spcAft>
              <a:defRPr sz="5105">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27523680" y="27119946"/>
            <a:ext cx="8960644" cy="1557867"/>
          </a:xfrm>
          <a:prstGeom prst="rect">
            <a:avLst/>
          </a:prstGeom>
        </p:spPr>
        <p:txBody>
          <a:bodyPr vert="horz" lIns="512064" tIns="256032" rIns="512064" bIns="256032" rtlCol="0" anchor="ctr"/>
          <a:lstStyle>
            <a:lvl1pPr algn="r" fontAlgn="auto">
              <a:spcBef>
                <a:spcPts val="0"/>
              </a:spcBef>
              <a:spcAft>
                <a:spcPts val="0"/>
              </a:spcAft>
              <a:defRPr sz="5105">
                <a:solidFill>
                  <a:schemeClr val="tx1">
                    <a:tint val="75000"/>
                  </a:schemeClr>
                </a:solidFill>
                <a:latin typeface="+mn-lt"/>
                <a:cs typeface="+mn-cs"/>
              </a:defRPr>
            </a:lvl1pPr>
          </a:lstStyle>
          <a:p>
            <a:pPr>
              <a:defRPr/>
            </a:pPr>
            <a:fld id="{18B0B7A6-ADF1-4262-992D-9BEFB4A56C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18742" kern="1200">
          <a:solidFill>
            <a:schemeClr val="tx1"/>
          </a:solidFill>
          <a:latin typeface="+mj-lt"/>
          <a:ea typeface="+mj-ea"/>
          <a:cs typeface="+mj-cs"/>
        </a:defRPr>
      </a:lvl1pPr>
      <a:lvl2pPr algn="ctr" rtl="0" eaLnBrk="0" fontAlgn="base" hangingPunct="0">
        <a:spcBef>
          <a:spcPct val="0"/>
        </a:spcBef>
        <a:spcAft>
          <a:spcPct val="0"/>
        </a:spcAft>
        <a:defRPr sz="18742">
          <a:solidFill>
            <a:schemeClr val="tx1"/>
          </a:solidFill>
          <a:latin typeface="Calibri" pitchFamily="34" charset="0"/>
        </a:defRPr>
      </a:lvl2pPr>
      <a:lvl3pPr algn="ctr" rtl="0" eaLnBrk="0" fontAlgn="base" hangingPunct="0">
        <a:spcBef>
          <a:spcPct val="0"/>
        </a:spcBef>
        <a:spcAft>
          <a:spcPct val="0"/>
        </a:spcAft>
        <a:defRPr sz="18742">
          <a:solidFill>
            <a:schemeClr val="tx1"/>
          </a:solidFill>
          <a:latin typeface="Calibri" pitchFamily="34" charset="0"/>
        </a:defRPr>
      </a:lvl3pPr>
      <a:lvl4pPr algn="ctr" rtl="0" eaLnBrk="0" fontAlgn="base" hangingPunct="0">
        <a:spcBef>
          <a:spcPct val="0"/>
        </a:spcBef>
        <a:spcAft>
          <a:spcPct val="0"/>
        </a:spcAft>
        <a:defRPr sz="18742">
          <a:solidFill>
            <a:schemeClr val="tx1"/>
          </a:solidFill>
          <a:latin typeface="Calibri" pitchFamily="34" charset="0"/>
        </a:defRPr>
      </a:lvl4pPr>
      <a:lvl5pPr algn="ctr" rtl="0" eaLnBrk="0" fontAlgn="base" hangingPunct="0">
        <a:spcBef>
          <a:spcPct val="0"/>
        </a:spcBef>
        <a:spcAft>
          <a:spcPct val="0"/>
        </a:spcAft>
        <a:defRPr sz="18742">
          <a:solidFill>
            <a:schemeClr val="tx1"/>
          </a:solidFill>
          <a:latin typeface="Calibri" pitchFamily="34" charset="0"/>
        </a:defRPr>
      </a:lvl5pPr>
      <a:lvl6pPr marL="1950580" algn="ctr" rtl="0" fontAlgn="base">
        <a:spcBef>
          <a:spcPct val="0"/>
        </a:spcBef>
        <a:spcAft>
          <a:spcPct val="0"/>
        </a:spcAft>
        <a:defRPr sz="18742">
          <a:solidFill>
            <a:schemeClr val="tx1"/>
          </a:solidFill>
          <a:latin typeface="Calibri" pitchFamily="34" charset="0"/>
        </a:defRPr>
      </a:lvl6pPr>
      <a:lvl7pPr marL="3901160" algn="ctr" rtl="0" fontAlgn="base">
        <a:spcBef>
          <a:spcPct val="0"/>
        </a:spcBef>
        <a:spcAft>
          <a:spcPct val="0"/>
        </a:spcAft>
        <a:defRPr sz="18742">
          <a:solidFill>
            <a:schemeClr val="tx1"/>
          </a:solidFill>
          <a:latin typeface="Calibri" pitchFamily="34" charset="0"/>
        </a:defRPr>
      </a:lvl7pPr>
      <a:lvl8pPr marL="5851738" algn="ctr" rtl="0" fontAlgn="base">
        <a:spcBef>
          <a:spcPct val="0"/>
        </a:spcBef>
        <a:spcAft>
          <a:spcPct val="0"/>
        </a:spcAft>
        <a:defRPr sz="18742">
          <a:solidFill>
            <a:schemeClr val="tx1"/>
          </a:solidFill>
          <a:latin typeface="Calibri" pitchFamily="34" charset="0"/>
        </a:defRPr>
      </a:lvl8pPr>
      <a:lvl9pPr marL="7802317" algn="ctr" rtl="0" fontAlgn="base">
        <a:spcBef>
          <a:spcPct val="0"/>
        </a:spcBef>
        <a:spcAft>
          <a:spcPct val="0"/>
        </a:spcAft>
        <a:defRPr sz="18742">
          <a:solidFill>
            <a:schemeClr val="tx1"/>
          </a:solidFill>
          <a:latin typeface="Calibri" pitchFamily="34" charset="0"/>
        </a:defRPr>
      </a:lvl9pPr>
    </p:titleStyle>
    <p:bodyStyle>
      <a:lvl1pPr marL="1462210" indent="-1462210" algn="l" rtl="0" eaLnBrk="0" fontAlgn="base" hangingPunct="0">
        <a:spcBef>
          <a:spcPct val="20000"/>
        </a:spcBef>
        <a:spcAft>
          <a:spcPct val="0"/>
        </a:spcAft>
        <a:buFont typeface="Arial" charset="0"/>
        <a:buChar char="•"/>
        <a:defRPr sz="13637" kern="1200">
          <a:solidFill>
            <a:schemeClr val="tx1"/>
          </a:solidFill>
          <a:latin typeface="+mn-lt"/>
          <a:ea typeface="+mn-ea"/>
          <a:cs typeface="+mn-cs"/>
        </a:defRPr>
      </a:lvl1pPr>
      <a:lvl2pPr marL="3168725" indent="-1219112" algn="l" rtl="0" eaLnBrk="0" fontAlgn="base" hangingPunct="0">
        <a:spcBef>
          <a:spcPct val="20000"/>
        </a:spcBef>
        <a:spcAft>
          <a:spcPct val="0"/>
        </a:spcAft>
        <a:buFont typeface="Arial" charset="0"/>
        <a:buChar char="–"/>
        <a:defRPr sz="11961" kern="1200">
          <a:solidFill>
            <a:schemeClr val="tx1"/>
          </a:solidFill>
          <a:latin typeface="+mn-lt"/>
          <a:ea typeface="+mn-ea"/>
          <a:cs typeface="+mn-cs"/>
        </a:defRPr>
      </a:lvl2pPr>
      <a:lvl3pPr marL="4876449" indent="-974805" algn="l" rtl="0" eaLnBrk="0" fontAlgn="base" hangingPunct="0">
        <a:spcBef>
          <a:spcPct val="20000"/>
        </a:spcBef>
        <a:spcAft>
          <a:spcPct val="0"/>
        </a:spcAft>
        <a:buFont typeface="Arial" charset="0"/>
        <a:buChar char="•"/>
        <a:defRPr sz="10208" kern="1200">
          <a:solidFill>
            <a:schemeClr val="tx1"/>
          </a:solidFill>
          <a:latin typeface="+mn-lt"/>
          <a:ea typeface="+mn-ea"/>
          <a:cs typeface="+mn-cs"/>
        </a:defRPr>
      </a:lvl3pPr>
      <a:lvl4pPr marL="6826061" indent="-974805" algn="l" rtl="0" eaLnBrk="0" fontAlgn="base" hangingPunct="0">
        <a:spcBef>
          <a:spcPct val="20000"/>
        </a:spcBef>
        <a:spcAft>
          <a:spcPct val="0"/>
        </a:spcAft>
        <a:buFont typeface="Arial" charset="0"/>
        <a:buChar char="–"/>
        <a:defRPr sz="8533" kern="1200">
          <a:solidFill>
            <a:schemeClr val="tx1"/>
          </a:solidFill>
          <a:latin typeface="+mn-lt"/>
          <a:ea typeface="+mn-ea"/>
          <a:cs typeface="+mn-cs"/>
        </a:defRPr>
      </a:lvl4pPr>
      <a:lvl5pPr marL="8776883" indent="-974805" algn="l" rtl="0" eaLnBrk="0" fontAlgn="base" hangingPunct="0">
        <a:spcBef>
          <a:spcPct val="20000"/>
        </a:spcBef>
        <a:spcAft>
          <a:spcPct val="0"/>
        </a:spcAft>
        <a:buFont typeface="Arial" charset="0"/>
        <a:buChar char="»"/>
        <a:defRPr sz="8533" kern="1200">
          <a:solidFill>
            <a:schemeClr val="tx1"/>
          </a:solidFill>
          <a:latin typeface="+mn-lt"/>
          <a:ea typeface="+mn-ea"/>
          <a:cs typeface="+mn-cs"/>
        </a:defRPr>
      </a:lvl5pPr>
      <a:lvl6pPr marL="10728187"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6pPr>
      <a:lvl7pPr marL="12678767"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7pPr>
      <a:lvl8pPr marL="14629346"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8pPr>
      <a:lvl9pPr marL="16579925" indent="-975289" algn="l" defTabSz="3901160" rtl="0" eaLnBrk="1" latinLnBrk="0" hangingPunct="1">
        <a:spcBef>
          <a:spcPct val="20000"/>
        </a:spcBef>
        <a:buFont typeface="Arial" pitchFamily="34" charset="0"/>
        <a:buChar char="•"/>
        <a:defRPr sz="8533" kern="1200">
          <a:solidFill>
            <a:schemeClr val="tx1"/>
          </a:solidFill>
          <a:latin typeface="+mn-lt"/>
          <a:ea typeface="+mn-ea"/>
          <a:cs typeface="+mn-cs"/>
        </a:defRPr>
      </a:lvl9pPr>
    </p:bodyStyle>
    <p:otherStyle>
      <a:defPPr>
        <a:defRPr lang="en-US"/>
      </a:defPPr>
      <a:lvl1pPr marL="0" algn="l" defTabSz="3901160" rtl="0" eaLnBrk="1" latinLnBrk="0" hangingPunct="1">
        <a:defRPr sz="7695" kern="1200">
          <a:solidFill>
            <a:schemeClr val="tx1"/>
          </a:solidFill>
          <a:latin typeface="+mn-lt"/>
          <a:ea typeface="+mn-ea"/>
          <a:cs typeface="+mn-cs"/>
        </a:defRPr>
      </a:lvl1pPr>
      <a:lvl2pPr marL="1950580" algn="l" defTabSz="3901160" rtl="0" eaLnBrk="1" latinLnBrk="0" hangingPunct="1">
        <a:defRPr sz="7695" kern="1200">
          <a:solidFill>
            <a:schemeClr val="tx1"/>
          </a:solidFill>
          <a:latin typeface="+mn-lt"/>
          <a:ea typeface="+mn-ea"/>
          <a:cs typeface="+mn-cs"/>
        </a:defRPr>
      </a:lvl2pPr>
      <a:lvl3pPr marL="3901160" algn="l" defTabSz="3901160" rtl="0" eaLnBrk="1" latinLnBrk="0" hangingPunct="1">
        <a:defRPr sz="7695" kern="1200">
          <a:solidFill>
            <a:schemeClr val="tx1"/>
          </a:solidFill>
          <a:latin typeface="+mn-lt"/>
          <a:ea typeface="+mn-ea"/>
          <a:cs typeface="+mn-cs"/>
        </a:defRPr>
      </a:lvl3pPr>
      <a:lvl4pPr marL="5851738" algn="l" defTabSz="3901160" rtl="0" eaLnBrk="1" latinLnBrk="0" hangingPunct="1">
        <a:defRPr sz="7695" kern="1200">
          <a:solidFill>
            <a:schemeClr val="tx1"/>
          </a:solidFill>
          <a:latin typeface="+mn-lt"/>
          <a:ea typeface="+mn-ea"/>
          <a:cs typeface="+mn-cs"/>
        </a:defRPr>
      </a:lvl4pPr>
      <a:lvl5pPr marL="7802317" algn="l" defTabSz="3901160" rtl="0" eaLnBrk="1" latinLnBrk="0" hangingPunct="1">
        <a:defRPr sz="7695" kern="1200">
          <a:solidFill>
            <a:schemeClr val="tx1"/>
          </a:solidFill>
          <a:latin typeface="+mn-lt"/>
          <a:ea typeface="+mn-ea"/>
          <a:cs typeface="+mn-cs"/>
        </a:defRPr>
      </a:lvl5pPr>
      <a:lvl6pPr marL="9752897" algn="l" defTabSz="3901160" rtl="0" eaLnBrk="1" latinLnBrk="0" hangingPunct="1">
        <a:defRPr sz="7695" kern="1200">
          <a:solidFill>
            <a:schemeClr val="tx1"/>
          </a:solidFill>
          <a:latin typeface="+mn-lt"/>
          <a:ea typeface="+mn-ea"/>
          <a:cs typeface="+mn-cs"/>
        </a:defRPr>
      </a:lvl6pPr>
      <a:lvl7pPr marL="11703477" algn="l" defTabSz="3901160" rtl="0" eaLnBrk="1" latinLnBrk="0" hangingPunct="1">
        <a:defRPr sz="7695" kern="1200">
          <a:solidFill>
            <a:schemeClr val="tx1"/>
          </a:solidFill>
          <a:latin typeface="+mn-lt"/>
          <a:ea typeface="+mn-ea"/>
          <a:cs typeface="+mn-cs"/>
        </a:defRPr>
      </a:lvl7pPr>
      <a:lvl8pPr marL="13654057" algn="l" defTabSz="3901160" rtl="0" eaLnBrk="1" latinLnBrk="0" hangingPunct="1">
        <a:defRPr sz="7695" kern="1200">
          <a:solidFill>
            <a:schemeClr val="tx1"/>
          </a:solidFill>
          <a:latin typeface="+mn-lt"/>
          <a:ea typeface="+mn-ea"/>
          <a:cs typeface="+mn-cs"/>
        </a:defRPr>
      </a:lvl8pPr>
      <a:lvl9pPr marL="15604635" algn="l" defTabSz="3901160" rtl="0" eaLnBrk="1" latinLnBrk="0" hangingPunct="1">
        <a:defRPr sz="76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1BE1E165-2D51-BA90-1595-2CAEBD1E973D}"/>
              </a:ext>
            </a:extLst>
          </p:cNvPr>
          <p:cNvSpPr/>
          <p:nvPr/>
        </p:nvSpPr>
        <p:spPr>
          <a:xfrm>
            <a:off x="12344401" y="8176807"/>
            <a:ext cx="13868399" cy="17883593"/>
          </a:xfrm>
          <a:prstGeom prst="rect">
            <a:avLst/>
          </a:prstGeom>
          <a:solidFill>
            <a:srgbClr val="FCFEAC"/>
          </a:solid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877558" y="519208"/>
            <a:ext cx="28685585" cy="5332535"/>
          </a:xfrm>
          <a:prstGeom prst="rect">
            <a:avLst/>
          </a:prstGeom>
          <a:solidFill>
            <a:schemeClr val="accent4">
              <a:lumMod val="40000"/>
              <a:lumOff val="6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22"/>
          <p:cNvSpPr>
            <a:spLocks/>
          </p:cNvSpPr>
          <p:nvPr/>
        </p:nvSpPr>
        <p:spPr bwMode="auto">
          <a:xfrm>
            <a:off x="3785150" y="1520364"/>
            <a:ext cx="30684033" cy="1428168"/>
          </a:xfrm>
          <a:prstGeom prst="rect">
            <a:avLst/>
          </a:prstGeom>
          <a:noFill/>
          <a:ln w="12700">
            <a:noFill/>
            <a:miter lim="800000"/>
            <a:headEnd/>
            <a:tailEnd/>
          </a:ln>
        </p:spPr>
        <p:txBody>
          <a:bodyPr lIns="0" tIns="0" rIns="173394" bIns="0"/>
          <a:lstStyle/>
          <a:p>
            <a:pPr algn="ctr"/>
            <a:r>
              <a:rPr lang="en-US" sz="8800" b="1" dirty="0"/>
              <a:t>Calciphylaxis: an usual course of a rare condition</a:t>
            </a:r>
          </a:p>
        </p:txBody>
      </p:sp>
      <p:sp>
        <p:nvSpPr>
          <p:cNvPr id="11" name="Rectangle 21"/>
          <p:cNvSpPr txBox="1">
            <a:spLocks noChangeArrowheads="1"/>
          </p:cNvSpPr>
          <p:nvPr/>
        </p:nvSpPr>
        <p:spPr bwMode="auto">
          <a:xfrm>
            <a:off x="4841657" y="1895969"/>
            <a:ext cx="28685585" cy="3599999"/>
          </a:xfrm>
          <a:prstGeom prst="rect">
            <a:avLst/>
          </a:prstGeom>
          <a:noFill/>
          <a:ln>
            <a:noFill/>
          </a:ln>
        </p:spPr>
        <p:txBody>
          <a:bodyPr lIns="0" tIns="0" rIns="0" bIns="0" anchor="ctr"/>
          <a:lstStyle>
            <a:lvl1pPr algn="ctr" rtl="0" eaLnBrk="0" fontAlgn="base" hangingPunct="0">
              <a:spcBef>
                <a:spcPct val="0"/>
              </a:spcBef>
              <a:spcAft>
                <a:spcPct val="0"/>
              </a:spcAft>
              <a:defRPr sz="8100" b="1">
                <a:solidFill>
                  <a:srgbClr val="FFFFFF"/>
                </a:solidFill>
                <a:latin typeface="+mj-lt"/>
                <a:ea typeface="+mj-ea"/>
                <a:cs typeface="+mj-cs"/>
                <a:sym typeface="Arial" charset="0"/>
              </a:defRPr>
            </a:lvl1pPr>
            <a:lvl2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2pPr>
            <a:lvl3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3pPr>
            <a:lvl4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4pPr>
            <a:lvl5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5pPr>
            <a:lvl6pPr marL="4572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9pPr>
          </a:lstStyle>
          <a:p>
            <a:pPr algn="l"/>
            <a:endParaRPr lang="en-US" sz="6600" i="0" u="none" strike="noStrike" baseline="0" dirty="0">
              <a:solidFill>
                <a:srgbClr val="000000"/>
              </a:solidFill>
              <a:latin typeface="Calibri" panose="020F0502020204030204" pitchFamily="34" charset="0"/>
            </a:endParaRPr>
          </a:p>
          <a:p>
            <a:r>
              <a:rPr lang="en-US" sz="6600" i="0" u="none" strike="noStrike" baseline="0" dirty="0">
                <a:solidFill>
                  <a:srgbClr val="000000"/>
                </a:solidFill>
                <a:latin typeface="Calibri" panose="020F0502020204030204" pitchFamily="34" charset="0"/>
              </a:rPr>
              <a:t> Michelle Livitz, Maren Bell, Mohammed </a:t>
            </a:r>
            <a:r>
              <a:rPr lang="en-US" sz="6600" i="0" u="none" strike="noStrike" baseline="0" dirty="0" err="1">
                <a:solidFill>
                  <a:srgbClr val="000000"/>
                </a:solidFill>
                <a:latin typeface="Calibri" panose="020F0502020204030204" pitchFamily="34" charset="0"/>
              </a:rPr>
              <a:t>Ziada</a:t>
            </a:r>
            <a:r>
              <a:rPr lang="en-US" sz="6600" i="0" u="none" strike="noStrike" baseline="0" dirty="0">
                <a:solidFill>
                  <a:srgbClr val="000000"/>
                </a:solidFill>
                <a:latin typeface="Calibri" panose="020F0502020204030204" pitchFamily="34" charset="0"/>
              </a:rPr>
              <a:t> </a:t>
            </a:r>
          </a:p>
          <a:p>
            <a:r>
              <a:rPr lang="en-US" sz="5400" b="0" i="0" u="none" strike="noStrike" baseline="0" dirty="0">
                <a:solidFill>
                  <a:srgbClr val="000000"/>
                </a:solidFill>
                <a:latin typeface="Calibri" panose="020F0502020204030204" pitchFamily="34" charset="0"/>
              </a:rPr>
              <a:t>Department of Internal Medicine, LSU Health Sciences Center, New Orleans, Louisiana </a:t>
            </a:r>
            <a:endParaRPr lang="en-US" sz="8800" b="0" dirty="0">
              <a:solidFill>
                <a:schemeClr val="tx1"/>
              </a:solidFill>
            </a:endParaRPr>
          </a:p>
        </p:txBody>
      </p:sp>
      <p:sp>
        <p:nvSpPr>
          <p:cNvPr id="33" name="Rectangle 32"/>
          <p:cNvSpPr/>
          <p:nvPr/>
        </p:nvSpPr>
        <p:spPr>
          <a:xfrm>
            <a:off x="682173" y="15965716"/>
            <a:ext cx="332568" cy="844086"/>
          </a:xfrm>
          <a:prstGeom prst="rect">
            <a:avLst/>
          </a:prstGeom>
          <a:noFill/>
        </p:spPr>
        <p:txBody>
          <a:bodyPr wrap="square" lIns="69669" tIns="34834" rIns="69669" bIns="34834">
            <a:spAutoFit/>
          </a:bodyPr>
          <a:lstStyle/>
          <a:p>
            <a:pPr algn="ctr"/>
            <a:r>
              <a:rPr lang="en-US" sz="5028" b="1" dirty="0">
                <a:ln w="0"/>
                <a:solidFill>
                  <a:schemeClr val="bg1"/>
                </a:solidFill>
                <a:effectLst>
                  <a:outerShdw blurRad="38100" dist="19050" dir="2700000" algn="tl" rotWithShape="0">
                    <a:schemeClr val="dk1">
                      <a:alpha val="40000"/>
                    </a:schemeClr>
                  </a:outerShdw>
                </a:effectLst>
              </a:rPr>
              <a:t>A</a:t>
            </a:r>
            <a:endParaRPr lang="en-US" sz="4114" b="1" dirty="0">
              <a:ln w="0"/>
              <a:solidFill>
                <a:schemeClr val="bg1"/>
              </a:solidFill>
              <a:effectLst>
                <a:outerShdw blurRad="38100" dist="19050" dir="2700000" algn="tl" rotWithShape="0">
                  <a:schemeClr val="dk1">
                    <a:alpha val="40000"/>
                  </a:schemeClr>
                </a:outerShdw>
              </a:effectLst>
            </a:endParaRPr>
          </a:p>
        </p:txBody>
      </p:sp>
      <p:pic>
        <p:nvPicPr>
          <p:cNvPr id="5" name="Picture 4"/>
          <p:cNvPicPr>
            <a:picLocks noChangeAspect="1"/>
          </p:cNvPicPr>
          <p:nvPr/>
        </p:nvPicPr>
        <p:blipFill>
          <a:blip r:embed="rId2"/>
          <a:stretch>
            <a:fillRect/>
          </a:stretch>
        </p:blipFill>
        <p:spPr>
          <a:xfrm>
            <a:off x="33890858" y="1353268"/>
            <a:ext cx="4285714" cy="3600000"/>
          </a:xfrm>
          <a:prstGeom prst="rect">
            <a:avLst/>
          </a:prstGeom>
        </p:spPr>
      </p:pic>
      <p:pic>
        <p:nvPicPr>
          <p:cNvPr id="6" name="Picture 5"/>
          <p:cNvPicPr>
            <a:picLocks noChangeAspect="1"/>
          </p:cNvPicPr>
          <p:nvPr/>
        </p:nvPicPr>
        <p:blipFill>
          <a:blip r:embed="rId2"/>
          <a:stretch>
            <a:fillRect/>
          </a:stretch>
        </p:blipFill>
        <p:spPr>
          <a:xfrm>
            <a:off x="335439" y="1385475"/>
            <a:ext cx="4285714" cy="3600000"/>
          </a:xfrm>
          <a:prstGeom prst="rect">
            <a:avLst/>
          </a:prstGeom>
        </p:spPr>
      </p:pic>
      <p:sp>
        <p:nvSpPr>
          <p:cNvPr id="7" name="Rectangle: Rounded Corners 6">
            <a:extLst>
              <a:ext uri="{FF2B5EF4-FFF2-40B4-BE49-F238E27FC236}">
                <a16:creationId xmlns:a16="http://schemas.microsoft.com/office/drawing/2014/main" id="{D9345CBB-0215-70A7-9C28-491D96CD6F2D}"/>
              </a:ext>
            </a:extLst>
          </p:cNvPr>
          <p:cNvSpPr/>
          <p:nvPr/>
        </p:nvSpPr>
        <p:spPr>
          <a:xfrm>
            <a:off x="660401" y="6937186"/>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D127BFD8-5E84-1DD9-E2E5-29DDF771EB02}"/>
              </a:ext>
            </a:extLst>
          </p:cNvPr>
          <p:cNvSpPr/>
          <p:nvPr/>
        </p:nvSpPr>
        <p:spPr>
          <a:xfrm>
            <a:off x="789085" y="12938772"/>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5781A3F2-FB31-4B1E-47F2-1449F2FFB984}"/>
              </a:ext>
            </a:extLst>
          </p:cNvPr>
          <p:cNvSpPr/>
          <p:nvPr/>
        </p:nvSpPr>
        <p:spPr>
          <a:xfrm>
            <a:off x="26651975" y="6948491"/>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0A4C7557-6F40-CF82-3D19-8893B4B2A984}"/>
              </a:ext>
            </a:extLst>
          </p:cNvPr>
          <p:cNvSpPr/>
          <p:nvPr/>
        </p:nvSpPr>
        <p:spPr>
          <a:xfrm>
            <a:off x="13677054" y="6943482"/>
            <a:ext cx="10900227" cy="94795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1E9D276-5C02-6A59-C76A-7B57C964991A}"/>
              </a:ext>
            </a:extLst>
          </p:cNvPr>
          <p:cNvSpPr txBox="1"/>
          <p:nvPr/>
        </p:nvSpPr>
        <p:spPr>
          <a:xfrm>
            <a:off x="1713665" y="6998813"/>
            <a:ext cx="8610599" cy="923330"/>
          </a:xfrm>
          <a:prstGeom prst="rect">
            <a:avLst/>
          </a:prstGeom>
          <a:noFill/>
        </p:spPr>
        <p:txBody>
          <a:bodyPr wrap="square" rtlCol="0">
            <a:spAutoFit/>
          </a:bodyPr>
          <a:lstStyle/>
          <a:p>
            <a:pPr algn="ctr"/>
            <a:r>
              <a:rPr lang="en-US" sz="5400" b="1" dirty="0"/>
              <a:t>Introduction</a:t>
            </a:r>
          </a:p>
        </p:txBody>
      </p:sp>
      <p:sp>
        <p:nvSpPr>
          <p:cNvPr id="14" name="TextBox 13">
            <a:extLst>
              <a:ext uri="{FF2B5EF4-FFF2-40B4-BE49-F238E27FC236}">
                <a16:creationId xmlns:a16="http://schemas.microsoft.com/office/drawing/2014/main" id="{AEB20FC7-3C57-9720-9B3A-A31CC9573EFC}"/>
              </a:ext>
            </a:extLst>
          </p:cNvPr>
          <p:cNvSpPr txBox="1"/>
          <p:nvPr/>
        </p:nvSpPr>
        <p:spPr>
          <a:xfrm>
            <a:off x="1713664" y="12952909"/>
            <a:ext cx="8610599" cy="923330"/>
          </a:xfrm>
          <a:prstGeom prst="rect">
            <a:avLst/>
          </a:prstGeom>
          <a:noFill/>
        </p:spPr>
        <p:txBody>
          <a:bodyPr wrap="square" rtlCol="0">
            <a:spAutoFit/>
          </a:bodyPr>
          <a:lstStyle/>
          <a:p>
            <a:pPr algn="ctr"/>
            <a:r>
              <a:rPr lang="en-US" sz="5400" b="1" dirty="0"/>
              <a:t>Case Presentation</a:t>
            </a:r>
          </a:p>
        </p:txBody>
      </p:sp>
      <p:sp>
        <p:nvSpPr>
          <p:cNvPr id="15" name="TextBox 14">
            <a:extLst>
              <a:ext uri="{FF2B5EF4-FFF2-40B4-BE49-F238E27FC236}">
                <a16:creationId xmlns:a16="http://schemas.microsoft.com/office/drawing/2014/main" id="{8D39A3CF-18D7-2789-A259-1A83B1D6E1F7}"/>
              </a:ext>
            </a:extLst>
          </p:cNvPr>
          <p:cNvSpPr txBox="1"/>
          <p:nvPr/>
        </p:nvSpPr>
        <p:spPr>
          <a:xfrm>
            <a:off x="14560282" y="6960802"/>
            <a:ext cx="8610599" cy="923330"/>
          </a:xfrm>
          <a:prstGeom prst="rect">
            <a:avLst/>
          </a:prstGeom>
          <a:noFill/>
        </p:spPr>
        <p:txBody>
          <a:bodyPr wrap="square" rtlCol="0">
            <a:spAutoFit/>
          </a:bodyPr>
          <a:lstStyle/>
          <a:p>
            <a:pPr algn="ctr"/>
            <a:r>
              <a:rPr lang="en-US" sz="5400" b="1" dirty="0"/>
              <a:t>Imaging</a:t>
            </a:r>
          </a:p>
        </p:txBody>
      </p:sp>
      <p:sp>
        <p:nvSpPr>
          <p:cNvPr id="16" name="TextBox 15">
            <a:extLst>
              <a:ext uri="{FF2B5EF4-FFF2-40B4-BE49-F238E27FC236}">
                <a16:creationId xmlns:a16="http://schemas.microsoft.com/office/drawing/2014/main" id="{64EFD0DC-199E-5DD1-2D56-38277199C95A}"/>
              </a:ext>
            </a:extLst>
          </p:cNvPr>
          <p:cNvSpPr txBox="1"/>
          <p:nvPr/>
        </p:nvSpPr>
        <p:spPr>
          <a:xfrm>
            <a:off x="27796788" y="7040074"/>
            <a:ext cx="8610599" cy="923330"/>
          </a:xfrm>
          <a:prstGeom prst="rect">
            <a:avLst/>
          </a:prstGeom>
          <a:noFill/>
        </p:spPr>
        <p:txBody>
          <a:bodyPr wrap="square" rtlCol="0">
            <a:spAutoFit/>
          </a:bodyPr>
          <a:lstStyle/>
          <a:p>
            <a:pPr algn="ctr"/>
            <a:r>
              <a:rPr lang="en-US" sz="5400" b="1" dirty="0"/>
              <a:t>Discussion</a:t>
            </a:r>
          </a:p>
        </p:txBody>
      </p:sp>
      <p:sp>
        <p:nvSpPr>
          <p:cNvPr id="18" name="TextBox 17">
            <a:extLst>
              <a:ext uri="{FF2B5EF4-FFF2-40B4-BE49-F238E27FC236}">
                <a16:creationId xmlns:a16="http://schemas.microsoft.com/office/drawing/2014/main" id="{7B94E165-A194-689A-6DA0-97852EECE8D6}"/>
              </a:ext>
            </a:extLst>
          </p:cNvPr>
          <p:cNvSpPr txBox="1"/>
          <p:nvPr/>
        </p:nvSpPr>
        <p:spPr>
          <a:xfrm>
            <a:off x="713656" y="8205002"/>
            <a:ext cx="10945914" cy="4401205"/>
          </a:xfrm>
          <a:prstGeom prst="rect">
            <a:avLst/>
          </a:prstGeom>
          <a:noFill/>
          <a:ln>
            <a:solidFill>
              <a:schemeClr val="tx1"/>
            </a:solidFill>
          </a:ln>
        </p:spPr>
        <p:txBody>
          <a:bodyPr wrap="square" rtlCol="0">
            <a:spAutoFit/>
          </a:bodyPr>
          <a:lstStyle/>
          <a:p>
            <a:r>
              <a:rPr lang="en-US" sz="4000" b="0" i="0" u="none" strike="noStrike" baseline="0" dirty="0">
                <a:solidFill>
                  <a:srgbClr val="000000"/>
                </a:solidFill>
                <a:latin typeface="Calibri" panose="020F0502020204030204" pitchFamily="34" charset="0"/>
              </a:rPr>
              <a:t>Calciphylaxis is a rare disorder, mostly seen in those with End-Stage Renal Disease (ESRD). It is characterized as calcification of arterioles and capillaries in the dermis and subcutaneous adipose tissue, leading to local ischemia and necrosis of the affected tissue. It is associated with a high mortality and morbidity with no definitive treatment or cure. </a:t>
            </a:r>
            <a:endParaRPr lang="en-US" sz="6600" dirty="0"/>
          </a:p>
        </p:txBody>
      </p:sp>
      <p:sp>
        <p:nvSpPr>
          <p:cNvPr id="19" name="TextBox 18">
            <a:extLst>
              <a:ext uri="{FF2B5EF4-FFF2-40B4-BE49-F238E27FC236}">
                <a16:creationId xmlns:a16="http://schemas.microsoft.com/office/drawing/2014/main" id="{6D9A4341-ADF2-003D-C324-9E32995FD5B1}"/>
              </a:ext>
            </a:extLst>
          </p:cNvPr>
          <p:cNvSpPr txBox="1"/>
          <p:nvPr/>
        </p:nvSpPr>
        <p:spPr>
          <a:xfrm>
            <a:off x="802694" y="14242499"/>
            <a:ext cx="10900228" cy="13388280"/>
          </a:xfrm>
          <a:prstGeom prst="rect">
            <a:avLst/>
          </a:prstGeom>
          <a:noFill/>
          <a:ln>
            <a:solidFill>
              <a:schemeClr val="tx1"/>
            </a:solidFill>
          </a:ln>
        </p:spPr>
        <p:txBody>
          <a:bodyPr wrap="square" rtlCol="0">
            <a:spAutoFit/>
          </a:bodyPr>
          <a:lstStyle/>
          <a:p>
            <a:pPr marL="571500" indent="-571500">
              <a:buFont typeface="Arial" panose="020B0604020202020204" pitchFamily="34" charset="0"/>
              <a:buChar char="•"/>
            </a:pPr>
            <a:r>
              <a:rPr lang="en-US" sz="3200" b="0" i="0" u="none" strike="noStrike" baseline="0" dirty="0">
                <a:solidFill>
                  <a:srgbClr val="000000"/>
                </a:solidFill>
                <a:latin typeface="Calibri" panose="020F0502020204030204" pitchFamily="34" charset="0"/>
              </a:rPr>
              <a:t>35 y/o F with history of ESRD on hemodialysis (HD), HTN, STEMI s/p DES, and Mitral Valve Replacement presented to an outside hospital for squeezing chest pain and diffuse arthralgias and myalgias in the setting of hypertensive emergency. </a:t>
            </a:r>
            <a:endParaRPr lang="en-US" sz="3200" dirty="0">
              <a:solidFill>
                <a:srgbClr val="000000"/>
              </a:solidFill>
            </a:endParaRPr>
          </a:p>
          <a:p>
            <a:pPr marL="571500" indent="-571500">
              <a:buFont typeface="Arial" panose="020B0604020202020204" pitchFamily="34" charset="0"/>
              <a:buChar char="•"/>
            </a:pPr>
            <a:r>
              <a:rPr lang="en-US" sz="3200" b="0" i="0" u="none" strike="noStrike" baseline="0" dirty="0">
                <a:solidFill>
                  <a:srgbClr val="000000"/>
                </a:solidFill>
                <a:latin typeface="Calibri" panose="020F0502020204030204" pitchFamily="34" charset="0"/>
              </a:rPr>
              <a:t>The patient reported a history of systemic lupus erythematosus (SLE) with no current treatment plan in place, so after adequate blood pressure control was obtained, she was transferred for rheumatological evaluation. Upon arrival after transfer, she was found to have chronic, diffuse painful lesions, most notably on her distal extremities. She first noticed them five years prior, around the time dialysis was initiated, and noted a relapsing and remitting course of the lesions. </a:t>
            </a:r>
          </a:p>
          <a:p>
            <a:pPr marL="571500" indent="-571500">
              <a:buFont typeface="Arial" panose="020B0604020202020204" pitchFamily="34" charset="0"/>
              <a:buChar char="•"/>
            </a:pPr>
            <a:r>
              <a:rPr lang="en-US" sz="3200" b="0" i="0" u="none" strike="noStrike" baseline="0" dirty="0">
                <a:solidFill>
                  <a:srgbClr val="000000"/>
                </a:solidFill>
                <a:latin typeface="Calibri" panose="020F0502020204030204" pitchFamily="34" charset="0"/>
              </a:rPr>
              <a:t>During her hospitalization, rheumatology evaluation revealed that she did not have SLE, nor was history consistent with it. Dermatology was consulted for punch biopsy of the lesions, which revealed calciphylaxis. </a:t>
            </a:r>
          </a:p>
          <a:p>
            <a:pPr marL="571500" indent="-571500">
              <a:buFont typeface="Arial" panose="020B0604020202020204" pitchFamily="34" charset="0"/>
              <a:buChar char="•"/>
            </a:pPr>
            <a:r>
              <a:rPr lang="en-US" sz="3200" b="0" i="0" u="none" strike="noStrike" baseline="0" dirty="0">
                <a:solidFill>
                  <a:srgbClr val="000000"/>
                </a:solidFill>
                <a:latin typeface="Calibri" panose="020F0502020204030204" pitchFamily="34" charset="0"/>
              </a:rPr>
              <a:t>Relevant labs at this time included a severely elevated intact PTH 1994, Phosphorus 8.7, Calcium 8.6, Albumin 3.9, and elevated inflammatory markers. </a:t>
            </a:r>
          </a:p>
          <a:p>
            <a:pPr marL="571500" indent="-571500">
              <a:buFont typeface="Arial" panose="020B0604020202020204" pitchFamily="34" charset="0"/>
              <a:buChar char="•"/>
            </a:pPr>
            <a:r>
              <a:rPr lang="en-US" sz="3200" b="0" i="0" u="none" strike="noStrike" baseline="0" dirty="0">
                <a:solidFill>
                  <a:srgbClr val="000000"/>
                </a:solidFill>
                <a:latin typeface="Calibri" panose="020F0502020204030204" pitchFamily="34" charset="0"/>
              </a:rPr>
              <a:t>Unfortunately, the patient had a history of a mechanical valve replacement (MVR) which required warfarin therapy, a known exacerbating factor of calciphylaxis. </a:t>
            </a:r>
          </a:p>
          <a:p>
            <a:pPr marL="571500" indent="-571500">
              <a:buFont typeface="Arial" panose="020B0604020202020204" pitchFamily="34" charset="0"/>
              <a:buChar char="•"/>
            </a:pPr>
            <a:r>
              <a:rPr lang="en-US" sz="3200" b="0" i="0" u="none" strike="noStrike" baseline="0" dirty="0">
                <a:solidFill>
                  <a:srgbClr val="000000"/>
                </a:solidFill>
                <a:latin typeface="Calibri" panose="020F0502020204030204" pitchFamily="34" charset="0"/>
              </a:rPr>
              <a:t>Upon diagnosis, she underwent a parathyroidectomy, wound care, and palliative care given the extreme pain associated with the condition and high mortality rate. </a:t>
            </a:r>
            <a:endParaRPr lang="en-US" sz="5400" dirty="0"/>
          </a:p>
        </p:txBody>
      </p:sp>
      <p:sp>
        <p:nvSpPr>
          <p:cNvPr id="48" name="TextBox 47">
            <a:extLst>
              <a:ext uri="{FF2B5EF4-FFF2-40B4-BE49-F238E27FC236}">
                <a16:creationId xmlns:a16="http://schemas.microsoft.com/office/drawing/2014/main" id="{A1181441-9D3E-BC8A-1030-F4150019E82D}"/>
              </a:ext>
            </a:extLst>
          </p:cNvPr>
          <p:cNvSpPr txBox="1"/>
          <p:nvPr/>
        </p:nvSpPr>
        <p:spPr>
          <a:xfrm>
            <a:off x="26651973" y="8167141"/>
            <a:ext cx="11304724" cy="13018949"/>
          </a:xfrm>
          <a:prstGeom prst="rect">
            <a:avLst/>
          </a:prstGeom>
          <a:noFill/>
          <a:ln>
            <a:solidFill>
              <a:schemeClr val="tx1"/>
            </a:solidFill>
          </a:ln>
        </p:spPr>
        <p:txBody>
          <a:bodyPr wrap="square" rtlCol="0">
            <a:spAutoFit/>
          </a:bodyPr>
          <a:lstStyle/>
          <a:p>
            <a:pPr marL="457200"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There was difficulty in making evidence-based decisions due to the rarity of this condition, but more so due to the high mortality and morbidity of the disease state. It has been established in many studies that warfarin precipitates worsening of calciphylaxis. However, due to the patient’s history of a mechanical valve replacement, warfarin is the standard anticoagulant for the use of stroke risk mitigation with DOACs shown to be inferior. </a:t>
            </a:r>
          </a:p>
          <a:p>
            <a:pPr marL="457200"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Given her young age, it made the most sense to provide her the mechanical valve at the time of placement. Retrospectively, with her non-adherence with HD, poor follow up, and then subsequent development of calcific valves, she had known risk factors for the development of calciphylaxis. </a:t>
            </a:r>
          </a:p>
          <a:p>
            <a:pPr marL="457200" indent="-457200">
              <a:buFont typeface="Arial" panose="020B0604020202020204" pitchFamily="34" charset="0"/>
              <a:buChar char="•"/>
            </a:pPr>
            <a:r>
              <a:rPr lang="en-US" sz="4000" b="0" i="0" u="none" strike="noStrike" baseline="0" dirty="0">
                <a:solidFill>
                  <a:srgbClr val="000000"/>
                </a:solidFill>
                <a:latin typeface="Calibri" panose="020F0502020204030204" pitchFamily="34" charset="0"/>
              </a:rPr>
              <a:t>A question can be posed to considering bioprosthetic valve placement those with a similar presentation in the future given the high risk of warfarin use in these patients that are already at higher risk of developing this disease. </a:t>
            </a:r>
            <a:endParaRPr lang="en-US" sz="6600" dirty="0"/>
          </a:p>
        </p:txBody>
      </p:sp>
      <p:sp>
        <p:nvSpPr>
          <p:cNvPr id="2" name="TextBox 1">
            <a:extLst>
              <a:ext uri="{FF2B5EF4-FFF2-40B4-BE49-F238E27FC236}">
                <a16:creationId xmlns:a16="http://schemas.microsoft.com/office/drawing/2014/main" id="{D7C81CC2-304F-9C47-A9F9-93BE144050B0}"/>
              </a:ext>
            </a:extLst>
          </p:cNvPr>
          <p:cNvSpPr txBox="1"/>
          <p:nvPr/>
        </p:nvSpPr>
        <p:spPr>
          <a:xfrm>
            <a:off x="18317087" y="9069182"/>
            <a:ext cx="685800" cy="461665"/>
          </a:xfrm>
          <a:prstGeom prst="rect">
            <a:avLst/>
          </a:prstGeom>
          <a:noFill/>
        </p:spPr>
        <p:txBody>
          <a:bodyPr wrap="square" rtlCol="0">
            <a:spAutoFit/>
          </a:bodyPr>
          <a:lstStyle/>
          <a:p>
            <a:r>
              <a:rPr lang="en-US" sz="2400" dirty="0">
                <a:solidFill>
                  <a:schemeClr val="bg1"/>
                </a:solidFill>
              </a:rPr>
              <a:t>A</a:t>
            </a:r>
          </a:p>
        </p:txBody>
      </p:sp>
      <p:sp>
        <p:nvSpPr>
          <p:cNvPr id="3" name="TextBox 2">
            <a:extLst>
              <a:ext uri="{FF2B5EF4-FFF2-40B4-BE49-F238E27FC236}">
                <a16:creationId xmlns:a16="http://schemas.microsoft.com/office/drawing/2014/main" id="{35A7428D-F71F-283F-6A3C-DA3540022F2D}"/>
              </a:ext>
            </a:extLst>
          </p:cNvPr>
          <p:cNvSpPr txBox="1"/>
          <p:nvPr/>
        </p:nvSpPr>
        <p:spPr>
          <a:xfrm>
            <a:off x="25045908" y="8992621"/>
            <a:ext cx="685800" cy="461665"/>
          </a:xfrm>
          <a:prstGeom prst="rect">
            <a:avLst/>
          </a:prstGeom>
          <a:noFill/>
        </p:spPr>
        <p:txBody>
          <a:bodyPr wrap="square" rtlCol="0">
            <a:spAutoFit/>
          </a:bodyPr>
          <a:lstStyle/>
          <a:p>
            <a:r>
              <a:rPr lang="en-US" sz="2400" dirty="0">
                <a:solidFill>
                  <a:schemeClr val="bg1"/>
                </a:solidFill>
              </a:rPr>
              <a:t>B</a:t>
            </a:r>
          </a:p>
        </p:txBody>
      </p:sp>
      <p:sp>
        <p:nvSpPr>
          <p:cNvPr id="4" name="TextBox 3">
            <a:extLst>
              <a:ext uri="{FF2B5EF4-FFF2-40B4-BE49-F238E27FC236}">
                <a16:creationId xmlns:a16="http://schemas.microsoft.com/office/drawing/2014/main" id="{2305B0F4-4FB0-99C9-4B11-D64562BB99B2}"/>
              </a:ext>
            </a:extLst>
          </p:cNvPr>
          <p:cNvSpPr txBox="1"/>
          <p:nvPr/>
        </p:nvSpPr>
        <p:spPr>
          <a:xfrm>
            <a:off x="18316836" y="13968944"/>
            <a:ext cx="685800" cy="461665"/>
          </a:xfrm>
          <a:prstGeom prst="rect">
            <a:avLst/>
          </a:prstGeom>
          <a:noFill/>
        </p:spPr>
        <p:txBody>
          <a:bodyPr wrap="square" rtlCol="0">
            <a:spAutoFit/>
          </a:bodyPr>
          <a:lstStyle/>
          <a:p>
            <a:r>
              <a:rPr lang="en-US" sz="2400" dirty="0">
                <a:solidFill>
                  <a:schemeClr val="bg1"/>
                </a:solidFill>
              </a:rPr>
              <a:t>C</a:t>
            </a:r>
          </a:p>
        </p:txBody>
      </p:sp>
      <p:sp>
        <p:nvSpPr>
          <p:cNvPr id="20" name="TextBox 19">
            <a:extLst>
              <a:ext uri="{FF2B5EF4-FFF2-40B4-BE49-F238E27FC236}">
                <a16:creationId xmlns:a16="http://schemas.microsoft.com/office/drawing/2014/main" id="{7492DAF2-94D6-54EF-A8DC-80AD616FA000}"/>
              </a:ext>
            </a:extLst>
          </p:cNvPr>
          <p:cNvSpPr txBox="1"/>
          <p:nvPr/>
        </p:nvSpPr>
        <p:spPr>
          <a:xfrm>
            <a:off x="25084008" y="13968943"/>
            <a:ext cx="685800" cy="461665"/>
          </a:xfrm>
          <a:prstGeom prst="rect">
            <a:avLst/>
          </a:prstGeom>
          <a:noFill/>
        </p:spPr>
        <p:txBody>
          <a:bodyPr wrap="square" rtlCol="0">
            <a:spAutoFit/>
          </a:bodyPr>
          <a:lstStyle/>
          <a:p>
            <a:r>
              <a:rPr lang="en-US" sz="2400" dirty="0">
                <a:solidFill>
                  <a:schemeClr val="bg1"/>
                </a:solidFill>
              </a:rPr>
              <a:t>D</a:t>
            </a:r>
          </a:p>
        </p:txBody>
      </p:sp>
      <p:sp>
        <p:nvSpPr>
          <p:cNvPr id="22" name="TextBox 21">
            <a:extLst>
              <a:ext uri="{FF2B5EF4-FFF2-40B4-BE49-F238E27FC236}">
                <a16:creationId xmlns:a16="http://schemas.microsoft.com/office/drawing/2014/main" id="{A26C8BF6-60E6-D0DC-E941-B7955ED0AECC}"/>
              </a:ext>
            </a:extLst>
          </p:cNvPr>
          <p:cNvSpPr txBox="1"/>
          <p:nvPr/>
        </p:nvSpPr>
        <p:spPr>
          <a:xfrm>
            <a:off x="23170881" y="18669000"/>
            <a:ext cx="685800" cy="461665"/>
          </a:xfrm>
          <a:prstGeom prst="rect">
            <a:avLst/>
          </a:prstGeom>
          <a:noFill/>
        </p:spPr>
        <p:txBody>
          <a:bodyPr wrap="square" rtlCol="0">
            <a:spAutoFit/>
          </a:bodyPr>
          <a:lstStyle/>
          <a:p>
            <a:r>
              <a:rPr lang="en-US" sz="2400" dirty="0">
                <a:solidFill>
                  <a:schemeClr val="bg1"/>
                </a:solidFill>
              </a:rPr>
              <a:t>E</a:t>
            </a:r>
          </a:p>
        </p:txBody>
      </p:sp>
      <p:sp>
        <p:nvSpPr>
          <p:cNvPr id="24" name="TextBox 23">
            <a:extLst>
              <a:ext uri="{FF2B5EF4-FFF2-40B4-BE49-F238E27FC236}">
                <a16:creationId xmlns:a16="http://schemas.microsoft.com/office/drawing/2014/main" id="{A11A8591-D62C-35AE-0C1A-D3926877C949}"/>
              </a:ext>
            </a:extLst>
          </p:cNvPr>
          <p:cNvSpPr txBox="1"/>
          <p:nvPr/>
        </p:nvSpPr>
        <p:spPr>
          <a:xfrm>
            <a:off x="25324362" y="23938041"/>
            <a:ext cx="685800" cy="461665"/>
          </a:xfrm>
          <a:prstGeom prst="rect">
            <a:avLst/>
          </a:prstGeom>
          <a:noFill/>
        </p:spPr>
        <p:txBody>
          <a:bodyPr wrap="square" rtlCol="0">
            <a:spAutoFit/>
          </a:bodyPr>
          <a:lstStyle/>
          <a:p>
            <a:r>
              <a:rPr lang="en-US" sz="2400" dirty="0">
                <a:solidFill>
                  <a:schemeClr val="bg1"/>
                </a:solidFill>
              </a:rPr>
              <a:t>H</a:t>
            </a:r>
          </a:p>
        </p:txBody>
      </p:sp>
      <p:sp>
        <p:nvSpPr>
          <p:cNvPr id="25" name="TextBox 24">
            <a:extLst>
              <a:ext uri="{FF2B5EF4-FFF2-40B4-BE49-F238E27FC236}">
                <a16:creationId xmlns:a16="http://schemas.microsoft.com/office/drawing/2014/main" id="{A6A5DEA2-854C-2B7E-CE23-73F5A0EBD93F}"/>
              </a:ext>
            </a:extLst>
          </p:cNvPr>
          <p:cNvSpPr txBox="1"/>
          <p:nvPr/>
        </p:nvSpPr>
        <p:spPr>
          <a:xfrm>
            <a:off x="17631036" y="23740263"/>
            <a:ext cx="685800" cy="461665"/>
          </a:xfrm>
          <a:prstGeom prst="rect">
            <a:avLst/>
          </a:prstGeom>
          <a:noFill/>
        </p:spPr>
        <p:txBody>
          <a:bodyPr wrap="square" rtlCol="0">
            <a:spAutoFit/>
          </a:bodyPr>
          <a:lstStyle/>
          <a:p>
            <a:r>
              <a:rPr lang="en-US" sz="2400" dirty="0">
                <a:solidFill>
                  <a:schemeClr val="bg1"/>
                </a:solidFill>
              </a:rPr>
              <a:t>G</a:t>
            </a:r>
          </a:p>
        </p:txBody>
      </p:sp>
      <p:sp>
        <p:nvSpPr>
          <p:cNvPr id="27" name="TextBox 26">
            <a:extLst>
              <a:ext uri="{FF2B5EF4-FFF2-40B4-BE49-F238E27FC236}">
                <a16:creationId xmlns:a16="http://schemas.microsoft.com/office/drawing/2014/main" id="{4C4384F1-C063-F0F7-4591-843933458292}"/>
              </a:ext>
            </a:extLst>
          </p:cNvPr>
          <p:cNvSpPr txBox="1"/>
          <p:nvPr/>
        </p:nvSpPr>
        <p:spPr>
          <a:xfrm>
            <a:off x="12814367" y="23740264"/>
            <a:ext cx="685800" cy="461665"/>
          </a:xfrm>
          <a:prstGeom prst="rect">
            <a:avLst/>
          </a:prstGeom>
          <a:noFill/>
        </p:spPr>
        <p:txBody>
          <a:bodyPr wrap="square" rtlCol="0">
            <a:spAutoFit/>
          </a:bodyPr>
          <a:lstStyle/>
          <a:p>
            <a:r>
              <a:rPr lang="en-US" sz="2400" dirty="0">
                <a:solidFill>
                  <a:schemeClr val="bg1"/>
                </a:solidFill>
              </a:rPr>
              <a:t>F</a:t>
            </a:r>
          </a:p>
        </p:txBody>
      </p:sp>
      <p:sp>
        <p:nvSpPr>
          <p:cNvPr id="28" name="Rectangle: Rounded Corners 27">
            <a:extLst>
              <a:ext uri="{FF2B5EF4-FFF2-40B4-BE49-F238E27FC236}">
                <a16:creationId xmlns:a16="http://schemas.microsoft.com/office/drawing/2014/main" id="{41874001-24D2-CF11-FD79-94C800EF53A0}"/>
              </a:ext>
            </a:extLst>
          </p:cNvPr>
          <p:cNvSpPr/>
          <p:nvPr/>
        </p:nvSpPr>
        <p:spPr>
          <a:xfrm>
            <a:off x="26804701" y="21506757"/>
            <a:ext cx="10900228" cy="852078"/>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81BD6E3-517C-F54E-66EB-8309BF154D76}"/>
              </a:ext>
            </a:extLst>
          </p:cNvPr>
          <p:cNvSpPr txBox="1"/>
          <p:nvPr/>
        </p:nvSpPr>
        <p:spPr>
          <a:xfrm>
            <a:off x="27592784" y="21431388"/>
            <a:ext cx="9423102" cy="923330"/>
          </a:xfrm>
          <a:prstGeom prst="rect">
            <a:avLst/>
          </a:prstGeom>
          <a:noFill/>
        </p:spPr>
        <p:txBody>
          <a:bodyPr wrap="square" rtlCol="0">
            <a:spAutoFit/>
          </a:bodyPr>
          <a:lstStyle/>
          <a:p>
            <a:pPr algn="ctr"/>
            <a:r>
              <a:rPr lang="en-US" sz="5400" b="1" dirty="0"/>
              <a:t>Imaging</a:t>
            </a:r>
            <a:r>
              <a:rPr lang="en-US" sz="3200" b="1" dirty="0"/>
              <a:t> </a:t>
            </a:r>
            <a:r>
              <a:rPr lang="en-US" sz="5400" b="1" dirty="0"/>
              <a:t>Captions</a:t>
            </a:r>
            <a:endParaRPr lang="en-US" sz="3200" b="1" dirty="0"/>
          </a:p>
        </p:txBody>
      </p:sp>
      <p:sp>
        <p:nvSpPr>
          <p:cNvPr id="31" name="TextBox 30">
            <a:extLst>
              <a:ext uri="{FF2B5EF4-FFF2-40B4-BE49-F238E27FC236}">
                <a16:creationId xmlns:a16="http://schemas.microsoft.com/office/drawing/2014/main" id="{4E6523FC-9491-E1AA-F5F5-5307A3D9973F}"/>
              </a:ext>
            </a:extLst>
          </p:cNvPr>
          <p:cNvSpPr txBox="1"/>
          <p:nvPr/>
        </p:nvSpPr>
        <p:spPr>
          <a:xfrm>
            <a:off x="26897631" y="22555200"/>
            <a:ext cx="11059066" cy="4185761"/>
          </a:xfrm>
          <a:prstGeom prst="rect">
            <a:avLst/>
          </a:prstGeom>
          <a:noFill/>
          <a:ln>
            <a:solidFill>
              <a:schemeClr val="tx1"/>
            </a:solidFill>
          </a:ln>
        </p:spPr>
        <p:txBody>
          <a:bodyPr wrap="square" rtlCol="0">
            <a:spAutoFit/>
          </a:bodyPr>
          <a:lstStyle/>
          <a:p>
            <a:r>
              <a:rPr lang="en-US" sz="3800" b="1" dirty="0"/>
              <a:t>A:</a:t>
            </a:r>
            <a:r>
              <a:rPr lang="en-US" sz="3800" dirty="0"/>
              <a:t> Chronic, painful, hyperpigmented nodules on bilateral anterior thighs</a:t>
            </a:r>
          </a:p>
          <a:p>
            <a:r>
              <a:rPr lang="en-US" sz="3800" b="1" dirty="0"/>
              <a:t>B: </a:t>
            </a:r>
            <a:r>
              <a:rPr lang="en-US" sz="3800" dirty="0"/>
              <a:t>Zoomed in perspective of one of the hyperpigmented nodules on the left anterior thigh</a:t>
            </a:r>
            <a:endParaRPr lang="en-US" sz="3800" b="1" dirty="0"/>
          </a:p>
          <a:p>
            <a:r>
              <a:rPr lang="en-US" sz="3800" b="1" dirty="0"/>
              <a:t>C-D: </a:t>
            </a:r>
            <a:r>
              <a:rPr lang="en-US" sz="3800" dirty="0"/>
              <a:t>Development of ulcerated wounds from previous calciphylaxis nodules after several weeks of hospitalization on bilateral anterior thighs </a:t>
            </a:r>
          </a:p>
        </p:txBody>
      </p:sp>
      <p:pic>
        <p:nvPicPr>
          <p:cNvPr id="1026" name="Picture 2" descr="A person&amp;#39;s legs with electrodes on them&#10;&#10;Description automatically generated">
            <a:extLst>
              <a:ext uri="{FF2B5EF4-FFF2-40B4-BE49-F238E27FC236}">
                <a16:creationId xmlns:a16="http://schemas.microsoft.com/office/drawing/2014/main" id="{B7E38BD4-AD65-5A34-487B-7323C59AF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28150" y="8625231"/>
            <a:ext cx="7498490" cy="71248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close up of a skin&#10;&#10;Description automatically generated">
            <a:extLst>
              <a:ext uri="{FF2B5EF4-FFF2-40B4-BE49-F238E27FC236}">
                <a16:creationId xmlns:a16="http://schemas.microsoft.com/office/drawing/2014/main" id="{40B05332-182D-5CD9-2E0C-76B3DC5516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76346" y="8547856"/>
            <a:ext cx="5264678" cy="569464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person&amp;#39;s arm with cuts and a ruler&#10;&#10;Description automatically generated">
            <a:extLst>
              <a:ext uri="{FF2B5EF4-FFF2-40B4-BE49-F238E27FC236}">
                <a16:creationId xmlns:a16="http://schemas.microsoft.com/office/drawing/2014/main" id="{C8448357-F70A-3129-B001-51B04510B5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12650584" y="18376379"/>
            <a:ext cx="7105650" cy="54006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 close up of a wound&#10;&#10;Description automatically generated">
            <a:extLst>
              <a:ext uri="{FF2B5EF4-FFF2-40B4-BE49-F238E27FC236}">
                <a16:creationId xmlns:a16="http://schemas.microsoft.com/office/drawing/2014/main" id="{75260DCB-434C-0866-6744-24C80E7045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19288093" y="18277048"/>
            <a:ext cx="7315200" cy="5400675"/>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a:extLst>
              <a:ext uri="{FF2B5EF4-FFF2-40B4-BE49-F238E27FC236}">
                <a16:creationId xmlns:a16="http://schemas.microsoft.com/office/drawing/2014/main" id="{A5D62B1E-3C9C-EC29-A4DD-3BE71D0CCD61}"/>
              </a:ext>
            </a:extLst>
          </p:cNvPr>
          <p:cNvSpPr txBox="1"/>
          <p:nvPr/>
        </p:nvSpPr>
        <p:spPr>
          <a:xfrm>
            <a:off x="12828149" y="16154399"/>
            <a:ext cx="1288077" cy="584775"/>
          </a:xfrm>
          <a:prstGeom prst="rect">
            <a:avLst/>
          </a:prstGeom>
          <a:noFill/>
        </p:spPr>
        <p:txBody>
          <a:bodyPr wrap="square" rtlCol="0">
            <a:spAutoFit/>
          </a:bodyPr>
          <a:lstStyle/>
          <a:p>
            <a:r>
              <a:rPr lang="en-US" sz="3200" b="1" dirty="0"/>
              <a:t>A</a:t>
            </a:r>
          </a:p>
        </p:txBody>
      </p:sp>
      <p:sp>
        <p:nvSpPr>
          <p:cNvPr id="36" name="TextBox 35">
            <a:extLst>
              <a:ext uri="{FF2B5EF4-FFF2-40B4-BE49-F238E27FC236}">
                <a16:creationId xmlns:a16="http://schemas.microsoft.com/office/drawing/2014/main" id="{DA43C27D-C406-2BB8-3182-48A3ED5FF9F0}"/>
              </a:ext>
            </a:extLst>
          </p:cNvPr>
          <p:cNvSpPr txBox="1"/>
          <p:nvPr/>
        </p:nvSpPr>
        <p:spPr>
          <a:xfrm>
            <a:off x="20947125" y="14601109"/>
            <a:ext cx="1288077" cy="584775"/>
          </a:xfrm>
          <a:prstGeom prst="rect">
            <a:avLst/>
          </a:prstGeom>
          <a:noFill/>
        </p:spPr>
        <p:txBody>
          <a:bodyPr wrap="square" rtlCol="0">
            <a:spAutoFit/>
          </a:bodyPr>
          <a:lstStyle/>
          <a:p>
            <a:r>
              <a:rPr lang="en-US" sz="3200" b="1" dirty="0"/>
              <a:t>B</a:t>
            </a:r>
          </a:p>
        </p:txBody>
      </p:sp>
      <p:sp>
        <p:nvSpPr>
          <p:cNvPr id="37" name="TextBox 36">
            <a:extLst>
              <a:ext uri="{FF2B5EF4-FFF2-40B4-BE49-F238E27FC236}">
                <a16:creationId xmlns:a16="http://schemas.microsoft.com/office/drawing/2014/main" id="{C2880B65-C1FB-AD6C-CC12-000EDA451654}"/>
              </a:ext>
            </a:extLst>
          </p:cNvPr>
          <p:cNvSpPr txBox="1"/>
          <p:nvPr/>
        </p:nvSpPr>
        <p:spPr>
          <a:xfrm>
            <a:off x="13472187" y="24902655"/>
            <a:ext cx="1288077" cy="584775"/>
          </a:xfrm>
          <a:prstGeom prst="rect">
            <a:avLst/>
          </a:prstGeom>
          <a:noFill/>
        </p:spPr>
        <p:txBody>
          <a:bodyPr wrap="square" rtlCol="0">
            <a:spAutoFit/>
          </a:bodyPr>
          <a:lstStyle/>
          <a:p>
            <a:r>
              <a:rPr lang="en-US" sz="3200" b="1" dirty="0"/>
              <a:t>C</a:t>
            </a:r>
          </a:p>
        </p:txBody>
      </p:sp>
      <p:sp>
        <p:nvSpPr>
          <p:cNvPr id="38" name="TextBox 37">
            <a:extLst>
              <a:ext uri="{FF2B5EF4-FFF2-40B4-BE49-F238E27FC236}">
                <a16:creationId xmlns:a16="http://schemas.microsoft.com/office/drawing/2014/main" id="{9A634AAB-181C-43F8-5040-824CDBE8BF69}"/>
              </a:ext>
            </a:extLst>
          </p:cNvPr>
          <p:cNvSpPr txBox="1"/>
          <p:nvPr/>
        </p:nvSpPr>
        <p:spPr>
          <a:xfrm>
            <a:off x="20032307" y="24893021"/>
            <a:ext cx="1288077" cy="584775"/>
          </a:xfrm>
          <a:prstGeom prst="rect">
            <a:avLst/>
          </a:prstGeom>
          <a:noFill/>
        </p:spPr>
        <p:txBody>
          <a:bodyPr wrap="square" rtlCol="0">
            <a:spAutoFit/>
          </a:bodyPr>
          <a:lstStyle/>
          <a:p>
            <a:r>
              <a:rPr lang="en-US" sz="3200" b="1" dirty="0"/>
              <a:t>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1B52D7CB-98F6-4367-A13E-A6FC525D81A9}"/>
</file>

<file path=customXml/itemProps2.xml><?xml version="1.0" encoding="utf-8"?>
<ds:datastoreItem xmlns:ds="http://schemas.openxmlformats.org/officeDocument/2006/customXml" ds:itemID="{4ABD32F1-B175-4E0A-A10B-6F746A2C3759}"/>
</file>

<file path=customXml/itemProps3.xml><?xml version="1.0" encoding="utf-8"?>
<ds:datastoreItem xmlns:ds="http://schemas.openxmlformats.org/officeDocument/2006/customXml" ds:itemID="{DD2B9387-0DA2-4E2A-81F4-53D08BE7674D}"/>
</file>

<file path=docProps/app.xml><?xml version="1.0" encoding="utf-8"?>
<Properties xmlns="http://schemas.openxmlformats.org/officeDocument/2006/extended-properties" xmlns:vt="http://schemas.openxmlformats.org/officeDocument/2006/docPropsVTypes">
  <TotalTime>42768</TotalTime>
  <Words>576</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Graduate</dc:creator>
  <cp:lastModifiedBy>Michelle Livitz</cp:lastModifiedBy>
  <cp:revision>204</cp:revision>
  <cp:lastPrinted>2017-02-02T17:44:21Z</cp:lastPrinted>
  <dcterms:created xsi:type="dcterms:W3CDTF">2012-09-11T19:00:53Z</dcterms:created>
  <dcterms:modified xsi:type="dcterms:W3CDTF">2024-04-05T01:12:03Z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