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292608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1984543" indent="-1629985" algn="l" rtl="0" fontAlgn="base">
      <a:spcBef>
        <a:spcPct val="0"/>
      </a:spcBef>
      <a:spcAft>
        <a:spcPct val="0"/>
      </a:spcAft>
      <a:defRPr kern="1200">
        <a:solidFill>
          <a:schemeClr val="tx1"/>
        </a:solidFill>
        <a:latin typeface="Calibri" pitchFamily="34" charset="0"/>
        <a:ea typeface="+mn-ea"/>
        <a:cs typeface="Arial" charset="0"/>
      </a:defRPr>
    </a:lvl2pPr>
    <a:lvl3pPr marL="3970318" indent="-3261201" algn="l" rtl="0" fontAlgn="base">
      <a:spcBef>
        <a:spcPct val="0"/>
      </a:spcBef>
      <a:spcAft>
        <a:spcPct val="0"/>
      </a:spcAft>
      <a:defRPr kern="1200">
        <a:solidFill>
          <a:schemeClr val="tx1"/>
        </a:solidFill>
        <a:latin typeface="Calibri" pitchFamily="34" charset="0"/>
        <a:ea typeface="+mn-ea"/>
        <a:cs typeface="Arial" charset="0"/>
      </a:defRPr>
    </a:lvl3pPr>
    <a:lvl4pPr marL="5956092" indent="-4892416" algn="l" rtl="0" fontAlgn="base">
      <a:spcBef>
        <a:spcPct val="0"/>
      </a:spcBef>
      <a:spcAft>
        <a:spcPct val="0"/>
      </a:spcAft>
      <a:defRPr kern="1200">
        <a:solidFill>
          <a:schemeClr val="tx1"/>
        </a:solidFill>
        <a:latin typeface="Calibri" pitchFamily="34" charset="0"/>
        <a:ea typeface="+mn-ea"/>
        <a:cs typeface="Arial" charset="0"/>
      </a:defRPr>
    </a:lvl4pPr>
    <a:lvl5pPr marL="7941867" indent="-6523632" algn="l" rtl="0" fontAlgn="base">
      <a:spcBef>
        <a:spcPct val="0"/>
      </a:spcBef>
      <a:spcAft>
        <a:spcPct val="0"/>
      </a:spcAft>
      <a:defRPr kern="1200">
        <a:solidFill>
          <a:schemeClr val="tx1"/>
        </a:solidFill>
        <a:latin typeface="Calibri" pitchFamily="34" charset="0"/>
        <a:ea typeface="+mn-ea"/>
        <a:cs typeface="Arial" charset="0"/>
      </a:defRPr>
    </a:lvl5pPr>
    <a:lvl6pPr marL="1772793" algn="l" defTabSz="709117" rtl="0" eaLnBrk="1" latinLnBrk="0" hangingPunct="1">
      <a:defRPr kern="1200">
        <a:solidFill>
          <a:schemeClr val="tx1"/>
        </a:solidFill>
        <a:latin typeface="Calibri" pitchFamily="34" charset="0"/>
        <a:ea typeface="+mn-ea"/>
        <a:cs typeface="Arial" charset="0"/>
      </a:defRPr>
    </a:lvl6pPr>
    <a:lvl7pPr marL="2127352" algn="l" defTabSz="709117" rtl="0" eaLnBrk="1" latinLnBrk="0" hangingPunct="1">
      <a:defRPr kern="1200">
        <a:solidFill>
          <a:schemeClr val="tx1"/>
        </a:solidFill>
        <a:latin typeface="Calibri" pitchFamily="34" charset="0"/>
        <a:ea typeface="+mn-ea"/>
        <a:cs typeface="Arial" charset="0"/>
      </a:defRPr>
    </a:lvl7pPr>
    <a:lvl8pPr marL="2481910" algn="l" defTabSz="709117" rtl="0" eaLnBrk="1" latinLnBrk="0" hangingPunct="1">
      <a:defRPr kern="1200">
        <a:solidFill>
          <a:schemeClr val="tx1"/>
        </a:solidFill>
        <a:latin typeface="Calibri" pitchFamily="34" charset="0"/>
        <a:ea typeface="+mn-ea"/>
        <a:cs typeface="Arial" charset="0"/>
      </a:defRPr>
    </a:lvl8pPr>
    <a:lvl9pPr marL="2836469" algn="l" defTabSz="709117"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9216"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F53"/>
    <a:srgbClr val="6217E9"/>
    <a:srgbClr val="FFEC4B"/>
    <a:srgbClr val="905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FE25F-E656-7141-BD92-91BABB173566}" v="347" dt="2024-02-29T19:54:44.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p:restoredTop sz="94701"/>
  </p:normalViewPr>
  <p:slideViewPr>
    <p:cSldViewPr snapToGrid="0">
      <p:cViewPr varScale="1">
        <p:scale>
          <a:sx n="22" d="100"/>
          <a:sy n="22" d="100"/>
        </p:scale>
        <p:origin x="2200" y="296"/>
      </p:cViewPr>
      <p:guideLst>
        <p:guide orient="horz" pos="9216"/>
        <p:guide pos="12096"/>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eneaux, Nikki L. (New Orleans)" userId="2ecd6c86-73b9-450b-99a6-4e8fd5bff224" providerId="ADAL" clId="{825FE25F-E656-7141-BD92-91BABB173566}"/>
    <pc:docChg chg="modSld modMainMaster modNotesMaster">
      <pc:chgData name="Arceneaux, Nikki L. (New Orleans)" userId="2ecd6c86-73b9-450b-99a6-4e8fd5bff224" providerId="ADAL" clId="{825FE25F-E656-7141-BD92-91BABB173566}" dt="2024-02-29T19:54:44.306" v="1"/>
      <pc:docMkLst>
        <pc:docMk/>
      </pc:docMkLst>
      <pc:sldChg chg="modSp modNotes">
        <pc:chgData name="Arceneaux, Nikki L. (New Orleans)" userId="2ecd6c86-73b9-450b-99a6-4e8fd5bff224" providerId="ADAL" clId="{825FE25F-E656-7141-BD92-91BABB173566}" dt="2024-02-29T19:54:44.306" v="1"/>
        <pc:sldMkLst>
          <pc:docMk/>
          <pc:sldMk cId="0" sldId="256"/>
        </pc:sldMkLst>
        <pc:spChg chg="mod">
          <ac:chgData name="Arceneaux, Nikki L. (New Orleans)" userId="2ecd6c86-73b9-450b-99a6-4e8fd5bff224" providerId="ADAL" clId="{825FE25F-E656-7141-BD92-91BABB173566}" dt="2024-02-29T19:54:44.306" v="1"/>
          <ac:spMkLst>
            <pc:docMk/>
            <pc:sldMk cId="0" sldId="256"/>
            <ac:spMk id="3" creationId="{C29D55E0-B91E-F615-EBAC-E6F3CD3B67E0}"/>
          </ac:spMkLst>
        </pc:spChg>
        <pc:spChg chg="mod">
          <ac:chgData name="Arceneaux, Nikki L. (New Orleans)" userId="2ecd6c86-73b9-450b-99a6-4e8fd5bff224" providerId="ADAL" clId="{825FE25F-E656-7141-BD92-91BABB173566}" dt="2024-02-29T19:54:44.306" v="1"/>
          <ac:spMkLst>
            <pc:docMk/>
            <pc:sldMk cId="0" sldId="256"/>
            <ac:spMk id="5" creationId="{F0EE1465-3089-9796-4B11-4E00210D7B4E}"/>
          </ac:spMkLst>
        </pc:spChg>
        <pc:spChg chg="mod">
          <ac:chgData name="Arceneaux, Nikki L. (New Orleans)" userId="2ecd6c86-73b9-450b-99a6-4e8fd5bff224" providerId="ADAL" clId="{825FE25F-E656-7141-BD92-91BABB173566}" dt="2024-02-29T19:54:44.306" v="1"/>
          <ac:spMkLst>
            <pc:docMk/>
            <pc:sldMk cId="0" sldId="256"/>
            <ac:spMk id="11"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14" creationId="{EB91E12E-38B3-C164-6709-1BC79C3E7042}"/>
          </ac:spMkLst>
        </pc:spChg>
        <pc:spChg chg="mod">
          <ac:chgData name="Arceneaux, Nikki L. (New Orleans)" userId="2ecd6c86-73b9-450b-99a6-4e8fd5bff224" providerId="ADAL" clId="{825FE25F-E656-7141-BD92-91BABB173566}" dt="2024-02-29T19:54:44.306" v="1"/>
          <ac:spMkLst>
            <pc:docMk/>
            <pc:sldMk cId="0" sldId="256"/>
            <ac:spMk id="15" creationId="{1C4E5352-2AF0-7458-AF76-FB3B6778E18A}"/>
          </ac:spMkLst>
        </pc:spChg>
        <pc:spChg chg="mod">
          <ac:chgData name="Arceneaux, Nikki L. (New Orleans)" userId="2ecd6c86-73b9-450b-99a6-4e8fd5bff224" providerId="ADAL" clId="{825FE25F-E656-7141-BD92-91BABB173566}" dt="2024-02-29T19:54:44.306" v="1"/>
          <ac:spMkLst>
            <pc:docMk/>
            <pc:sldMk cId="0" sldId="256"/>
            <ac:spMk id="16" creationId="{A2776C2E-F300-02F6-9303-4A4D3C70B34C}"/>
          </ac:spMkLst>
        </pc:spChg>
        <pc:spChg chg="mod">
          <ac:chgData name="Arceneaux, Nikki L. (New Orleans)" userId="2ecd6c86-73b9-450b-99a6-4e8fd5bff224" providerId="ADAL" clId="{825FE25F-E656-7141-BD92-91BABB173566}" dt="2024-02-29T19:54:44.306" v="1"/>
          <ac:spMkLst>
            <pc:docMk/>
            <pc:sldMk cId="0" sldId="256"/>
            <ac:spMk id="23" creationId="{2BD91F2F-440B-DC40-C133-CDEB3AC80879}"/>
          </ac:spMkLst>
        </pc:spChg>
        <pc:spChg chg="mod">
          <ac:chgData name="Arceneaux, Nikki L. (New Orleans)" userId="2ecd6c86-73b9-450b-99a6-4e8fd5bff224" providerId="ADAL" clId="{825FE25F-E656-7141-BD92-91BABB173566}" dt="2024-02-29T19:54:44.306" v="1"/>
          <ac:spMkLst>
            <pc:docMk/>
            <pc:sldMk cId="0" sldId="256"/>
            <ac:spMk id="25"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28"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29"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30" creationId="{9B5F427F-A4EF-C16C-4F19-CE689D9DB197}"/>
          </ac:spMkLst>
        </pc:spChg>
        <pc:spChg chg="mod">
          <ac:chgData name="Arceneaux, Nikki L. (New Orleans)" userId="2ecd6c86-73b9-450b-99a6-4e8fd5bff224" providerId="ADAL" clId="{825FE25F-E656-7141-BD92-91BABB173566}" dt="2024-02-29T19:54:44.306" v="1"/>
          <ac:spMkLst>
            <pc:docMk/>
            <pc:sldMk cId="0" sldId="256"/>
            <ac:spMk id="31"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37"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52" creationId="{7D7AA5CB-772F-D9BF-E7F7-933CA688F477}"/>
          </ac:spMkLst>
        </pc:spChg>
        <pc:spChg chg="mod">
          <ac:chgData name="Arceneaux, Nikki L. (New Orleans)" userId="2ecd6c86-73b9-450b-99a6-4e8fd5bff224" providerId="ADAL" clId="{825FE25F-E656-7141-BD92-91BABB173566}" dt="2024-02-29T19:54:44.306" v="1"/>
          <ac:spMkLst>
            <pc:docMk/>
            <pc:sldMk cId="0" sldId="256"/>
            <ac:spMk id="53" creationId="{E9AEE779-8BC7-37AA-191A-1A707140782D}"/>
          </ac:spMkLst>
        </pc:spChg>
        <pc:spChg chg="mod">
          <ac:chgData name="Arceneaux, Nikki L. (New Orleans)" userId="2ecd6c86-73b9-450b-99a6-4e8fd5bff224" providerId="ADAL" clId="{825FE25F-E656-7141-BD92-91BABB173566}" dt="2024-02-29T19:54:44.306" v="1"/>
          <ac:spMkLst>
            <pc:docMk/>
            <pc:sldMk cId="0" sldId="256"/>
            <ac:spMk id="54" creationId="{7F87EADD-0703-DB34-C441-15E46C64B220}"/>
          </ac:spMkLst>
        </pc:spChg>
        <pc:spChg chg="mod">
          <ac:chgData name="Arceneaux, Nikki L. (New Orleans)" userId="2ecd6c86-73b9-450b-99a6-4e8fd5bff224" providerId="ADAL" clId="{825FE25F-E656-7141-BD92-91BABB173566}" dt="2024-02-29T19:54:44.306" v="1"/>
          <ac:spMkLst>
            <pc:docMk/>
            <pc:sldMk cId="0" sldId="256"/>
            <ac:spMk id="55" creationId="{1AD6572C-AB42-A24E-94B5-BC3E52297721}"/>
          </ac:spMkLst>
        </pc:spChg>
        <pc:spChg chg="mod">
          <ac:chgData name="Arceneaux, Nikki L. (New Orleans)" userId="2ecd6c86-73b9-450b-99a6-4e8fd5bff224" providerId="ADAL" clId="{825FE25F-E656-7141-BD92-91BABB173566}" dt="2024-02-29T19:54:44.306" v="1"/>
          <ac:spMkLst>
            <pc:docMk/>
            <pc:sldMk cId="0" sldId="256"/>
            <ac:spMk id="56" creationId="{368FCFD0-0D0E-CCF0-EF74-DC20595AFCF8}"/>
          </ac:spMkLst>
        </pc:spChg>
        <pc:spChg chg="mod">
          <ac:chgData name="Arceneaux, Nikki L. (New Orleans)" userId="2ecd6c86-73b9-450b-99a6-4e8fd5bff224" providerId="ADAL" clId="{825FE25F-E656-7141-BD92-91BABB173566}" dt="2024-02-29T19:54:44.306" v="1"/>
          <ac:spMkLst>
            <pc:docMk/>
            <pc:sldMk cId="0" sldId="256"/>
            <ac:spMk id="2051"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2058" creationId="{00000000-0000-0000-0000-000000000000}"/>
          </ac:spMkLst>
        </pc:spChg>
        <pc:spChg chg="mod">
          <ac:chgData name="Arceneaux, Nikki L. (New Orleans)" userId="2ecd6c86-73b9-450b-99a6-4e8fd5bff224" providerId="ADAL" clId="{825FE25F-E656-7141-BD92-91BABB173566}" dt="2024-02-29T19:54:44.306" v="1"/>
          <ac:spMkLst>
            <pc:docMk/>
            <pc:sldMk cId="0" sldId="256"/>
            <ac:spMk id="2062" creationId="{00000000-0000-0000-0000-000000000000}"/>
          </ac:spMkLst>
        </pc:spChg>
        <pc:picChg chg="mod">
          <ac:chgData name="Arceneaux, Nikki L. (New Orleans)" userId="2ecd6c86-73b9-450b-99a6-4e8fd5bff224" providerId="ADAL" clId="{825FE25F-E656-7141-BD92-91BABB173566}" dt="2024-02-29T19:54:44.306" v="1"/>
          <ac:picMkLst>
            <pc:docMk/>
            <pc:sldMk cId="0" sldId="256"/>
            <ac:picMk id="2" creationId="{DFE0B7F5-DB7A-97E7-412B-1AC343A9D551}"/>
          </ac:picMkLst>
        </pc:picChg>
        <pc:picChg chg="mod">
          <ac:chgData name="Arceneaux, Nikki L. (New Orleans)" userId="2ecd6c86-73b9-450b-99a6-4e8fd5bff224" providerId="ADAL" clId="{825FE25F-E656-7141-BD92-91BABB173566}" dt="2024-02-29T19:54:44.306" v="1"/>
          <ac:picMkLst>
            <pc:docMk/>
            <pc:sldMk cId="0" sldId="256"/>
            <ac:picMk id="4" creationId="{C7F86C0E-5752-5ED1-9692-6B50DC87D226}"/>
          </ac:picMkLst>
        </pc:picChg>
        <pc:picChg chg="mod">
          <ac:chgData name="Arceneaux, Nikki L. (New Orleans)" userId="2ecd6c86-73b9-450b-99a6-4e8fd5bff224" providerId="ADAL" clId="{825FE25F-E656-7141-BD92-91BABB173566}" dt="2024-02-29T19:54:44.306" v="1"/>
          <ac:picMkLst>
            <pc:docMk/>
            <pc:sldMk cId="0" sldId="256"/>
            <ac:picMk id="9" creationId="{B4E154A1-80ED-CBEC-67B2-08756418CF59}"/>
          </ac:picMkLst>
        </pc:picChg>
        <pc:picChg chg="mod">
          <ac:chgData name="Arceneaux, Nikki L. (New Orleans)" userId="2ecd6c86-73b9-450b-99a6-4e8fd5bff224" providerId="ADAL" clId="{825FE25F-E656-7141-BD92-91BABB173566}" dt="2024-02-29T19:54:44.306" v="1"/>
          <ac:picMkLst>
            <pc:docMk/>
            <pc:sldMk cId="0" sldId="256"/>
            <ac:picMk id="12" creationId="{BB773E66-206B-C4C3-ED26-0FE8154968D1}"/>
          </ac:picMkLst>
        </pc:picChg>
        <pc:picChg chg="mod">
          <ac:chgData name="Arceneaux, Nikki L. (New Orleans)" userId="2ecd6c86-73b9-450b-99a6-4e8fd5bff224" providerId="ADAL" clId="{825FE25F-E656-7141-BD92-91BABB173566}" dt="2024-02-29T19:54:44.306" v="1"/>
          <ac:picMkLst>
            <pc:docMk/>
            <pc:sldMk cId="0" sldId="256"/>
            <ac:picMk id="34" creationId="{7C66D1D6-6448-CAE4-1499-53343AC1E877}"/>
          </ac:picMkLst>
        </pc:picChg>
        <pc:picChg chg="mod">
          <ac:chgData name="Arceneaux, Nikki L. (New Orleans)" userId="2ecd6c86-73b9-450b-99a6-4e8fd5bff224" providerId="ADAL" clId="{825FE25F-E656-7141-BD92-91BABB173566}" dt="2024-02-29T19:54:44.306" v="1"/>
          <ac:picMkLst>
            <pc:docMk/>
            <pc:sldMk cId="0" sldId="256"/>
            <ac:picMk id="1030" creationId="{6276CFF9-A903-EDB1-46BB-DFD1589E7708}"/>
          </ac:picMkLst>
        </pc:picChg>
      </pc:sldChg>
      <pc:sldMasterChg chg="modSp modSldLayout">
        <pc:chgData name="Arceneaux, Nikki L. (New Orleans)" userId="2ecd6c86-73b9-450b-99a6-4e8fd5bff224" providerId="ADAL" clId="{825FE25F-E656-7141-BD92-91BABB173566}" dt="2024-02-29T19:54:44.306" v="1"/>
        <pc:sldMasterMkLst>
          <pc:docMk/>
          <pc:sldMasterMk cId="0" sldId="2147483648"/>
        </pc:sldMasterMkLst>
        <pc:spChg chg="mod">
          <ac:chgData name="Arceneaux, Nikki L. (New Orleans)" userId="2ecd6c86-73b9-450b-99a6-4e8fd5bff224" providerId="ADAL" clId="{825FE25F-E656-7141-BD92-91BABB173566}" dt="2024-02-29T19:54:44.306" v="1"/>
          <ac:spMkLst>
            <pc:docMk/>
            <pc:sldMasterMk cId="0" sldId="2147483648"/>
            <ac:spMk id="4"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ac:spMk id="5"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ac:spMk id="6"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ac:spMk id="1026"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ac:spMk id="1027" creationId="{00000000-0000-0000-0000-000000000000}"/>
          </ac:spMkLst>
        </pc:spChg>
        <pc:sldLayoutChg chg="modSp">
          <pc:chgData name="Arceneaux, Nikki L. (New Orleans)" userId="2ecd6c86-73b9-450b-99a6-4e8fd5bff224" providerId="ADAL" clId="{825FE25F-E656-7141-BD92-91BABB173566}" dt="2024-02-29T19:54:44.306" v="1"/>
          <pc:sldLayoutMkLst>
            <pc:docMk/>
            <pc:sldMasterMk cId="0" sldId="2147483648"/>
            <pc:sldLayoutMk cId="0" sldId="2147483649"/>
          </pc:sldLayoutMkLst>
          <pc:spChg chg="mod">
            <ac:chgData name="Arceneaux, Nikki L. (New Orleans)" userId="2ecd6c86-73b9-450b-99a6-4e8fd5bff224" providerId="ADAL" clId="{825FE25F-E656-7141-BD92-91BABB173566}" dt="2024-02-29T19:54:44.306" v="1"/>
            <ac:spMkLst>
              <pc:docMk/>
              <pc:sldMasterMk cId="0" sldId="2147483648"/>
              <pc:sldLayoutMk cId="0" sldId="2147483649"/>
              <ac:spMk id="2"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49"/>
              <ac:spMk id="3" creationId="{00000000-0000-0000-0000-000000000000}"/>
            </ac:spMkLst>
          </pc:spChg>
        </pc:sldLayoutChg>
        <pc:sldLayoutChg chg="modSp">
          <pc:chgData name="Arceneaux, Nikki L. (New Orleans)" userId="2ecd6c86-73b9-450b-99a6-4e8fd5bff224" providerId="ADAL" clId="{825FE25F-E656-7141-BD92-91BABB173566}" dt="2024-02-29T19:54:44.306" v="1"/>
          <pc:sldLayoutMkLst>
            <pc:docMk/>
            <pc:sldMasterMk cId="0" sldId="2147483648"/>
            <pc:sldLayoutMk cId="0" sldId="2147483651"/>
          </pc:sldLayoutMkLst>
          <pc:spChg chg="mod">
            <ac:chgData name="Arceneaux, Nikki L. (New Orleans)" userId="2ecd6c86-73b9-450b-99a6-4e8fd5bff224" providerId="ADAL" clId="{825FE25F-E656-7141-BD92-91BABB173566}" dt="2024-02-29T19:54:44.306" v="1"/>
            <ac:spMkLst>
              <pc:docMk/>
              <pc:sldMasterMk cId="0" sldId="2147483648"/>
              <pc:sldLayoutMk cId="0" sldId="2147483651"/>
              <ac:spMk id="2"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1"/>
              <ac:spMk id="3" creationId="{00000000-0000-0000-0000-000000000000}"/>
            </ac:spMkLst>
          </pc:spChg>
        </pc:sldLayoutChg>
        <pc:sldLayoutChg chg="modSp">
          <pc:chgData name="Arceneaux, Nikki L. (New Orleans)" userId="2ecd6c86-73b9-450b-99a6-4e8fd5bff224" providerId="ADAL" clId="{825FE25F-E656-7141-BD92-91BABB173566}" dt="2024-02-29T19:54:44.306" v="1"/>
          <pc:sldLayoutMkLst>
            <pc:docMk/>
            <pc:sldMasterMk cId="0" sldId="2147483648"/>
            <pc:sldLayoutMk cId="0" sldId="2147483652"/>
          </pc:sldLayoutMkLst>
          <pc:spChg chg="mod">
            <ac:chgData name="Arceneaux, Nikki L. (New Orleans)" userId="2ecd6c86-73b9-450b-99a6-4e8fd5bff224" providerId="ADAL" clId="{825FE25F-E656-7141-BD92-91BABB173566}" dt="2024-02-29T19:54:44.306" v="1"/>
            <ac:spMkLst>
              <pc:docMk/>
              <pc:sldMasterMk cId="0" sldId="2147483648"/>
              <pc:sldLayoutMk cId="0" sldId="2147483652"/>
              <ac:spMk id="3"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2"/>
              <ac:spMk id="4" creationId="{00000000-0000-0000-0000-000000000000}"/>
            </ac:spMkLst>
          </pc:spChg>
        </pc:sldLayoutChg>
        <pc:sldLayoutChg chg="modSp">
          <pc:chgData name="Arceneaux, Nikki L. (New Orleans)" userId="2ecd6c86-73b9-450b-99a6-4e8fd5bff224" providerId="ADAL" clId="{825FE25F-E656-7141-BD92-91BABB173566}" dt="2024-02-29T19:54:44.306" v="1"/>
          <pc:sldLayoutMkLst>
            <pc:docMk/>
            <pc:sldMasterMk cId="0" sldId="2147483648"/>
            <pc:sldLayoutMk cId="0" sldId="2147483653"/>
          </pc:sldLayoutMkLst>
          <pc:spChg chg="mod">
            <ac:chgData name="Arceneaux, Nikki L. (New Orleans)" userId="2ecd6c86-73b9-450b-99a6-4e8fd5bff224" providerId="ADAL" clId="{825FE25F-E656-7141-BD92-91BABB173566}" dt="2024-02-29T19:54:44.306" v="1"/>
            <ac:spMkLst>
              <pc:docMk/>
              <pc:sldMasterMk cId="0" sldId="2147483648"/>
              <pc:sldLayoutMk cId="0" sldId="2147483653"/>
              <ac:spMk id="3"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3"/>
              <ac:spMk id="4"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3"/>
              <ac:spMk id="5"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3"/>
              <ac:spMk id="6" creationId="{00000000-0000-0000-0000-000000000000}"/>
            </ac:spMkLst>
          </pc:spChg>
        </pc:sldLayoutChg>
        <pc:sldLayoutChg chg="modSp">
          <pc:chgData name="Arceneaux, Nikki L. (New Orleans)" userId="2ecd6c86-73b9-450b-99a6-4e8fd5bff224" providerId="ADAL" clId="{825FE25F-E656-7141-BD92-91BABB173566}" dt="2024-02-29T19:54:44.306" v="1"/>
          <pc:sldLayoutMkLst>
            <pc:docMk/>
            <pc:sldMasterMk cId="0" sldId="2147483648"/>
            <pc:sldLayoutMk cId="0" sldId="2147483656"/>
          </pc:sldLayoutMkLst>
          <pc:spChg chg="mod">
            <ac:chgData name="Arceneaux, Nikki L. (New Orleans)" userId="2ecd6c86-73b9-450b-99a6-4e8fd5bff224" providerId="ADAL" clId="{825FE25F-E656-7141-BD92-91BABB173566}" dt="2024-02-29T19:54:44.306" v="1"/>
            <ac:spMkLst>
              <pc:docMk/>
              <pc:sldMasterMk cId="0" sldId="2147483648"/>
              <pc:sldLayoutMk cId="0" sldId="2147483656"/>
              <ac:spMk id="2"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6"/>
              <ac:spMk id="3"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6"/>
              <ac:spMk id="4" creationId="{00000000-0000-0000-0000-000000000000}"/>
            </ac:spMkLst>
          </pc:spChg>
        </pc:sldLayoutChg>
        <pc:sldLayoutChg chg="modSp">
          <pc:chgData name="Arceneaux, Nikki L. (New Orleans)" userId="2ecd6c86-73b9-450b-99a6-4e8fd5bff224" providerId="ADAL" clId="{825FE25F-E656-7141-BD92-91BABB173566}" dt="2024-02-29T19:54:44.306" v="1"/>
          <pc:sldLayoutMkLst>
            <pc:docMk/>
            <pc:sldMasterMk cId="0" sldId="2147483648"/>
            <pc:sldLayoutMk cId="0" sldId="2147483657"/>
          </pc:sldLayoutMkLst>
          <pc:spChg chg="mod">
            <ac:chgData name="Arceneaux, Nikki L. (New Orleans)" userId="2ecd6c86-73b9-450b-99a6-4e8fd5bff224" providerId="ADAL" clId="{825FE25F-E656-7141-BD92-91BABB173566}" dt="2024-02-29T19:54:44.306" v="1"/>
            <ac:spMkLst>
              <pc:docMk/>
              <pc:sldMasterMk cId="0" sldId="2147483648"/>
              <pc:sldLayoutMk cId="0" sldId="2147483657"/>
              <ac:spMk id="2"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7"/>
              <ac:spMk id="3"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7"/>
              <ac:spMk id="4" creationId="{00000000-0000-0000-0000-000000000000}"/>
            </ac:spMkLst>
          </pc:spChg>
        </pc:sldLayoutChg>
        <pc:sldLayoutChg chg="modSp">
          <pc:chgData name="Arceneaux, Nikki L. (New Orleans)" userId="2ecd6c86-73b9-450b-99a6-4e8fd5bff224" providerId="ADAL" clId="{825FE25F-E656-7141-BD92-91BABB173566}" dt="2024-02-29T19:54:44.306" v="1"/>
          <pc:sldLayoutMkLst>
            <pc:docMk/>
            <pc:sldMasterMk cId="0" sldId="2147483648"/>
            <pc:sldLayoutMk cId="0" sldId="2147483659"/>
          </pc:sldLayoutMkLst>
          <pc:spChg chg="mod">
            <ac:chgData name="Arceneaux, Nikki L. (New Orleans)" userId="2ecd6c86-73b9-450b-99a6-4e8fd5bff224" providerId="ADAL" clId="{825FE25F-E656-7141-BD92-91BABB173566}" dt="2024-02-29T19:54:44.306" v="1"/>
            <ac:spMkLst>
              <pc:docMk/>
              <pc:sldMasterMk cId="0" sldId="2147483648"/>
              <pc:sldLayoutMk cId="0" sldId="2147483659"/>
              <ac:spMk id="2" creationId="{00000000-0000-0000-0000-000000000000}"/>
            </ac:spMkLst>
          </pc:spChg>
          <pc:spChg chg="mod">
            <ac:chgData name="Arceneaux, Nikki L. (New Orleans)" userId="2ecd6c86-73b9-450b-99a6-4e8fd5bff224" providerId="ADAL" clId="{825FE25F-E656-7141-BD92-91BABB173566}" dt="2024-02-29T19:54:44.306" v="1"/>
            <ac:spMkLst>
              <pc:docMk/>
              <pc:sldMasterMk cId="0" sldId="2147483648"/>
              <pc:sldLayoutMk cId="0"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D4BE4A-6435-9C4B-9B6A-D5DE576EA889}" type="datetimeFigureOut">
              <a:rPr lang="en-US" smtClean="0"/>
              <a:t>4/4/24</a:t>
            </a:fld>
            <a:endParaRPr lang="en-US"/>
          </a:p>
        </p:txBody>
      </p:sp>
      <p:sp>
        <p:nvSpPr>
          <p:cNvPr id="4" name="Slide Image Placeholder 3"/>
          <p:cNvSpPr>
            <a:spLocks noGrp="1" noRot="1" noChangeAspect="1"/>
          </p:cNvSpPr>
          <p:nvPr>
            <p:ph type="sldImg" idx="2"/>
          </p:nvPr>
        </p:nvSpPr>
        <p:spPr>
          <a:xfrm>
            <a:off x="1446213" y="1162050"/>
            <a:ext cx="41179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9DC1857-A55F-2640-BE39-CC8C8AEF32D8}" type="slidenum">
              <a:rPr lang="en-US" smtClean="0"/>
              <a:t>‹#›</a:t>
            </a:fld>
            <a:endParaRPr lang="en-US"/>
          </a:p>
        </p:txBody>
      </p:sp>
    </p:spTree>
    <p:extLst>
      <p:ext uri="{BB962C8B-B14F-4D97-AF65-F5344CB8AC3E}">
        <p14:creationId xmlns:p14="http://schemas.microsoft.com/office/powerpoint/2010/main" val="412840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62050"/>
            <a:ext cx="4114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C1857-A55F-2640-BE39-CC8C8AEF32D8}" type="slidenum">
              <a:rPr lang="en-US" smtClean="0"/>
              <a:t>1</a:t>
            </a:fld>
            <a:endParaRPr lang="en-US"/>
          </a:p>
        </p:txBody>
      </p:sp>
    </p:spTree>
    <p:extLst>
      <p:ext uri="{BB962C8B-B14F-4D97-AF65-F5344CB8AC3E}">
        <p14:creationId xmlns:p14="http://schemas.microsoft.com/office/powerpoint/2010/main" val="204026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089819"/>
            <a:ext cx="32644080" cy="6272107"/>
          </a:xfrm>
        </p:spPr>
        <p:txBody>
          <a:bodyPr/>
          <a:lstStyle/>
          <a:p>
            <a:r>
              <a:rPr lang="en-US"/>
              <a:t>Click to edit Master title style</a:t>
            </a:r>
          </a:p>
        </p:txBody>
      </p:sp>
      <p:sp>
        <p:nvSpPr>
          <p:cNvPr id="3" name="Subtitle 2"/>
          <p:cNvSpPr>
            <a:spLocks noGrp="1"/>
          </p:cNvSpPr>
          <p:nvPr>
            <p:ph type="subTitle" idx="1"/>
          </p:nvPr>
        </p:nvSpPr>
        <p:spPr>
          <a:xfrm>
            <a:off x="5760720" y="16581120"/>
            <a:ext cx="26883360" cy="7477760"/>
          </a:xfrm>
        </p:spPr>
        <p:txBody>
          <a:bodyPr/>
          <a:lstStyle>
            <a:lvl1pPr marL="0" indent="0" algn="ctr">
              <a:buNone/>
              <a:defRPr>
                <a:solidFill>
                  <a:schemeClr val="tx1">
                    <a:tint val="75000"/>
                  </a:schemeClr>
                </a:solidFill>
              </a:defRPr>
            </a:lvl1pPr>
            <a:lvl2pPr marL="1950482" indent="0" algn="ctr">
              <a:buNone/>
              <a:defRPr>
                <a:solidFill>
                  <a:schemeClr val="tx1">
                    <a:tint val="75000"/>
                  </a:schemeClr>
                </a:solidFill>
              </a:defRPr>
            </a:lvl2pPr>
            <a:lvl3pPr marL="3900965" indent="0" algn="ctr">
              <a:buNone/>
              <a:defRPr>
                <a:solidFill>
                  <a:schemeClr val="tx1">
                    <a:tint val="75000"/>
                  </a:schemeClr>
                </a:solidFill>
              </a:defRPr>
            </a:lvl3pPr>
            <a:lvl4pPr marL="5851446" indent="0" algn="ctr">
              <a:buNone/>
              <a:defRPr>
                <a:solidFill>
                  <a:schemeClr val="tx1">
                    <a:tint val="75000"/>
                  </a:schemeClr>
                </a:solidFill>
              </a:defRPr>
            </a:lvl4pPr>
            <a:lvl5pPr marL="7801927" indent="0" algn="ctr">
              <a:buNone/>
              <a:defRPr>
                <a:solidFill>
                  <a:schemeClr val="tx1">
                    <a:tint val="75000"/>
                  </a:schemeClr>
                </a:solidFill>
              </a:defRPr>
            </a:lvl5pPr>
            <a:lvl6pPr marL="9752409" indent="0" algn="ctr">
              <a:buNone/>
              <a:defRPr>
                <a:solidFill>
                  <a:schemeClr val="tx1">
                    <a:tint val="75000"/>
                  </a:schemeClr>
                </a:solidFill>
              </a:defRPr>
            </a:lvl6pPr>
            <a:lvl7pPr marL="11702892" indent="0" algn="ctr">
              <a:buNone/>
              <a:defRPr>
                <a:solidFill>
                  <a:schemeClr val="tx1">
                    <a:tint val="75000"/>
                  </a:schemeClr>
                </a:solidFill>
              </a:defRPr>
            </a:lvl7pPr>
            <a:lvl8pPr marL="13653374" indent="0" algn="ctr">
              <a:buNone/>
              <a:defRPr>
                <a:solidFill>
                  <a:schemeClr val="tx1">
                    <a:tint val="75000"/>
                  </a:schemeClr>
                </a:solidFill>
              </a:defRPr>
            </a:lvl8pPr>
            <a:lvl9pPr marL="156038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CB505-9AC4-4C05-A98D-7736BF29291B}" type="datetimeFigureOut">
              <a:rPr lang="en-US"/>
              <a:pPr>
                <a:defRPr/>
              </a:pPr>
              <a:t>4/4/24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3FF304-4512-4861-B023-8EA1B528CC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393183-66EE-4D56-BADB-860C0C78510C}" type="datetimeFigureOut">
              <a:rPr lang="en-US"/>
              <a:pPr>
                <a:defRPr/>
              </a:pPr>
              <a:t>4/4/24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CAA38-B9A4-4F30-B17D-2F262EAAEB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171795"/>
            <a:ext cx="8641080" cy="24966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171795"/>
            <a:ext cx="25283160" cy="24966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DC1197-E80E-4302-9BF9-CF043FE3559E}" type="datetimeFigureOut">
              <a:rPr lang="en-US"/>
              <a:pPr>
                <a:defRPr/>
              </a:pPr>
              <a:t>4/4/24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4F71A2-1697-40C6-95B9-418C0A46FA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E609C2-55AE-4B73-8185-A1FAEE45A3CD}" type="datetimeFigureOut">
              <a:rPr lang="en-US"/>
              <a:pPr>
                <a:defRPr/>
              </a:pPr>
              <a:t>4/4/24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464EE-9D8F-4655-8F52-E6057FB4DD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18802776"/>
            <a:ext cx="32644080" cy="5811520"/>
          </a:xfrm>
        </p:spPr>
        <p:txBody>
          <a:bodyPr anchor="t"/>
          <a:lstStyle>
            <a:lvl1pPr algn="l">
              <a:defRPr sz="17064" b="1" cap="all"/>
            </a:lvl1pPr>
          </a:lstStyle>
          <a:p>
            <a:r>
              <a:rPr lang="en-US"/>
              <a:t>Click to edit Master title style</a:t>
            </a:r>
          </a:p>
        </p:txBody>
      </p:sp>
      <p:sp>
        <p:nvSpPr>
          <p:cNvPr id="3" name="Text Placeholder 2"/>
          <p:cNvSpPr>
            <a:spLocks noGrp="1"/>
          </p:cNvSpPr>
          <p:nvPr>
            <p:ph type="body" idx="1"/>
          </p:nvPr>
        </p:nvSpPr>
        <p:spPr>
          <a:xfrm>
            <a:off x="3033714" y="12401978"/>
            <a:ext cx="32644080" cy="6400798"/>
          </a:xfrm>
        </p:spPr>
        <p:txBody>
          <a:bodyPr anchor="b"/>
          <a:lstStyle>
            <a:lvl1pPr marL="0" indent="0">
              <a:buNone/>
              <a:defRPr sz="8533">
                <a:solidFill>
                  <a:schemeClr val="tx1">
                    <a:tint val="75000"/>
                  </a:schemeClr>
                </a:solidFill>
              </a:defRPr>
            </a:lvl1pPr>
            <a:lvl2pPr marL="1950482" indent="0">
              <a:buNone/>
              <a:defRPr sz="7694">
                <a:solidFill>
                  <a:schemeClr val="tx1">
                    <a:tint val="75000"/>
                  </a:schemeClr>
                </a:solidFill>
              </a:defRPr>
            </a:lvl2pPr>
            <a:lvl3pPr marL="3900965" indent="0">
              <a:buNone/>
              <a:defRPr sz="6857">
                <a:solidFill>
                  <a:schemeClr val="tx1">
                    <a:tint val="75000"/>
                  </a:schemeClr>
                </a:solidFill>
              </a:defRPr>
            </a:lvl3pPr>
            <a:lvl4pPr marL="5851446" indent="0">
              <a:buNone/>
              <a:defRPr sz="5943">
                <a:solidFill>
                  <a:schemeClr val="tx1">
                    <a:tint val="75000"/>
                  </a:schemeClr>
                </a:solidFill>
              </a:defRPr>
            </a:lvl4pPr>
            <a:lvl5pPr marL="7801927" indent="0">
              <a:buNone/>
              <a:defRPr sz="5943">
                <a:solidFill>
                  <a:schemeClr val="tx1">
                    <a:tint val="75000"/>
                  </a:schemeClr>
                </a:solidFill>
              </a:defRPr>
            </a:lvl5pPr>
            <a:lvl6pPr marL="9752409" indent="0">
              <a:buNone/>
              <a:defRPr sz="5943">
                <a:solidFill>
                  <a:schemeClr val="tx1">
                    <a:tint val="75000"/>
                  </a:schemeClr>
                </a:solidFill>
              </a:defRPr>
            </a:lvl6pPr>
            <a:lvl7pPr marL="11702892" indent="0">
              <a:buNone/>
              <a:defRPr sz="5943">
                <a:solidFill>
                  <a:schemeClr val="tx1">
                    <a:tint val="75000"/>
                  </a:schemeClr>
                </a:solidFill>
              </a:defRPr>
            </a:lvl7pPr>
            <a:lvl8pPr marL="13653374" indent="0">
              <a:buNone/>
              <a:defRPr sz="5943">
                <a:solidFill>
                  <a:schemeClr val="tx1">
                    <a:tint val="75000"/>
                  </a:schemeClr>
                </a:solidFill>
              </a:defRPr>
            </a:lvl8pPr>
            <a:lvl9pPr marL="15603855" indent="0">
              <a:buNone/>
              <a:defRPr sz="59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82D568-69E2-43F5-9C96-EEC469C93503}" type="datetimeFigureOut">
              <a:rPr lang="en-US"/>
              <a:pPr>
                <a:defRPr/>
              </a:pPr>
              <a:t>4/4/24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36F94-814B-4BB0-BC15-CE032CD927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6827522"/>
            <a:ext cx="16962120" cy="19310776"/>
          </a:xfrm>
        </p:spPr>
        <p:txBody>
          <a:bodyPr/>
          <a:lstStyle>
            <a:lvl1pPr>
              <a:defRPr sz="11961"/>
            </a:lvl1pPr>
            <a:lvl2pPr>
              <a:defRPr sz="10207"/>
            </a:lvl2pPr>
            <a:lvl3pPr>
              <a:defRPr sz="8533"/>
            </a:lvl3pPr>
            <a:lvl4pPr>
              <a:defRPr sz="7694"/>
            </a:lvl4pPr>
            <a:lvl5pPr>
              <a:defRPr sz="7694"/>
            </a:lvl5pPr>
            <a:lvl6pPr>
              <a:defRPr sz="7694"/>
            </a:lvl6pPr>
            <a:lvl7pPr>
              <a:defRPr sz="7694"/>
            </a:lvl7pPr>
            <a:lvl8pPr>
              <a:defRPr sz="7694"/>
            </a:lvl8pPr>
            <a:lvl9pPr>
              <a:defRPr sz="76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6827522"/>
            <a:ext cx="16962120" cy="19310776"/>
          </a:xfrm>
        </p:spPr>
        <p:txBody>
          <a:bodyPr/>
          <a:lstStyle>
            <a:lvl1pPr>
              <a:defRPr sz="11961"/>
            </a:lvl1pPr>
            <a:lvl2pPr>
              <a:defRPr sz="10207"/>
            </a:lvl2pPr>
            <a:lvl3pPr>
              <a:defRPr sz="8533"/>
            </a:lvl3pPr>
            <a:lvl4pPr>
              <a:defRPr sz="7694"/>
            </a:lvl4pPr>
            <a:lvl5pPr>
              <a:defRPr sz="7694"/>
            </a:lvl5pPr>
            <a:lvl6pPr>
              <a:defRPr sz="7694"/>
            </a:lvl6pPr>
            <a:lvl7pPr>
              <a:defRPr sz="7694"/>
            </a:lvl7pPr>
            <a:lvl8pPr>
              <a:defRPr sz="7694"/>
            </a:lvl8pPr>
            <a:lvl9pPr>
              <a:defRPr sz="76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917A4-18A0-4C9D-830C-8BB9D492F086}" type="datetimeFigureOut">
              <a:rPr lang="en-US"/>
              <a:pPr>
                <a:defRPr/>
              </a:pPr>
              <a:t>4/4/24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68EE1F-6E2F-4E2D-AABE-8948170D83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3" y="6549818"/>
            <a:ext cx="16968789" cy="2729651"/>
          </a:xfrm>
        </p:spPr>
        <p:txBody>
          <a:bodyPr anchor="b"/>
          <a:lstStyle>
            <a:lvl1pPr marL="0" indent="0">
              <a:buNone/>
              <a:defRPr sz="10207" b="1"/>
            </a:lvl1pPr>
            <a:lvl2pPr marL="1950482" indent="0">
              <a:buNone/>
              <a:defRPr sz="8533" b="1"/>
            </a:lvl2pPr>
            <a:lvl3pPr marL="3900965" indent="0">
              <a:buNone/>
              <a:defRPr sz="7694" b="1"/>
            </a:lvl3pPr>
            <a:lvl4pPr marL="5851446" indent="0">
              <a:buNone/>
              <a:defRPr sz="6857" b="1"/>
            </a:lvl4pPr>
            <a:lvl5pPr marL="7801927" indent="0">
              <a:buNone/>
              <a:defRPr sz="6857" b="1"/>
            </a:lvl5pPr>
            <a:lvl6pPr marL="9752409" indent="0">
              <a:buNone/>
              <a:defRPr sz="6857" b="1"/>
            </a:lvl6pPr>
            <a:lvl7pPr marL="11702892" indent="0">
              <a:buNone/>
              <a:defRPr sz="6857" b="1"/>
            </a:lvl7pPr>
            <a:lvl8pPr marL="13653374" indent="0">
              <a:buNone/>
              <a:defRPr sz="6857" b="1"/>
            </a:lvl8pPr>
            <a:lvl9pPr marL="15603855" indent="0">
              <a:buNone/>
              <a:defRPr sz="6857" b="1"/>
            </a:lvl9pPr>
          </a:lstStyle>
          <a:p>
            <a:pPr lvl="0"/>
            <a:r>
              <a:rPr lang="en-US"/>
              <a:t>Click to edit Master text styles</a:t>
            </a:r>
          </a:p>
        </p:txBody>
      </p:sp>
      <p:sp>
        <p:nvSpPr>
          <p:cNvPr id="4" name="Content Placeholder 3"/>
          <p:cNvSpPr>
            <a:spLocks noGrp="1"/>
          </p:cNvSpPr>
          <p:nvPr>
            <p:ph sz="half" idx="2"/>
          </p:nvPr>
        </p:nvSpPr>
        <p:spPr>
          <a:xfrm>
            <a:off x="1920243" y="9279471"/>
            <a:ext cx="16968789" cy="16858829"/>
          </a:xfrm>
        </p:spPr>
        <p:txBody>
          <a:bodyPr/>
          <a:lstStyle>
            <a:lvl1pPr>
              <a:defRPr sz="10207"/>
            </a:lvl1pPr>
            <a:lvl2pPr>
              <a:defRPr sz="8533"/>
            </a:lvl2pPr>
            <a:lvl3pPr>
              <a:defRPr sz="7694"/>
            </a:lvl3pPr>
            <a:lvl4pPr>
              <a:defRPr sz="6857"/>
            </a:lvl4pPr>
            <a:lvl5pPr>
              <a:defRPr sz="6857"/>
            </a:lvl5pPr>
            <a:lvl6pPr>
              <a:defRPr sz="6857"/>
            </a:lvl6pPr>
            <a:lvl7pPr>
              <a:defRPr sz="6857"/>
            </a:lvl7pPr>
            <a:lvl8pPr>
              <a:defRPr sz="6857"/>
            </a:lvl8pPr>
            <a:lvl9pPr>
              <a:defRPr sz="6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9" y="6549818"/>
            <a:ext cx="16975455" cy="2729651"/>
          </a:xfrm>
        </p:spPr>
        <p:txBody>
          <a:bodyPr anchor="b"/>
          <a:lstStyle>
            <a:lvl1pPr marL="0" indent="0">
              <a:buNone/>
              <a:defRPr sz="10207" b="1"/>
            </a:lvl1pPr>
            <a:lvl2pPr marL="1950482" indent="0">
              <a:buNone/>
              <a:defRPr sz="8533" b="1"/>
            </a:lvl2pPr>
            <a:lvl3pPr marL="3900965" indent="0">
              <a:buNone/>
              <a:defRPr sz="7694" b="1"/>
            </a:lvl3pPr>
            <a:lvl4pPr marL="5851446" indent="0">
              <a:buNone/>
              <a:defRPr sz="6857" b="1"/>
            </a:lvl4pPr>
            <a:lvl5pPr marL="7801927" indent="0">
              <a:buNone/>
              <a:defRPr sz="6857" b="1"/>
            </a:lvl5pPr>
            <a:lvl6pPr marL="9752409" indent="0">
              <a:buNone/>
              <a:defRPr sz="6857" b="1"/>
            </a:lvl6pPr>
            <a:lvl7pPr marL="11702892" indent="0">
              <a:buNone/>
              <a:defRPr sz="6857" b="1"/>
            </a:lvl7pPr>
            <a:lvl8pPr marL="13653374" indent="0">
              <a:buNone/>
              <a:defRPr sz="6857" b="1"/>
            </a:lvl8pPr>
            <a:lvl9pPr marL="15603855" indent="0">
              <a:buNone/>
              <a:defRPr sz="6857" b="1"/>
            </a:lvl9pPr>
          </a:lstStyle>
          <a:p>
            <a:pPr lvl="0"/>
            <a:r>
              <a:rPr lang="en-US"/>
              <a:t>Click to edit Master text styles</a:t>
            </a:r>
          </a:p>
        </p:txBody>
      </p:sp>
      <p:sp>
        <p:nvSpPr>
          <p:cNvPr id="6" name="Content Placeholder 5"/>
          <p:cNvSpPr>
            <a:spLocks noGrp="1"/>
          </p:cNvSpPr>
          <p:nvPr>
            <p:ph sz="quarter" idx="4"/>
          </p:nvPr>
        </p:nvSpPr>
        <p:spPr>
          <a:xfrm>
            <a:off x="19509109" y="9279471"/>
            <a:ext cx="16975455" cy="16858829"/>
          </a:xfrm>
        </p:spPr>
        <p:txBody>
          <a:bodyPr/>
          <a:lstStyle>
            <a:lvl1pPr>
              <a:defRPr sz="10207"/>
            </a:lvl1pPr>
            <a:lvl2pPr>
              <a:defRPr sz="8533"/>
            </a:lvl2pPr>
            <a:lvl3pPr>
              <a:defRPr sz="7694"/>
            </a:lvl3pPr>
            <a:lvl4pPr>
              <a:defRPr sz="6857"/>
            </a:lvl4pPr>
            <a:lvl5pPr>
              <a:defRPr sz="6857"/>
            </a:lvl5pPr>
            <a:lvl6pPr>
              <a:defRPr sz="6857"/>
            </a:lvl6pPr>
            <a:lvl7pPr>
              <a:defRPr sz="6857"/>
            </a:lvl7pPr>
            <a:lvl8pPr>
              <a:defRPr sz="6857"/>
            </a:lvl8pPr>
            <a:lvl9pPr>
              <a:defRPr sz="6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D207C4-D0F1-424E-8371-A96F424CC8FC}" type="datetimeFigureOut">
              <a:rPr lang="en-US"/>
              <a:pPr>
                <a:defRPr/>
              </a:pPr>
              <a:t>4/4/24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747C00-AF1A-4D43-AAD4-C5BF401E27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703D09-FAFD-4C2B-AB7B-FF1CCA5BCF17}" type="datetimeFigureOut">
              <a:rPr lang="en-US"/>
              <a:pPr>
                <a:defRPr/>
              </a:pPr>
              <a:t>4/4/24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6E032-2099-4784-8541-0DA84E1501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E91AD0-1468-4D41-B3A4-79FB3C2B7B7D}" type="datetimeFigureOut">
              <a:rPr lang="en-US"/>
              <a:pPr>
                <a:defRPr/>
              </a:pPr>
              <a:t>4/4/24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DB034A-C775-4D79-8570-72E3AA6F5D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5" y="1165013"/>
            <a:ext cx="12634914" cy="4958080"/>
          </a:xfrm>
        </p:spPr>
        <p:txBody>
          <a:bodyPr anchor="b"/>
          <a:lstStyle>
            <a:lvl1pPr algn="l">
              <a:defRPr sz="8533" b="1"/>
            </a:lvl1pPr>
          </a:lstStyle>
          <a:p>
            <a:r>
              <a:rPr lang="en-US"/>
              <a:t>Click to edit Master title style</a:t>
            </a:r>
          </a:p>
        </p:txBody>
      </p:sp>
      <p:sp>
        <p:nvSpPr>
          <p:cNvPr id="3" name="Content Placeholder 2"/>
          <p:cNvSpPr>
            <a:spLocks noGrp="1"/>
          </p:cNvSpPr>
          <p:nvPr>
            <p:ph idx="1"/>
          </p:nvPr>
        </p:nvSpPr>
        <p:spPr>
          <a:xfrm>
            <a:off x="15015210" y="1165016"/>
            <a:ext cx="21469350" cy="24973282"/>
          </a:xfrm>
        </p:spPr>
        <p:txBody>
          <a:bodyPr/>
          <a:lstStyle>
            <a:lvl1pPr>
              <a:defRPr sz="13636"/>
            </a:lvl1pPr>
            <a:lvl2pPr>
              <a:defRPr sz="11961"/>
            </a:lvl2pPr>
            <a:lvl3pPr>
              <a:defRPr sz="10207"/>
            </a:lvl3pPr>
            <a:lvl4pPr>
              <a:defRPr sz="8533"/>
            </a:lvl4pPr>
            <a:lvl5pPr>
              <a:defRPr sz="8533"/>
            </a:lvl5pPr>
            <a:lvl6pPr>
              <a:defRPr sz="8533"/>
            </a:lvl6pPr>
            <a:lvl7pPr>
              <a:defRPr sz="8533"/>
            </a:lvl7pPr>
            <a:lvl8pPr>
              <a:defRPr sz="8533"/>
            </a:lvl8pPr>
            <a:lvl9pPr>
              <a:defRPr sz="8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5" y="6123096"/>
            <a:ext cx="12634914" cy="20015202"/>
          </a:xfrm>
        </p:spPr>
        <p:txBody>
          <a:bodyPr/>
          <a:lstStyle>
            <a:lvl1pPr marL="0" indent="0">
              <a:buNone/>
              <a:defRPr sz="5943"/>
            </a:lvl1pPr>
            <a:lvl2pPr marL="1950482" indent="0">
              <a:buNone/>
              <a:defRPr sz="5105"/>
            </a:lvl2pPr>
            <a:lvl3pPr marL="3900965" indent="0">
              <a:buNone/>
              <a:defRPr sz="4267"/>
            </a:lvl3pPr>
            <a:lvl4pPr marL="5851446" indent="0">
              <a:buNone/>
              <a:defRPr sz="3810"/>
            </a:lvl4pPr>
            <a:lvl5pPr marL="7801927" indent="0">
              <a:buNone/>
              <a:defRPr sz="3810"/>
            </a:lvl5pPr>
            <a:lvl6pPr marL="9752409" indent="0">
              <a:buNone/>
              <a:defRPr sz="3810"/>
            </a:lvl6pPr>
            <a:lvl7pPr marL="11702892" indent="0">
              <a:buNone/>
              <a:defRPr sz="3810"/>
            </a:lvl7pPr>
            <a:lvl8pPr marL="13653374" indent="0">
              <a:buNone/>
              <a:defRPr sz="3810"/>
            </a:lvl8pPr>
            <a:lvl9pPr marL="15603855" indent="0">
              <a:buNone/>
              <a:defRPr sz="381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E01E9-81F5-4E4B-989D-9F094D3A05EB}" type="datetimeFigureOut">
              <a:rPr lang="en-US"/>
              <a:pPr>
                <a:defRPr/>
              </a:pPr>
              <a:t>4/4/24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79F5E6-5B16-49F9-A5BE-739E5B78D2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0482561"/>
            <a:ext cx="23042880" cy="2418082"/>
          </a:xfrm>
        </p:spPr>
        <p:txBody>
          <a:bodyPr anchor="b"/>
          <a:lstStyle>
            <a:lvl1pPr algn="l">
              <a:defRPr sz="8533" b="1"/>
            </a:lvl1pPr>
          </a:lstStyle>
          <a:p>
            <a:r>
              <a:rPr lang="en-US"/>
              <a:t>Click to edit Master title style</a:t>
            </a:r>
          </a:p>
        </p:txBody>
      </p:sp>
      <p:sp>
        <p:nvSpPr>
          <p:cNvPr id="3" name="Picture Placeholder 2"/>
          <p:cNvSpPr>
            <a:spLocks noGrp="1"/>
          </p:cNvSpPr>
          <p:nvPr>
            <p:ph type="pic" idx="1"/>
          </p:nvPr>
        </p:nvSpPr>
        <p:spPr>
          <a:xfrm>
            <a:off x="7527609" y="2614507"/>
            <a:ext cx="23042880" cy="17556480"/>
          </a:xfrm>
        </p:spPr>
        <p:txBody>
          <a:bodyPr rtlCol="0">
            <a:normAutofit/>
          </a:bodyPr>
          <a:lstStyle>
            <a:lvl1pPr marL="0" indent="0">
              <a:buNone/>
              <a:defRPr sz="13636"/>
            </a:lvl1pPr>
            <a:lvl2pPr marL="1950482" indent="0">
              <a:buNone/>
              <a:defRPr sz="11961"/>
            </a:lvl2pPr>
            <a:lvl3pPr marL="3900965" indent="0">
              <a:buNone/>
              <a:defRPr sz="10207"/>
            </a:lvl3pPr>
            <a:lvl4pPr marL="5851446" indent="0">
              <a:buNone/>
              <a:defRPr sz="8533"/>
            </a:lvl4pPr>
            <a:lvl5pPr marL="7801927" indent="0">
              <a:buNone/>
              <a:defRPr sz="8533"/>
            </a:lvl5pPr>
            <a:lvl6pPr marL="9752409" indent="0">
              <a:buNone/>
              <a:defRPr sz="8533"/>
            </a:lvl6pPr>
            <a:lvl7pPr marL="11702892" indent="0">
              <a:buNone/>
              <a:defRPr sz="8533"/>
            </a:lvl7pPr>
            <a:lvl8pPr marL="13653374" indent="0">
              <a:buNone/>
              <a:defRPr sz="8533"/>
            </a:lvl8pPr>
            <a:lvl9pPr marL="15603855" indent="0">
              <a:buNone/>
              <a:defRPr sz="8533"/>
            </a:lvl9pPr>
          </a:lstStyle>
          <a:p>
            <a:pPr lvl="0"/>
            <a:endParaRPr lang="en-US" noProof="0"/>
          </a:p>
        </p:txBody>
      </p:sp>
      <p:sp>
        <p:nvSpPr>
          <p:cNvPr id="4" name="Text Placeholder 3"/>
          <p:cNvSpPr>
            <a:spLocks noGrp="1"/>
          </p:cNvSpPr>
          <p:nvPr>
            <p:ph type="body" sz="half" idx="2"/>
          </p:nvPr>
        </p:nvSpPr>
        <p:spPr>
          <a:xfrm>
            <a:off x="7527609" y="22900643"/>
            <a:ext cx="23042880" cy="3434078"/>
          </a:xfrm>
        </p:spPr>
        <p:txBody>
          <a:bodyPr/>
          <a:lstStyle>
            <a:lvl1pPr marL="0" indent="0">
              <a:buNone/>
              <a:defRPr sz="5943"/>
            </a:lvl1pPr>
            <a:lvl2pPr marL="1950482" indent="0">
              <a:buNone/>
              <a:defRPr sz="5105"/>
            </a:lvl2pPr>
            <a:lvl3pPr marL="3900965" indent="0">
              <a:buNone/>
              <a:defRPr sz="4267"/>
            </a:lvl3pPr>
            <a:lvl4pPr marL="5851446" indent="0">
              <a:buNone/>
              <a:defRPr sz="3810"/>
            </a:lvl4pPr>
            <a:lvl5pPr marL="7801927" indent="0">
              <a:buNone/>
              <a:defRPr sz="3810"/>
            </a:lvl5pPr>
            <a:lvl6pPr marL="9752409" indent="0">
              <a:buNone/>
              <a:defRPr sz="3810"/>
            </a:lvl6pPr>
            <a:lvl7pPr marL="11702892" indent="0">
              <a:buNone/>
              <a:defRPr sz="3810"/>
            </a:lvl7pPr>
            <a:lvl8pPr marL="13653374" indent="0">
              <a:buNone/>
              <a:defRPr sz="3810"/>
            </a:lvl8pPr>
            <a:lvl9pPr marL="15603855" indent="0">
              <a:buNone/>
              <a:defRPr sz="381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787F3F-4462-4031-99DA-17176F0C142A}" type="datetimeFigureOut">
              <a:rPr lang="en-US"/>
              <a:pPr>
                <a:defRPr/>
              </a:pPr>
              <a:t>4/4/24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0ADB7-A22D-483D-A9F2-D29A0ED5F4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480" y="1172029"/>
            <a:ext cx="34563844" cy="48768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920480" y="6827764"/>
            <a:ext cx="34563844" cy="19310047"/>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480" y="27119947"/>
            <a:ext cx="8960644" cy="1557867"/>
          </a:xfrm>
          <a:prstGeom prst="rect">
            <a:avLst/>
          </a:prstGeom>
        </p:spPr>
        <p:txBody>
          <a:bodyPr vert="horz" lIns="512064" tIns="256032" rIns="512064" bIns="256032" rtlCol="0" anchor="ctr"/>
          <a:lstStyle>
            <a:lvl1pPr algn="l" fontAlgn="auto">
              <a:spcBef>
                <a:spcPts val="0"/>
              </a:spcBef>
              <a:spcAft>
                <a:spcPts val="0"/>
              </a:spcAft>
              <a:defRPr sz="5105">
                <a:solidFill>
                  <a:schemeClr val="tx1">
                    <a:tint val="75000"/>
                  </a:schemeClr>
                </a:solidFill>
                <a:latin typeface="+mn-lt"/>
                <a:cs typeface="+mn-cs"/>
              </a:defRPr>
            </a:lvl1pPr>
          </a:lstStyle>
          <a:p>
            <a:pPr>
              <a:defRPr/>
            </a:pPr>
            <a:fld id="{A6422499-BC3F-4C15-B316-C25AE9E0BA77}" type="datetimeFigureOut">
              <a:rPr lang="en-US"/>
              <a:pPr>
                <a:defRPr/>
              </a:pPr>
              <a:t>4/4/24</a:t>
            </a:fld>
            <a:endParaRPr lang="en-US"/>
          </a:p>
        </p:txBody>
      </p:sp>
      <p:sp>
        <p:nvSpPr>
          <p:cNvPr id="5" name="Footer Placeholder 4"/>
          <p:cNvSpPr>
            <a:spLocks noGrp="1"/>
          </p:cNvSpPr>
          <p:nvPr>
            <p:ph type="ftr" sz="quarter" idx="3"/>
          </p:nvPr>
        </p:nvSpPr>
        <p:spPr>
          <a:xfrm>
            <a:off x="13121880" y="27119947"/>
            <a:ext cx="12161044" cy="1557867"/>
          </a:xfrm>
          <a:prstGeom prst="rect">
            <a:avLst/>
          </a:prstGeom>
        </p:spPr>
        <p:txBody>
          <a:bodyPr vert="horz" lIns="512064" tIns="256032" rIns="512064" bIns="256032" rtlCol="0" anchor="ctr"/>
          <a:lstStyle>
            <a:lvl1pPr algn="ctr" fontAlgn="auto">
              <a:spcBef>
                <a:spcPts val="0"/>
              </a:spcBef>
              <a:spcAft>
                <a:spcPts val="0"/>
              </a:spcAft>
              <a:defRPr sz="5105">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7523680" y="27119947"/>
            <a:ext cx="8960644" cy="1557867"/>
          </a:xfrm>
          <a:prstGeom prst="rect">
            <a:avLst/>
          </a:prstGeom>
        </p:spPr>
        <p:txBody>
          <a:bodyPr vert="horz" lIns="512064" tIns="256032" rIns="512064" bIns="256032" rtlCol="0" anchor="ctr"/>
          <a:lstStyle>
            <a:lvl1pPr algn="r" fontAlgn="auto">
              <a:spcBef>
                <a:spcPts val="0"/>
              </a:spcBef>
              <a:spcAft>
                <a:spcPts val="0"/>
              </a:spcAft>
              <a:defRPr sz="5105">
                <a:solidFill>
                  <a:schemeClr val="tx1">
                    <a:tint val="75000"/>
                  </a:schemeClr>
                </a:solidFill>
                <a:latin typeface="+mn-lt"/>
                <a:cs typeface="+mn-cs"/>
              </a:defRPr>
            </a:lvl1pPr>
          </a:lstStyle>
          <a:p>
            <a:pPr>
              <a:defRPr/>
            </a:pPr>
            <a:fld id="{18B0B7A6-ADF1-4262-992D-9BEFB4A56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8741" kern="1200">
          <a:solidFill>
            <a:schemeClr val="tx1"/>
          </a:solidFill>
          <a:latin typeface="+mj-lt"/>
          <a:ea typeface="+mj-ea"/>
          <a:cs typeface="+mj-cs"/>
        </a:defRPr>
      </a:lvl1pPr>
      <a:lvl2pPr algn="ctr" rtl="0" eaLnBrk="0" fontAlgn="base" hangingPunct="0">
        <a:spcBef>
          <a:spcPct val="0"/>
        </a:spcBef>
        <a:spcAft>
          <a:spcPct val="0"/>
        </a:spcAft>
        <a:defRPr sz="18741">
          <a:solidFill>
            <a:schemeClr val="tx1"/>
          </a:solidFill>
          <a:latin typeface="Calibri" pitchFamily="34" charset="0"/>
        </a:defRPr>
      </a:lvl2pPr>
      <a:lvl3pPr algn="ctr" rtl="0" eaLnBrk="0" fontAlgn="base" hangingPunct="0">
        <a:spcBef>
          <a:spcPct val="0"/>
        </a:spcBef>
        <a:spcAft>
          <a:spcPct val="0"/>
        </a:spcAft>
        <a:defRPr sz="18741">
          <a:solidFill>
            <a:schemeClr val="tx1"/>
          </a:solidFill>
          <a:latin typeface="Calibri" pitchFamily="34" charset="0"/>
        </a:defRPr>
      </a:lvl3pPr>
      <a:lvl4pPr algn="ctr" rtl="0" eaLnBrk="0" fontAlgn="base" hangingPunct="0">
        <a:spcBef>
          <a:spcPct val="0"/>
        </a:spcBef>
        <a:spcAft>
          <a:spcPct val="0"/>
        </a:spcAft>
        <a:defRPr sz="18741">
          <a:solidFill>
            <a:schemeClr val="tx1"/>
          </a:solidFill>
          <a:latin typeface="Calibri" pitchFamily="34" charset="0"/>
        </a:defRPr>
      </a:lvl4pPr>
      <a:lvl5pPr algn="ctr" rtl="0" eaLnBrk="0" fontAlgn="base" hangingPunct="0">
        <a:spcBef>
          <a:spcPct val="0"/>
        </a:spcBef>
        <a:spcAft>
          <a:spcPct val="0"/>
        </a:spcAft>
        <a:defRPr sz="18741">
          <a:solidFill>
            <a:schemeClr val="tx1"/>
          </a:solidFill>
          <a:latin typeface="Calibri" pitchFamily="34" charset="0"/>
        </a:defRPr>
      </a:lvl5pPr>
      <a:lvl6pPr marL="1950482" algn="ctr" rtl="0" fontAlgn="base">
        <a:spcBef>
          <a:spcPct val="0"/>
        </a:spcBef>
        <a:spcAft>
          <a:spcPct val="0"/>
        </a:spcAft>
        <a:defRPr sz="18741">
          <a:solidFill>
            <a:schemeClr val="tx1"/>
          </a:solidFill>
          <a:latin typeface="Calibri" pitchFamily="34" charset="0"/>
        </a:defRPr>
      </a:lvl6pPr>
      <a:lvl7pPr marL="3900965" algn="ctr" rtl="0" fontAlgn="base">
        <a:spcBef>
          <a:spcPct val="0"/>
        </a:spcBef>
        <a:spcAft>
          <a:spcPct val="0"/>
        </a:spcAft>
        <a:defRPr sz="18741">
          <a:solidFill>
            <a:schemeClr val="tx1"/>
          </a:solidFill>
          <a:latin typeface="Calibri" pitchFamily="34" charset="0"/>
        </a:defRPr>
      </a:lvl7pPr>
      <a:lvl8pPr marL="5851446" algn="ctr" rtl="0" fontAlgn="base">
        <a:spcBef>
          <a:spcPct val="0"/>
        </a:spcBef>
        <a:spcAft>
          <a:spcPct val="0"/>
        </a:spcAft>
        <a:defRPr sz="18741">
          <a:solidFill>
            <a:schemeClr val="tx1"/>
          </a:solidFill>
          <a:latin typeface="Calibri" pitchFamily="34" charset="0"/>
        </a:defRPr>
      </a:lvl8pPr>
      <a:lvl9pPr marL="7801927" algn="ctr" rtl="0" fontAlgn="base">
        <a:spcBef>
          <a:spcPct val="0"/>
        </a:spcBef>
        <a:spcAft>
          <a:spcPct val="0"/>
        </a:spcAft>
        <a:defRPr sz="18741">
          <a:solidFill>
            <a:schemeClr val="tx1"/>
          </a:solidFill>
          <a:latin typeface="Calibri" pitchFamily="34" charset="0"/>
        </a:defRPr>
      </a:lvl9pPr>
    </p:titleStyle>
    <p:bodyStyle>
      <a:lvl1pPr marL="1462137" indent="-1462137" algn="l" rtl="0" eaLnBrk="0" fontAlgn="base" hangingPunct="0">
        <a:spcBef>
          <a:spcPct val="20000"/>
        </a:spcBef>
        <a:spcAft>
          <a:spcPct val="0"/>
        </a:spcAft>
        <a:buFont typeface="Arial" charset="0"/>
        <a:buChar char="•"/>
        <a:defRPr sz="13636" kern="1200">
          <a:solidFill>
            <a:schemeClr val="tx1"/>
          </a:solidFill>
          <a:latin typeface="+mn-lt"/>
          <a:ea typeface="+mn-ea"/>
          <a:cs typeface="+mn-cs"/>
        </a:defRPr>
      </a:lvl1pPr>
      <a:lvl2pPr marL="3168567" indent="-1219051" algn="l" rtl="0" eaLnBrk="0" fontAlgn="base" hangingPunct="0">
        <a:spcBef>
          <a:spcPct val="20000"/>
        </a:spcBef>
        <a:spcAft>
          <a:spcPct val="0"/>
        </a:spcAft>
        <a:buFont typeface="Arial" charset="0"/>
        <a:buChar char="–"/>
        <a:defRPr sz="11961" kern="1200">
          <a:solidFill>
            <a:schemeClr val="tx1"/>
          </a:solidFill>
          <a:latin typeface="+mn-lt"/>
          <a:ea typeface="+mn-ea"/>
          <a:cs typeface="+mn-cs"/>
        </a:defRPr>
      </a:lvl2pPr>
      <a:lvl3pPr marL="4876205" indent="-974756" algn="l" rtl="0" eaLnBrk="0" fontAlgn="base" hangingPunct="0">
        <a:spcBef>
          <a:spcPct val="20000"/>
        </a:spcBef>
        <a:spcAft>
          <a:spcPct val="0"/>
        </a:spcAft>
        <a:buFont typeface="Arial" charset="0"/>
        <a:buChar char="•"/>
        <a:defRPr sz="10207" kern="1200">
          <a:solidFill>
            <a:schemeClr val="tx1"/>
          </a:solidFill>
          <a:latin typeface="+mn-lt"/>
          <a:ea typeface="+mn-ea"/>
          <a:cs typeface="+mn-cs"/>
        </a:defRPr>
      </a:lvl3pPr>
      <a:lvl4pPr marL="6825720" indent="-974756" algn="l" rtl="0" eaLnBrk="0" fontAlgn="base" hangingPunct="0">
        <a:spcBef>
          <a:spcPct val="20000"/>
        </a:spcBef>
        <a:spcAft>
          <a:spcPct val="0"/>
        </a:spcAft>
        <a:buFont typeface="Arial" charset="0"/>
        <a:buChar char="–"/>
        <a:defRPr sz="8533" kern="1200">
          <a:solidFill>
            <a:schemeClr val="tx1"/>
          </a:solidFill>
          <a:latin typeface="+mn-lt"/>
          <a:ea typeface="+mn-ea"/>
          <a:cs typeface="+mn-cs"/>
        </a:defRPr>
      </a:lvl4pPr>
      <a:lvl5pPr marL="8776444" indent="-974756" algn="l" rtl="0" eaLnBrk="0" fontAlgn="base" hangingPunct="0">
        <a:spcBef>
          <a:spcPct val="20000"/>
        </a:spcBef>
        <a:spcAft>
          <a:spcPct val="0"/>
        </a:spcAft>
        <a:buFont typeface="Arial" charset="0"/>
        <a:buChar char="»"/>
        <a:defRPr sz="8533" kern="1200">
          <a:solidFill>
            <a:schemeClr val="tx1"/>
          </a:solidFill>
          <a:latin typeface="+mn-lt"/>
          <a:ea typeface="+mn-ea"/>
          <a:cs typeface="+mn-cs"/>
        </a:defRPr>
      </a:lvl5pPr>
      <a:lvl6pPr marL="10727650" indent="-975240" algn="l" defTabSz="3900965" rtl="0" eaLnBrk="1" latinLnBrk="0" hangingPunct="1">
        <a:spcBef>
          <a:spcPct val="20000"/>
        </a:spcBef>
        <a:buFont typeface="Arial" pitchFamily="34" charset="0"/>
        <a:buChar char="•"/>
        <a:defRPr sz="8533" kern="1200">
          <a:solidFill>
            <a:schemeClr val="tx1"/>
          </a:solidFill>
          <a:latin typeface="+mn-lt"/>
          <a:ea typeface="+mn-ea"/>
          <a:cs typeface="+mn-cs"/>
        </a:defRPr>
      </a:lvl6pPr>
      <a:lvl7pPr marL="12678133" indent="-975240" algn="l" defTabSz="3900965" rtl="0" eaLnBrk="1" latinLnBrk="0" hangingPunct="1">
        <a:spcBef>
          <a:spcPct val="20000"/>
        </a:spcBef>
        <a:buFont typeface="Arial" pitchFamily="34" charset="0"/>
        <a:buChar char="•"/>
        <a:defRPr sz="8533" kern="1200">
          <a:solidFill>
            <a:schemeClr val="tx1"/>
          </a:solidFill>
          <a:latin typeface="+mn-lt"/>
          <a:ea typeface="+mn-ea"/>
          <a:cs typeface="+mn-cs"/>
        </a:defRPr>
      </a:lvl7pPr>
      <a:lvl8pPr marL="14628615" indent="-975240" algn="l" defTabSz="3900965" rtl="0" eaLnBrk="1" latinLnBrk="0" hangingPunct="1">
        <a:spcBef>
          <a:spcPct val="20000"/>
        </a:spcBef>
        <a:buFont typeface="Arial" pitchFamily="34" charset="0"/>
        <a:buChar char="•"/>
        <a:defRPr sz="8533" kern="1200">
          <a:solidFill>
            <a:schemeClr val="tx1"/>
          </a:solidFill>
          <a:latin typeface="+mn-lt"/>
          <a:ea typeface="+mn-ea"/>
          <a:cs typeface="+mn-cs"/>
        </a:defRPr>
      </a:lvl8pPr>
      <a:lvl9pPr marL="16579096" indent="-975240" algn="l" defTabSz="3900965" rtl="0" eaLnBrk="1" latinLnBrk="0" hangingPunct="1">
        <a:spcBef>
          <a:spcPct val="20000"/>
        </a:spcBef>
        <a:buFont typeface="Arial" pitchFamily="34" charset="0"/>
        <a:buChar char="•"/>
        <a:defRPr sz="8533" kern="1200">
          <a:solidFill>
            <a:schemeClr val="tx1"/>
          </a:solidFill>
          <a:latin typeface="+mn-lt"/>
          <a:ea typeface="+mn-ea"/>
          <a:cs typeface="+mn-cs"/>
        </a:defRPr>
      </a:lvl9pPr>
    </p:bodyStyle>
    <p:otherStyle>
      <a:defPPr>
        <a:defRPr lang="en-US"/>
      </a:defPPr>
      <a:lvl1pPr marL="0" algn="l" defTabSz="3900965" rtl="0" eaLnBrk="1" latinLnBrk="0" hangingPunct="1">
        <a:defRPr sz="7694" kern="1200">
          <a:solidFill>
            <a:schemeClr val="tx1"/>
          </a:solidFill>
          <a:latin typeface="+mn-lt"/>
          <a:ea typeface="+mn-ea"/>
          <a:cs typeface="+mn-cs"/>
        </a:defRPr>
      </a:lvl1pPr>
      <a:lvl2pPr marL="1950482" algn="l" defTabSz="3900965" rtl="0" eaLnBrk="1" latinLnBrk="0" hangingPunct="1">
        <a:defRPr sz="7694" kern="1200">
          <a:solidFill>
            <a:schemeClr val="tx1"/>
          </a:solidFill>
          <a:latin typeface="+mn-lt"/>
          <a:ea typeface="+mn-ea"/>
          <a:cs typeface="+mn-cs"/>
        </a:defRPr>
      </a:lvl2pPr>
      <a:lvl3pPr marL="3900965" algn="l" defTabSz="3900965" rtl="0" eaLnBrk="1" latinLnBrk="0" hangingPunct="1">
        <a:defRPr sz="7694" kern="1200">
          <a:solidFill>
            <a:schemeClr val="tx1"/>
          </a:solidFill>
          <a:latin typeface="+mn-lt"/>
          <a:ea typeface="+mn-ea"/>
          <a:cs typeface="+mn-cs"/>
        </a:defRPr>
      </a:lvl3pPr>
      <a:lvl4pPr marL="5851446" algn="l" defTabSz="3900965" rtl="0" eaLnBrk="1" latinLnBrk="0" hangingPunct="1">
        <a:defRPr sz="7694" kern="1200">
          <a:solidFill>
            <a:schemeClr val="tx1"/>
          </a:solidFill>
          <a:latin typeface="+mn-lt"/>
          <a:ea typeface="+mn-ea"/>
          <a:cs typeface="+mn-cs"/>
        </a:defRPr>
      </a:lvl4pPr>
      <a:lvl5pPr marL="7801927" algn="l" defTabSz="3900965" rtl="0" eaLnBrk="1" latinLnBrk="0" hangingPunct="1">
        <a:defRPr sz="7694" kern="1200">
          <a:solidFill>
            <a:schemeClr val="tx1"/>
          </a:solidFill>
          <a:latin typeface="+mn-lt"/>
          <a:ea typeface="+mn-ea"/>
          <a:cs typeface="+mn-cs"/>
        </a:defRPr>
      </a:lvl5pPr>
      <a:lvl6pPr marL="9752409" algn="l" defTabSz="3900965" rtl="0" eaLnBrk="1" latinLnBrk="0" hangingPunct="1">
        <a:defRPr sz="7694" kern="1200">
          <a:solidFill>
            <a:schemeClr val="tx1"/>
          </a:solidFill>
          <a:latin typeface="+mn-lt"/>
          <a:ea typeface="+mn-ea"/>
          <a:cs typeface="+mn-cs"/>
        </a:defRPr>
      </a:lvl6pPr>
      <a:lvl7pPr marL="11702892" algn="l" defTabSz="3900965" rtl="0" eaLnBrk="1" latinLnBrk="0" hangingPunct="1">
        <a:defRPr sz="7694" kern="1200">
          <a:solidFill>
            <a:schemeClr val="tx1"/>
          </a:solidFill>
          <a:latin typeface="+mn-lt"/>
          <a:ea typeface="+mn-ea"/>
          <a:cs typeface="+mn-cs"/>
        </a:defRPr>
      </a:lvl7pPr>
      <a:lvl8pPr marL="13653374" algn="l" defTabSz="3900965" rtl="0" eaLnBrk="1" latinLnBrk="0" hangingPunct="1">
        <a:defRPr sz="7694" kern="1200">
          <a:solidFill>
            <a:schemeClr val="tx1"/>
          </a:solidFill>
          <a:latin typeface="+mn-lt"/>
          <a:ea typeface="+mn-ea"/>
          <a:cs typeface="+mn-cs"/>
        </a:defRPr>
      </a:lvl8pPr>
      <a:lvl9pPr marL="15603855" algn="l" defTabSz="3900965" rtl="0" eaLnBrk="1" latinLnBrk="0" hangingPunct="1">
        <a:defRPr sz="76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68FCFD0-0D0E-CCF0-EF74-DC20595AFCF8}"/>
              </a:ext>
            </a:extLst>
          </p:cNvPr>
          <p:cNvSpPr/>
          <p:nvPr/>
        </p:nvSpPr>
        <p:spPr>
          <a:xfrm>
            <a:off x="4403835" y="589931"/>
            <a:ext cx="29452250" cy="5018965"/>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9AEE779-8BC7-37AA-191A-1A707140782D}"/>
              </a:ext>
            </a:extLst>
          </p:cNvPr>
          <p:cNvSpPr/>
          <p:nvPr/>
        </p:nvSpPr>
        <p:spPr>
          <a:xfrm>
            <a:off x="13643491" y="9689155"/>
            <a:ext cx="12178260" cy="1184941"/>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AD6572C-AB42-A24E-94B5-BC3E52297721}"/>
              </a:ext>
            </a:extLst>
          </p:cNvPr>
          <p:cNvSpPr/>
          <p:nvPr/>
        </p:nvSpPr>
        <p:spPr>
          <a:xfrm>
            <a:off x="588132" y="9689685"/>
            <a:ext cx="12245103" cy="1184941"/>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F87EADD-0703-DB34-C441-15E46C64B220}"/>
              </a:ext>
            </a:extLst>
          </p:cNvPr>
          <p:cNvSpPr/>
          <p:nvPr/>
        </p:nvSpPr>
        <p:spPr>
          <a:xfrm>
            <a:off x="963827" y="5837208"/>
            <a:ext cx="36836602" cy="1076817"/>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D7AA5CB-772F-D9BF-E7F7-933CA688F477}"/>
              </a:ext>
            </a:extLst>
          </p:cNvPr>
          <p:cNvSpPr/>
          <p:nvPr/>
        </p:nvSpPr>
        <p:spPr>
          <a:xfrm>
            <a:off x="26720765" y="9693715"/>
            <a:ext cx="11257701" cy="1184983"/>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22"/>
          <p:cNvSpPr>
            <a:spLocks/>
          </p:cNvSpPr>
          <p:nvPr/>
        </p:nvSpPr>
        <p:spPr bwMode="auto">
          <a:xfrm>
            <a:off x="5638801" y="671087"/>
            <a:ext cx="26551164" cy="771253"/>
          </a:xfrm>
          <a:prstGeom prst="rect">
            <a:avLst/>
          </a:prstGeom>
          <a:noFill/>
          <a:ln w="12700">
            <a:noFill/>
            <a:miter lim="800000"/>
            <a:headEnd/>
            <a:tailEnd/>
          </a:ln>
        </p:spPr>
        <p:txBody>
          <a:bodyPr lIns="0" tIns="0" rIns="173394" bIns="0"/>
          <a:lstStyle/>
          <a:p>
            <a:pPr algn="ctr"/>
            <a:endParaRPr lang="en-US" sz="6600" b="1">
              <a:solidFill>
                <a:schemeClr val="bg1"/>
              </a:solidFill>
              <a:ea typeface="Times New Roman" panose="02020603050405020304" pitchFamily="18" charset="0"/>
              <a:cs typeface="Times New Roman" panose="02020603050405020304" pitchFamily="18" charset="0"/>
            </a:endParaRPr>
          </a:p>
          <a:p>
            <a:pPr algn="ctr"/>
            <a:endParaRPr lang="en-US" sz="12647"/>
          </a:p>
        </p:txBody>
      </p:sp>
      <p:sp>
        <p:nvSpPr>
          <p:cNvPr id="11" name="Rectangle 21"/>
          <p:cNvSpPr txBox="1">
            <a:spLocks noChangeArrowheads="1"/>
          </p:cNvSpPr>
          <p:nvPr/>
        </p:nvSpPr>
        <p:spPr bwMode="auto">
          <a:xfrm>
            <a:off x="4548713" y="1143216"/>
            <a:ext cx="29307372" cy="1811105"/>
          </a:xfrm>
          <a:prstGeom prst="rect">
            <a:avLst/>
          </a:prstGeom>
          <a:noFill/>
          <a:ln>
            <a:noFill/>
          </a:ln>
        </p:spPr>
        <p:txBody>
          <a:bodyPr lIns="0" tIns="0" rIns="0" bIns="0" anchor="ctr"/>
          <a:lstStyle>
            <a:lvl1pPr algn="ctr" rtl="0" eaLnBrk="0" fontAlgn="base" hangingPunct="0">
              <a:spcBef>
                <a:spcPct val="0"/>
              </a:spcBef>
              <a:spcAft>
                <a:spcPct val="0"/>
              </a:spcAft>
              <a:defRPr sz="8100" b="1">
                <a:solidFill>
                  <a:srgbClr val="FFFFFF"/>
                </a:solidFill>
                <a:latin typeface="+mj-lt"/>
                <a:ea typeface="+mj-ea"/>
                <a:cs typeface="+mj-cs"/>
                <a:sym typeface="Arial" charset="0"/>
              </a:defRPr>
            </a:lvl1pPr>
            <a:lvl2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2pPr>
            <a:lvl3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3pPr>
            <a:lvl4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4pPr>
            <a:lvl5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9pPr>
          </a:lstStyle>
          <a:p>
            <a:pPr>
              <a:lnSpc>
                <a:spcPct val="107000"/>
              </a:lnSpc>
              <a:spcBef>
                <a:spcPts val="0"/>
              </a:spcBef>
              <a:spcAft>
                <a:spcPts val="0"/>
              </a:spcAft>
            </a:pPr>
            <a:endParaRPr lang="en-US" sz="5400" dirty="0">
              <a:solidFill>
                <a:schemeClr val="bg1"/>
              </a:solidFill>
              <a:latin typeface="Helvetica Neue"/>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5400" dirty="0">
              <a:solidFill>
                <a:schemeClr val="bg1"/>
              </a:solidFill>
              <a:latin typeface="Helvetica Neue"/>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5400" dirty="0">
              <a:solidFill>
                <a:schemeClr val="bg1"/>
              </a:solidFill>
              <a:latin typeface="Helvetica Neue"/>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6600" dirty="0">
                <a:solidFill>
                  <a:schemeClr val="bg1"/>
                </a:solidFill>
                <a:latin typeface="Helvetica Neue"/>
                <a:ea typeface="Calibri"/>
                <a:cs typeface="Times New Roman"/>
              </a:rPr>
              <a:t>A Tail of a Pancreatic Duct Fistula</a:t>
            </a:r>
          </a:p>
          <a:p>
            <a:pPr>
              <a:lnSpc>
                <a:spcPct val="107000"/>
              </a:lnSpc>
              <a:spcBef>
                <a:spcPts val="0"/>
              </a:spcBef>
              <a:spcAft>
                <a:spcPts val="0"/>
              </a:spcAft>
            </a:pPr>
            <a:r>
              <a:rPr lang="en-US" sz="5400" dirty="0">
                <a:solidFill>
                  <a:schemeClr val="bg1"/>
                </a:solidFill>
                <a:latin typeface="Helvetica Neue"/>
                <a:ea typeface="Calibri"/>
                <a:cs typeface="Times New Roman"/>
              </a:rPr>
              <a:t>Nikki Arceneaux MD</a:t>
            </a:r>
            <a:r>
              <a:rPr lang="en-US" sz="5400" baseline="30000" dirty="0">
                <a:solidFill>
                  <a:schemeClr val="bg1"/>
                </a:solidFill>
                <a:latin typeface="Helvetica Neue"/>
                <a:ea typeface="Calibri"/>
                <a:cs typeface="Times New Roman"/>
              </a:rPr>
              <a:t>1</a:t>
            </a:r>
            <a:r>
              <a:rPr lang="en-US" sz="5400" dirty="0">
                <a:solidFill>
                  <a:schemeClr val="bg1"/>
                </a:solidFill>
                <a:latin typeface="Helvetica Neue"/>
                <a:ea typeface="Calibri"/>
                <a:cs typeface="Times New Roman"/>
              </a:rPr>
              <a:t>, Charles Woodall DO</a:t>
            </a:r>
            <a:r>
              <a:rPr lang="en-US" sz="5400" baseline="30000" dirty="0">
                <a:solidFill>
                  <a:schemeClr val="bg1"/>
                </a:solidFill>
                <a:latin typeface="Helvetica Neue"/>
                <a:ea typeface="Calibri"/>
                <a:cs typeface="Times New Roman"/>
              </a:rPr>
              <a:t>1</a:t>
            </a:r>
            <a:r>
              <a:rPr lang="en-US" sz="5400" dirty="0">
                <a:solidFill>
                  <a:schemeClr val="bg1"/>
                </a:solidFill>
                <a:latin typeface="Helvetica Neue"/>
                <a:ea typeface="Calibri"/>
                <a:cs typeface="Times New Roman"/>
              </a:rPr>
              <a:t>, Jason </a:t>
            </a:r>
            <a:r>
              <a:rPr lang="en-US" sz="5400" dirty="0" err="1">
                <a:solidFill>
                  <a:schemeClr val="bg1"/>
                </a:solidFill>
                <a:latin typeface="Helvetica Neue"/>
                <a:ea typeface="Calibri"/>
                <a:cs typeface="Times New Roman"/>
              </a:rPr>
              <a:t>Stibbe</a:t>
            </a:r>
            <a:r>
              <a:rPr lang="en-US" sz="5400" dirty="0">
                <a:solidFill>
                  <a:schemeClr val="bg1"/>
                </a:solidFill>
                <a:latin typeface="Helvetica Neue"/>
                <a:ea typeface="Calibri"/>
                <a:cs typeface="Times New Roman"/>
              </a:rPr>
              <a:t> MD</a:t>
            </a:r>
            <a:r>
              <a:rPr lang="en-US" sz="5400" baseline="30000" dirty="0">
                <a:solidFill>
                  <a:schemeClr val="bg1"/>
                </a:solidFill>
                <a:latin typeface="Helvetica Neue"/>
                <a:ea typeface="Calibri"/>
                <a:cs typeface="Times New Roman"/>
              </a:rPr>
              <a:t>2</a:t>
            </a:r>
            <a:r>
              <a:rPr lang="en-US" sz="5400" dirty="0">
                <a:solidFill>
                  <a:schemeClr val="bg1"/>
                </a:solidFill>
                <a:latin typeface="Helvetica Neue"/>
                <a:ea typeface="Calibri"/>
                <a:cs typeface="Times New Roman"/>
              </a:rPr>
              <a:t>, Stephen </a:t>
            </a:r>
            <a:r>
              <a:rPr lang="en-US" sz="5400" dirty="0" err="1">
                <a:solidFill>
                  <a:schemeClr val="bg1"/>
                </a:solidFill>
                <a:latin typeface="Helvetica Neue"/>
                <a:ea typeface="Calibri"/>
                <a:cs typeface="Times New Roman"/>
              </a:rPr>
              <a:t>Landreneau</a:t>
            </a:r>
            <a:r>
              <a:rPr lang="en-US" sz="5400" dirty="0">
                <a:solidFill>
                  <a:schemeClr val="bg1"/>
                </a:solidFill>
                <a:latin typeface="Helvetica Neue"/>
                <a:ea typeface="Calibri"/>
                <a:cs typeface="Times New Roman"/>
              </a:rPr>
              <a:t> MD</a:t>
            </a:r>
            <a:r>
              <a:rPr lang="en-US" sz="5400" baseline="30000" dirty="0">
                <a:solidFill>
                  <a:schemeClr val="bg1"/>
                </a:solidFill>
                <a:latin typeface="Helvetica Neue"/>
                <a:ea typeface="Calibri"/>
                <a:cs typeface="Times New Roman"/>
              </a:rPr>
              <a:t>2</a:t>
            </a:r>
            <a:br>
              <a:rPr lang="en-US" sz="7300" kern="0" dirty="0">
                <a:latin typeface="Helvetica Neue"/>
                <a:ea typeface="ＭＳ Ｐゴシック" charset="-128"/>
                <a:cs typeface="Arial" pitchFamily="34" charset="0"/>
              </a:rPr>
            </a:br>
            <a:r>
              <a:rPr lang="en-US" sz="2800" baseline="30000" dirty="0">
                <a:solidFill>
                  <a:schemeClr val="bg1"/>
                </a:solidFill>
                <a:latin typeface="Helvetica Neue"/>
                <a:ea typeface="Calibri"/>
                <a:cs typeface="Times New Roman"/>
              </a:rPr>
              <a:t>1</a:t>
            </a:r>
            <a:r>
              <a:rPr lang="en-US" sz="2800" dirty="0">
                <a:solidFill>
                  <a:schemeClr val="bg1"/>
                </a:solidFill>
                <a:latin typeface="Helvetica Neue"/>
                <a:ea typeface="Calibri"/>
                <a:cs typeface="Times New Roman"/>
              </a:rPr>
              <a:t>Department of Medicine, LSU Health Sciences Center, New Orleans, LA </a:t>
            </a:r>
            <a:endParaRPr lang="en-US" sz="2800" dirty="0">
              <a:solidFill>
                <a:schemeClr val="bg1"/>
              </a:solidFill>
              <a:latin typeface="Helvetica Neue"/>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2800" baseline="30000" dirty="0">
                <a:solidFill>
                  <a:schemeClr val="bg1"/>
                </a:solidFill>
                <a:latin typeface="Helvetica Neue"/>
                <a:ea typeface="Calibri" panose="020F0502020204030204" pitchFamily="34" charset="0"/>
                <a:cs typeface="Times New Roman" panose="02020603050405020304" pitchFamily="18" charset="0"/>
              </a:rPr>
              <a:t>2</a:t>
            </a:r>
            <a:r>
              <a:rPr lang="en-US" sz="2800" dirty="0">
                <a:solidFill>
                  <a:schemeClr val="bg1"/>
                </a:solidFill>
                <a:latin typeface="Helvetica Neue"/>
                <a:ea typeface="Calibri" panose="020F0502020204030204" pitchFamily="34" charset="0"/>
                <a:cs typeface="Times New Roman" panose="02020603050405020304" pitchFamily="18" charset="0"/>
              </a:rPr>
              <a:t>Section of Gastroenterology, LSU Health Sciences Center, New Orleans, LA</a:t>
            </a:r>
          </a:p>
          <a:p>
            <a:endParaRPr lang="en-US" sz="3657" b="0" dirty="0">
              <a:solidFill>
                <a:schemeClr val="tx1"/>
              </a:solidFill>
            </a:endParaRPr>
          </a:p>
        </p:txBody>
      </p:sp>
      <p:sp>
        <p:nvSpPr>
          <p:cNvPr id="2062" name="TextBox 13"/>
          <p:cNvSpPr txBox="1">
            <a:spLocks noChangeArrowheads="1"/>
          </p:cNvSpPr>
          <p:nvPr/>
        </p:nvSpPr>
        <p:spPr bwMode="auto">
          <a:xfrm>
            <a:off x="26771525" y="11107009"/>
            <a:ext cx="11461279" cy="13474458"/>
          </a:xfrm>
          <a:prstGeom prst="rect">
            <a:avLst/>
          </a:prstGeom>
          <a:noFill/>
          <a:ln w="9525">
            <a:noFill/>
            <a:miter lim="800000"/>
            <a:headEnd/>
            <a:tailEnd/>
          </a:ln>
        </p:spPr>
        <p:txBody>
          <a:bodyPr wrap="square" lIns="390144" tIns="195072" rIns="390144" bIns="195072" anchor="t">
            <a:spAutoFit/>
          </a:bodyPr>
          <a:lstStyle/>
          <a:p>
            <a:r>
              <a:rPr lang="en-US" sz="3400" dirty="0">
                <a:solidFill>
                  <a:srgbClr val="0D0D0D"/>
                </a:solidFill>
                <a:latin typeface="Calibri"/>
                <a:ea typeface="Calibri"/>
                <a:cs typeface="Times New Roman"/>
              </a:rPr>
              <a:t>Pancreatic duct disruption is a well-established complication associated with both acute and chronic pancreatitis.</a:t>
            </a:r>
            <a:r>
              <a:rPr lang="en-US" sz="3400" baseline="30000" dirty="0">
                <a:solidFill>
                  <a:srgbClr val="0D0D0D"/>
                </a:solidFill>
                <a:latin typeface="Calibri"/>
                <a:ea typeface="Calibri"/>
                <a:cs typeface="Times New Roman"/>
              </a:rPr>
              <a:t>5</a:t>
            </a:r>
            <a:r>
              <a:rPr lang="en-US" sz="3400" dirty="0">
                <a:solidFill>
                  <a:srgbClr val="0D0D0D"/>
                </a:solidFill>
                <a:latin typeface="Calibri"/>
                <a:ea typeface="Calibri"/>
                <a:cs typeface="Times New Roman"/>
              </a:rPr>
              <a:t> The spectrum of complications arising from these disruptions includes pseudocysts, pancreatic ascites, disconnected duct syndrome, and pancreatic fistulas. These pancreatic leaks or fistulas are conventionally categorized as either internal or external.</a:t>
            </a:r>
            <a:r>
              <a:rPr lang="en-US" sz="3400" baseline="30000" dirty="0">
                <a:solidFill>
                  <a:srgbClr val="0D0D0D"/>
                </a:solidFill>
                <a:latin typeface="Calibri"/>
                <a:ea typeface="Calibri"/>
                <a:cs typeface="Times New Roman"/>
              </a:rPr>
              <a:t>1,2,4 </a:t>
            </a:r>
            <a:r>
              <a:rPr lang="en-US" sz="3400" dirty="0">
                <a:solidFill>
                  <a:srgbClr val="0D0D0D"/>
                </a:solidFill>
                <a:latin typeface="Calibri"/>
                <a:ea typeface="Calibri"/>
                <a:cs typeface="Times New Roman"/>
              </a:rPr>
              <a:t>External leaks typically manifest as </a:t>
            </a:r>
            <a:r>
              <a:rPr lang="en-US" sz="3400" dirty="0" err="1">
                <a:solidFill>
                  <a:srgbClr val="0D0D0D"/>
                </a:solidFill>
                <a:latin typeface="Calibri"/>
                <a:ea typeface="Calibri"/>
                <a:cs typeface="Times New Roman"/>
              </a:rPr>
              <a:t>pancreatico</a:t>
            </a:r>
            <a:r>
              <a:rPr lang="en-US" sz="3400" dirty="0">
                <a:solidFill>
                  <a:srgbClr val="0D0D0D"/>
                </a:solidFill>
                <a:latin typeface="Calibri"/>
                <a:ea typeface="Calibri"/>
                <a:cs typeface="Times New Roman"/>
              </a:rPr>
              <a:t>-cutaneous fistulas and are commonly iatrogenic in origin. </a:t>
            </a:r>
            <a:r>
              <a:rPr lang="en-US" sz="3400" dirty="0">
                <a:latin typeface="Calibri"/>
                <a:ea typeface="Calibri"/>
                <a:cs typeface="Times New Roman"/>
              </a:rPr>
              <a:t>Internal leaks present in multiple forms, including pancreatic ascites, pleural effusions, and pseudocysts.</a:t>
            </a:r>
            <a:r>
              <a:rPr lang="en-US" sz="3400" baseline="30000" dirty="0">
                <a:latin typeface="Calibri"/>
                <a:ea typeface="Calibri"/>
                <a:cs typeface="Times New Roman"/>
              </a:rPr>
              <a:t>1</a:t>
            </a:r>
            <a:r>
              <a:rPr lang="en-US" sz="3400" dirty="0">
                <a:latin typeface="Calibri"/>
                <a:ea typeface="Calibri"/>
                <a:cs typeface="Times New Roman"/>
              </a:rPr>
              <a:t> </a:t>
            </a:r>
            <a:r>
              <a:rPr lang="en-US" sz="3400" dirty="0">
                <a:solidFill>
                  <a:srgbClr val="0D0D0D"/>
                </a:solidFill>
                <a:latin typeface="Calibri"/>
                <a:ea typeface="Calibri"/>
                <a:cs typeface="Times New Roman"/>
              </a:rPr>
              <a:t>The prognosis and management of pancreatic leaks vary depending on the specific clinical presentation of the leak. </a:t>
            </a:r>
            <a:r>
              <a:rPr lang="en-US" sz="3400" dirty="0">
                <a:latin typeface="Calibri"/>
                <a:ea typeface="Calibri"/>
                <a:cs typeface="Times New Roman"/>
              </a:rPr>
              <a:t>The management of pancreatic fistulas includes supportive care as well as endoscopic intervention via </a:t>
            </a:r>
            <a:r>
              <a:rPr lang="en-US" sz="3400" dirty="0">
                <a:solidFill>
                  <a:srgbClr val="0D0D0D"/>
                </a:solidFill>
                <a:latin typeface="Calibri"/>
                <a:ea typeface="Calibri"/>
                <a:cs typeface="Times New Roman"/>
              </a:rPr>
              <a:t>endoscopic retrograde cholangiopancreatography (ERCP)</a:t>
            </a:r>
            <a:r>
              <a:rPr lang="en-US" sz="3400" dirty="0">
                <a:latin typeface="Calibri"/>
                <a:ea typeface="Calibri"/>
                <a:cs typeface="Times New Roman"/>
              </a:rPr>
              <a:t> for sphincterotomy with potential placement of pancreatic duct stent to drain secretions into a chosen internal drainage route. This will </a:t>
            </a:r>
            <a:r>
              <a:rPr lang="en-US" sz="3400" dirty="0">
                <a:solidFill>
                  <a:srgbClr val="0D0D0D"/>
                </a:solidFill>
                <a:latin typeface="Calibri"/>
                <a:ea typeface="Calibri"/>
                <a:cs typeface="Times New Roman"/>
              </a:rPr>
              <a:t>reduce flow through the fistula tract and promote closure</a:t>
            </a:r>
            <a:r>
              <a:rPr lang="en-US" sz="3400" dirty="0">
                <a:latin typeface="Calibri"/>
                <a:ea typeface="Calibri"/>
                <a:cs typeface="Times New Roman"/>
              </a:rPr>
              <a:t>. Following stent placement close monitoring and serial imaging studies are essential to assess treatment response, identify complications, and guide therapeutic decision-making throughout the management course. Timely recognition and appropriate management of pancreatic duct fistulas are crucial to mitigate the risk of complications and improve patient outcomes.</a:t>
            </a:r>
            <a:endParaRPr lang="en-US" sz="3400" dirty="0">
              <a:latin typeface="Calibri"/>
              <a:ea typeface="Calibri"/>
            </a:endParaRPr>
          </a:p>
        </p:txBody>
      </p:sp>
      <p:sp>
        <p:nvSpPr>
          <p:cNvPr id="28" name="Rectangle 30"/>
          <p:cNvSpPr>
            <a:spLocks/>
          </p:cNvSpPr>
          <p:nvPr/>
        </p:nvSpPr>
        <p:spPr bwMode="auto">
          <a:xfrm rot="-10800000" flipV="1">
            <a:off x="975789" y="9477960"/>
            <a:ext cx="11612145" cy="1515061"/>
          </a:xfrm>
          <a:prstGeom prst="rect">
            <a:avLst/>
          </a:prstGeom>
          <a:noFill/>
          <a:ln w="12700">
            <a:noFill/>
            <a:miter lim="800000"/>
            <a:headEnd/>
            <a:tailEnd/>
          </a:ln>
        </p:spPr>
        <p:txBody>
          <a:bodyPr lIns="0" tIns="0" rIns="173394" bIns="0" anchor="ctr"/>
          <a:lstStyle/>
          <a:p>
            <a:pPr marL="169312" algn="ctr"/>
            <a:r>
              <a:rPr lang="en-US" sz="5943" b="1">
                <a:solidFill>
                  <a:schemeClr val="bg1"/>
                </a:solidFill>
                <a:latin typeface="Arial" charset="0"/>
              </a:rPr>
              <a:t>Case Presentation</a:t>
            </a:r>
          </a:p>
        </p:txBody>
      </p:sp>
      <p:sp>
        <p:nvSpPr>
          <p:cNvPr id="31" name="TextBox 12"/>
          <p:cNvSpPr txBox="1">
            <a:spLocks noChangeArrowheads="1"/>
          </p:cNvSpPr>
          <p:nvPr/>
        </p:nvSpPr>
        <p:spPr bwMode="auto">
          <a:xfrm>
            <a:off x="495093" y="11107009"/>
            <a:ext cx="12618154" cy="20476375"/>
          </a:xfrm>
          <a:prstGeom prst="rect">
            <a:avLst/>
          </a:prstGeom>
          <a:noFill/>
          <a:ln w="9525">
            <a:noFill/>
            <a:miter lim="800000"/>
            <a:headEnd/>
            <a:tailEnd/>
          </a:ln>
        </p:spPr>
        <p:txBody>
          <a:bodyPr wrap="square" lIns="390144" tIns="195072" rIns="390144" bIns="195072" anchor="t">
            <a:spAutoFit/>
          </a:bodyPr>
          <a:lstStyle/>
          <a:p>
            <a:r>
              <a:rPr lang="en-US" sz="3500" dirty="0">
                <a:latin typeface="Calibri"/>
                <a:ea typeface="Calibri"/>
                <a:cs typeface="Times New Roman"/>
              </a:rPr>
              <a:t>A 70-year-old male with a past medical history of hypertension, alcohol use, and cataracts presented to the Emergency Department for one week of abdominal pain as well as decreased appetite for two weeks. </a:t>
            </a:r>
            <a:r>
              <a:rPr lang="en-US" sz="3500" dirty="0">
                <a:solidFill>
                  <a:srgbClr val="0D0D0D"/>
                </a:solidFill>
                <a:latin typeface="Calibri"/>
                <a:ea typeface="Calibri"/>
                <a:cs typeface="Times New Roman"/>
              </a:rPr>
              <a:t>Upon examination, the patient endorsed tenderness and discomfort in the abdominal region specifically in his left upper quadrant. Labs were notable for an elevated lipase of 1,138 units/liter. A computed tomography (CT) scan of the abdomen and pelvis was performed, which revealed findings consistent with subacute pancreatitis. The scan also indicated possible peripancreatic fluid collections with areas concerning for necrosis or abscess formation. At this time, there was suspicion of lobular tracking acute peripancreatic fluid collections (APFC) and potential ductal disruption in the junction of the pancreatic body and tail. A magnetic resonance cholangiopancreatography (MRCP) was ordered to provide a detailed assessment of pancreatic ductal anatomy and to evaluate for any disruption or communication of the fluid collection with the pancreatic duct. The</a:t>
            </a:r>
            <a:r>
              <a:rPr lang="en-US" sz="3500" dirty="0">
                <a:latin typeface="Calibri"/>
                <a:ea typeface="Calibri"/>
                <a:cs typeface="Times New Roman"/>
              </a:rPr>
              <a:t> MRCP showed a multiloculated collection in the body and tail of the pancreas measuring 2.1 x 1.5 x 1.9 cm with internal debris and a questionable communication with the pancreatic duct. </a:t>
            </a:r>
            <a:r>
              <a:rPr lang="en-US" sz="3500" dirty="0">
                <a:solidFill>
                  <a:srgbClr val="0D0D0D"/>
                </a:solidFill>
                <a:latin typeface="Calibri"/>
                <a:ea typeface="Calibri"/>
                <a:cs typeface="Times New Roman"/>
              </a:rPr>
              <a:t>Endoscopic retrograde cholangiopancreatography (ERCP) was performed, demonstrating a pancreatic duct of normal caliber with extravasation observed in the body/tail of the pancreas. Subsequently, a pancreatic stent was successfully placed to facilitate drainage and reduce the flow of pancreatic secretions, aiming to promote closure of the fistulous tract. Following the stent placement, an outpatient follow-up appointment was made for him to provide close monitoring and a repeat CT scan of the abdomen pelvis was ordered for one month following his initial ERCP.  Unfortunately, he was lost to follow-up after his initial visit in clinic. </a:t>
            </a:r>
            <a:endParaRPr lang="en-US" sz="3500" dirty="0">
              <a:latin typeface="Calibri"/>
              <a:ea typeface="Calibri" pitchFamily="34" charset="0"/>
            </a:endParaRPr>
          </a:p>
          <a:p>
            <a:endParaRPr lang="en-US" sz="3600" dirty="0">
              <a:ea typeface="Calibri" pitchFamily="34" charset="0"/>
              <a:cs typeface="Calibri"/>
            </a:endParaRPr>
          </a:p>
          <a:p>
            <a:endParaRPr lang="en-US" sz="3600" dirty="0">
              <a:ea typeface="Calibri" pitchFamily="34" charset="0"/>
              <a:cs typeface="Calibri"/>
            </a:endParaRPr>
          </a:p>
          <a:p>
            <a:endParaRPr lang="en-US" sz="3600" dirty="0">
              <a:ea typeface="Calibri" pitchFamily="34" charset="0"/>
              <a:cs typeface="Calibri"/>
            </a:endParaRPr>
          </a:p>
          <a:p>
            <a:endParaRPr lang="en-US" sz="3600" dirty="0">
              <a:ea typeface="Calibri" pitchFamily="34" charset="0"/>
              <a:cs typeface="Calibri"/>
            </a:endParaRPr>
          </a:p>
          <a:p>
            <a:endParaRPr lang="en-US" sz="3600" dirty="0">
              <a:ea typeface="Calibri"/>
              <a:cs typeface="Calibri"/>
            </a:endParaRPr>
          </a:p>
          <a:p>
            <a:endParaRPr lang="en-US" sz="4000" dirty="0">
              <a:ea typeface="Calibri"/>
            </a:endParaRPr>
          </a:p>
        </p:txBody>
      </p:sp>
      <p:sp>
        <p:nvSpPr>
          <p:cNvPr id="25" name="Rectangle 30"/>
          <p:cNvSpPr>
            <a:spLocks/>
          </p:cNvSpPr>
          <p:nvPr/>
        </p:nvSpPr>
        <p:spPr bwMode="auto">
          <a:xfrm>
            <a:off x="14116474" y="5840825"/>
            <a:ext cx="10438962" cy="1134077"/>
          </a:xfrm>
          <a:prstGeom prst="rect">
            <a:avLst/>
          </a:prstGeom>
          <a:noFill/>
          <a:ln w="12700">
            <a:noFill/>
            <a:miter lim="800000"/>
            <a:headEnd/>
            <a:tailEnd/>
          </a:ln>
        </p:spPr>
        <p:txBody>
          <a:bodyPr lIns="0" tIns="0" rIns="173394" bIns="0" anchor="ctr"/>
          <a:lstStyle/>
          <a:p>
            <a:pPr marL="169312" algn="ctr"/>
            <a:r>
              <a:rPr lang="en-US" sz="5943" b="1" dirty="0">
                <a:solidFill>
                  <a:schemeClr val="bg1"/>
                </a:solidFill>
                <a:latin typeface="Arial" charset="0"/>
              </a:rPr>
              <a:t>Introduction</a:t>
            </a:r>
          </a:p>
        </p:txBody>
      </p:sp>
      <p:sp>
        <p:nvSpPr>
          <p:cNvPr id="29" name="TextBox 12"/>
          <p:cNvSpPr txBox="1">
            <a:spLocks noChangeArrowheads="1"/>
          </p:cNvSpPr>
          <p:nvPr/>
        </p:nvSpPr>
        <p:spPr bwMode="auto">
          <a:xfrm>
            <a:off x="1096163" y="7299336"/>
            <a:ext cx="37473285" cy="2618730"/>
          </a:xfrm>
          <a:prstGeom prst="rect">
            <a:avLst/>
          </a:prstGeom>
          <a:noFill/>
          <a:ln w="9525">
            <a:noFill/>
            <a:miter lim="800000"/>
            <a:headEnd/>
            <a:tailEnd/>
          </a:ln>
        </p:spPr>
        <p:txBody>
          <a:bodyPr wrap="square" lIns="390144" tIns="195072" rIns="390144" bIns="195072" anchor="t">
            <a:spAutoFit/>
          </a:bodyPr>
          <a:lstStyle/>
          <a:p>
            <a:r>
              <a:rPr lang="en-US" sz="3600" dirty="0">
                <a:solidFill>
                  <a:srgbClr val="0D0D0D"/>
                </a:solidFill>
                <a:latin typeface="Calibri"/>
                <a:ea typeface="Calibri"/>
                <a:cs typeface="Calibri"/>
              </a:rPr>
              <a:t>Pancreatic duct fistulas are characterized by an abnormal communication between the pancreatic duct and surrounding tissues or organs. This pathological entity poses significant challenges in clinical management due to its diverse etiology, variable clinical presentations, and potential for serious complications. Understanding the underlying mechanisms and clinical implications of pancreatic duct fistulas are essential for improving diagnostic accuracy, optimizing treatment strategies, and enhancing patient outcomes.</a:t>
            </a:r>
            <a:r>
              <a:rPr lang="en-US" sz="3600" dirty="0">
                <a:latin typeface="Calibri"/>
                <a:ea typeface="Calibri"/>
                <a:cs typeface="Times New Roman"/>
              </a:rPr>
              <a:t> </a:t>
            </a:r>
            <a:endParaRPr lang="en-US" sz="3600" dirty="0">
              <a:ea typeface="Calibri"/>
            </a:endParaRPr>
          </a:p>
          <a:p>
            <a:endParaRPr lang="en-US" sz="3657" dirty="0"/>
          </a:p>
        </p:txBody>
      </p:sp>
      <p:sp>
        <p:nvSpPr>
          <p:cNvPr id="2058" name="Rectangle 13"/>
          <p:cNvSpPr>
            <a:spLocks/>
          </p:cNvSpPr>
          <p:nvPr/>
        </p:nvSpPr>
        <p:spPr bwMode="auto">
          <a:xfrm>
            <a:off x="26787568" y="9852879"/>
            <a:ext cx="11283685" cy="914546"/>
          </a:xfrm>
          <a:prstGeom prst="rect">
            <a:avLst/>
          </a:prstGeom>
          <a:noFill/>
          <a:ln w="12700">
            <a:noFill/>
            <a:miter lim="800000"/>
            <a:headEnd/>
            <a:tailEnd/>
          </a:ln>
        </p:spPr>
        <p:txBody>
          <a:bodyPr wrap="square" lIns="0" tIns="0" rIns="173394" bIns="0" anchor="ctr">
            <a:spAutoFit/>
          </a:bodyPr>
          <a:lstStyle/>
          <a:p>
            <a:pPr marL="169312" algn="ctr"/>
            <a:r>
              <a:rPr lang="en-US" sz="5943" b="1">
                <a:solidFill>
                  <a:schemeClr val="bg1"/>
                </a:solidFill>
                <a:latin typeface="Arial" charset="0"/>
              </a:rPr>
              <a:t>Discussion</a:t>
            </a:r>
          </a:p>
        </p:txBody>
      </p:sp>
      <p:sp>
        <p:nvSpPr>
          <p:cNvPr id="23" name="Rectangle 13">
            <a:extLst>
              <a:ext uri="{FF2B5EF4-FFF2-40B4-BE49-F238E27FC236}">
                <a16:creationId xmlns:a16="http://schemas.microsoft.com/office/drawing/2014/main" id="{2BD91F2F-440B-DC40-C133-CDEB3AC80879}"/>
              </a:ext>
            </a:extLst>
          </p:cNvPr>
          <p:cNvSpPr>
            <a:spLocks/>
          </p:cNvSpPr>
          <p:nvPr/>
        </p:nvSpPr>
        <p:spPr bwMode="auto">
          <a:xfrm>
            <a:off x="13899230" y="9765478"/>
            <a:ext cx="11283686" cy="914546"/>
          </a:xfrm>
          <a:prstGeom prst="rect">
            <a:avLst/>
          </a:prstGeom>
          <a:noFill/>
          <a:ln w="12700">
            <a:noFill/>
            <a:miter lim="800000"/>
            <a:headEnd/>
            <a:tailEnd/>
          </a:ln>
        </p:spPr>
        <p:txBody>
          <a:bodyPr wrap="square" lIns="0" tIns="0" rIns="173394" bIns="0" anchor="ctr">
            <a:spAutoFit/>
          </a:bodyPr>
          <a:lstStyle/>
          <a:p>
            <a:pPr marL="169312" algn="ctr"/>
            <a:r>
              <a:rPr lang="en-US" sz="5943" b="1">
                <a:solidFill>
                  <a:schemeClr val="bg1"/>
                </a:solidFill>
                <a:latin typeface="Arial" charset="0"/>
              </a:rPr>
              <a:t>Imaging</a:t>
            </a:r>
          </a:p>
        </p:txBody>
      </p:sp>
      <p:sp>
        <p:nvSpPr>
          <p:cNvPr id="30" name="Rectangle 29">
            <a:extLst>
              <a:ext uri="{FF2B5EF4-FFF2-40B4-BE49-F238E27FC236}">
                <a16:creationId xmlns:a16="http://schemas.microsoft.com/office/drawing/2014/main" id="{9B5F427F-A4EF-C16C-4F19-CE689D9DB197}"/>
              </a:ext>
            </a:extLst>
          </p:cNvPr>
          <p:cNvSpPr/>
          <p:nvPr/>
        </p:nvSpPr>
        <p:spPr>
          <a:xfrm>
            <a:off x="26771525" y="24637729"/>
            <a:ext cx="11461279" cy="914546"/>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p:cNvSpPr>
            <a:spLocks/>
          </p:cNvSpPr>
          <p:nvPr/>
        </p:nvSpPr>
        <p:spPr bwMode="auto">
          <a:xfrm>
            <a:off x="26548123" y="24569337"/>
            <a:ext cx="11283685" cy="914546"/>
          </a:xfrm>
          <a:prstGeom prst="rect">
            <a:avLst/>
          </a:prstGeom>
          <a:noFill/>
          <a:ln w="12700">
            <a:noFill/>
            <a:miter lim="800000"/>
            <a:headEnd/>
            <a:tailEnd/>
          </a:ln>
        </p:spPr>
        <p:txBody>
          <a:bodyPr wrap="square" lIns="0" tIns="0" rIns="173394" bIns="0" anchor="ctr">
            <a:spAutoFit/>
          </a:bodyPr>
          <a:lstStyle/>
          <a:p>
            <a:pPr marL="169312" algn="ctr"/>
            <a:r>
              <a:rPr lang="en-US" sz="5943" b="1" dirty="0">
                <a:solidFill>
                  <a:schemeClr val="bg1"/>
                </a:solidFill>
                <a:latin typeface="Arial" charset="0"/>
              </a:rPr>
              <a:t>References</a:t>
            </a:r>
          </a:p>
        </p:txBody>
      </p:sp>
      <p:pic>
        <p:nvPicPr>
          <p:cNvPr id="1030" name="Picture 6">
            <a:extLst>
              <a:ext uri="{FF2B5EF4-FFF2-40B4-BE49-F238E27FC236}">
                <a16:creationId xmlns:a16="http://schemas.microsoft.com/office/drawing/2014/main" id="{6276CFF9-A903-EDB1-46BB-DFD1589E7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9" y="520122"/>
            <a:ext cx="2708080" cy="50804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7C66D1D6-6448-CAE4-1499-53343AC1E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6131" y="520122"/>
            <a:ext cx="2708080" cy="5080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9D55E0-B91E-F615-EBAC-E6F3CD3B67E0}"/>
              </a:ext>
            </a:extLst>
          </p:cNvPr>
          <p:cNvSpPr txBox="1"/>
          <p:nvPr/>
        </p:nvSpPr>
        <p:spPr>
          <a:xfrm>
            <a:off x="26771525" y="25751059"/>
            <a:ext cx="11821535" cy="3170099"/>
          </a:xfrm>
          <a:prstGeom prst="rect">
            <a:avLst/>
          </a:prstGeom>
          <a:noFill/>
        </p:spPr>
        <p:txBody>
          <a:bodyPr wrap="square" lIns="91440" tIns="45720" rIns="91440" bIns="45720" rtlCol="0" anchor="t">
            <a:spAutoFit/>
          </a:bodyPr>
          <a:lstStyle/>
          <a:p>
            <a:pPr marL="457177" indent="-457177">
              <a:buFont typeface="+mj-lt"/>
              <a:buAutoNum type="arabicPeriod"/>
            </a:pPr>
            <a:r>
              <a:rPr lang="en-US" sz="2000" dirty="0">
                <a:latin typeface="Calibri"/>
                <a:ea typeface="Calibri"/>
                <a:cs typeface="Arial"/>
              </a:rPr>
              <a:t>Bansal A, Gupta P, Singh H, et al. Gastrointestinal complications in acute and chronic pancreatitis. JGH Open. 2019;3(6):450–55.</a:t>
            </a:r>
            <a:endParaRPr lang="en-US" dirty="0">
              <a:solidFill>
                <a:srgbClr val="000000"/>
              </a:solidFill>
            </a:endParaRPr>
          </a:p>
          <a:p>
            <a:pPr marL="457177" indent="-457177">
              <a:buFont typeface="+mj-lt"/>
              <a:buAutoNum type="arabicPeriod"/>
            </a:pPr>
            <a:r>
              <a:rPr lang="en-US" sz="2000" dirty="0">
                <a:latin typeface="Calibri"/>
                <a:ea typeface="Calibri"/>
                <a:cs typeface="Arial"/>
              </a:rPr>
              <a:t>Gardner TB, Adler DG, </a:t>
            </a:r>
            <a:r>
              <a:rPr lang="en-US" sz="2000" dirty="0" err="1">
                <a:latin typeface="Calibri"/>
                <a:ea typeface="Calibri"/>
                <a:cs typeface="Arial"/>
              </a:rPr>
              <a:t>Forsmark</a:t>
            </a:r>
            <a:r>
              <a:rPr lang="en-US" sz="2000" dirty="0">
                <a:latin typeface="Calibri"/>
                <a:ea typeface="Calibri"/>
                <a:cs typeface="Arial"/>
              </a:rPr>
              <a:t> CE, et al. ACG Clinical Guideline: Chronic </a:t>
            </a:r>
            <a:r>
              <a:rPr lang="en-US" sz="2000" dirty="0" err="1">
                <a:latin typeface="Calibri"/>
                <a:ea typeface="Calibri"/>
                <a:cs typeface="Arial"/>
              </a:rPr>
              <a:t>oancreatitis</a:t>
            </a:r>
            <a:r>
              <a:rPr lang="en-US" sz="2000" dirty="0">
                <a:latin typeface="Calibri"/>
                <a:ea typeface="Calibri"/>
                <a:cs typeface="Arial"/>
              </a:rPr>
              <a:t>. Am J Gastroenterol. 2020;115(3):322–39</a:t>
            </a:r>
          </a:p>
          <a:p>
            <a:pPr marL="457177" indent="-457177">
              <a:buFont typeface="+mj-lt"/>
              <a:buAutoNum type="arabicPeriod"/>
            </a:pPr>
            <a:r>
              <a:rPr lang="en-US" sz="2000" dirty="0" err="1">
                <a:latin typeface="Calibri"/>
                <a:ea typeface="Calibri"/>
                <a:cs typeface="Arial"/>
              </a:rPr>
              <a:t>Unegbu</a:t>
            </a:r>
            <a:r>
              <a:rPr lang="en-US" sz="2000" dirty="0">
                <a:latin typeface="Calibri"/>
                <a:ea typeface="Calibri"/>
                <a:cs typeface="Arial"/>
              </a:rPr>
              <a:t> FC, Anjum F. Pancreatic Fistula. [Updated 2023 Jul 31]. In: </a:t>
            </a:r>
            <a:r>
              <a:rPr lang="en-US" sz="2000" dirty="0" err="1">
                <a:latin typeface="Calibri"/>
                <a:ea typeface="Calibri"/>
                <a:cs typeface="Arial"/>
              </a:rPr>
              <a:t>StatPearls</a:t>
            </a:r>
            <a:r>
              <a:rPr lang="en-US" sz="2000" dirty="0">
                <a:latin typeface="Calibri"/>
                <a:ea typeface="Calibri"/>
                <a:cs typeface="Arial"/>
              </a:rPr>
              <a:t> [Internet]. Treasure Island (FL): </a:t>
            </a:r>
            <a:r>
              <a:rPr lang="en-US" sz="2000" dirty="0" err="1">
                <a:latin typeface="Calibri"/>
                <a:ea typeface="Calibri"/>
                <a:cs typeface="Arial"/>
              </a:rPr>
              <a:t>StatPearls</a:t>
            </a:r>
            <a:r>
              <a:rPr lang="en-US" sz="2000" dirty="0">
                <a:latin typeface="Calibri"/>
                <a:ea typeface="Calibri"/>
                <a:cs typeface="Arial"/>
              </a:rPr>
              <a:t> Publishing; 2023 Jan-. </a:t>
            </a:r>
            <a:endParaRPr lang="en-US" sz="2000" dirty="0">
              <a:ea typeface="Calibri"/>
            </a:endParaRPr>
          </a:p>
          <a:p>
            <a:pPr marL="457177" indent="-457177">
              <a:buFont typeface="+mj-lt"/>
              <a:buAutoNum type="arabicPeriod"/>
            </a:pPr>
            <a:r>
              <a:rPr lang="en-US" sz="2000" dirty="0">
                <a:solidFill>
                  <a:srgbClr val="000000"/>
                </a:solidFill>
                <a:latin typeface="Calibri"/>
                <a:ea typeface="Calibri"/>
                <a:cs typeface="Calibri"/>
              </a:rPr>
              <a:t>Larsen M, </a:t>
            </a:r>
            <a:r>
              <a:rPr lang="en-US" sz="2000" dirty="0" err="1">
                <a:solidFill>
                  <a:srgbClr val="000000"/>
                </a:solidFill>
                <a:latin typeface="Calibri"/>
                <a:ea typeface="Calibri"/>
                <a:cs typeface="Calibri"/>
              </a:rPr>
              <a:t>Kozarek</a:t>
            </a:r>
            <a:r>
              <a:rPr lang="en-US" sz="2000" dirty="0">
                <a:solidFill>
                  <a:srgbClr val="000000"/>
                </a:solidFill>
                <a:latin typeface="Calibri"/>
                <a:ea typeface="Calibri"/>
                <a:cs typeface="Calibri"/>
              </a:rPr>
              <a:t> R. Management of pancreatic ductal leaks and fistulae. J Gastroenterol Hepatol. 2014;29(7):1360-70. </a:t>
            </a:r>
            <a:r>
              <a:rPr lang="en-US" sz="2000" dirty="0" err="1">
                <a:solidFill>
                  <a:srgbClr val="000000"/>
                </a:solidFill>
                <a:latin typeface="Calibri"/>
                <a:ea typeface="Calibri"/>
                <a:cs typeface="Calibri"/>
              </a:rPr>
              <a:t>doi</a:t>
            </a:r>
            <a:r>
              <a:rPr lang="en-US" sz="2000" dirty="0">
                <a:solidFill>
                  <a:srgbClr val="000000"/>
                </a:solidFill>
                <a:latin typeface="Calibri"/>
                <a:ea typeface="Calibri"/>
                <a:cs typeface="Calibri"/>
              </a:rPr>
              <a:t>: 10.1111/jgh.12574. PMID: 24650171.</a:t>
            </a:r>
          </a:p>
          <a:p>
            <a:pPr marL="457177" indent="-457177">
              <a:buFont typeface="+mj-lt"/>
              <a:buAutoNum type="arabicPeriod"/>
            </a:pPr>
            <a:r>
              <a:rPr lang="en-US" sz="2000" dirty="0">
                <a:solidFill>
                  <a:srgbClr val="000000"/>
                </a:solidFill>
                <a:latin typeface="Calibri"/>
                <a:ea typeface="Calibri"/>
                <a:cs typeface="Calibri"/>
              </a:rPr>
              <a:t> </a:t>
            </a:r>
            <a:r>
              <a:rPr lang="en-US" sz="2000" dirty="0" err="1">
                <a:solidFill>
                  <a:srgbClr val="000000"/>
                </a:solidFill>
                <a:latin typeface="Calibri"/>
                <a:ea typeface="Calibri"/>
                <a:cs typeface="Calibri"/>
              </a:rPr>
              <a:t>Khiatah</a:t>
            </a:r>
            <a:r>
              <a:rPr lang="en-US" sz="2000" dirty="0">
                <a:solidFill>
                  <a:srgbClr val="000000"/>
                </a:solidFill>
                <a:latin typeface="Calibri"/>
                <a:ea typeface="Calibri"/>
                <a:cs typeface="Calibri"/>
              </a:rPr>
              <a:t> B, Huynh T, </a:t>
            </a:r>
            <a:r>
              <a:rPr lang="en-US" sz="2000" dirty="0" err="1">
                <a:solidFill>
                  <a:srgbClr val="000000"/>
                </a:solidFill>
                <a:latin typeface="Calibri"/>
                <a:ea typeface="Calibri"/>
                <a:cs typeface="Calibri"/>
              </a:rPr>
              <a:t>Frugoli</a:t>
            </a:r>
            <a:r>
              <a:rPr lang="en-US" sz="2000" dirty="0">
                <a:solidFill>
                  <a:srgbClr val="000000"/>
                </a:solidFill>
                <a:latin typeface="Calibri"/>
                <a:ea typeface="Calibri"/>
                <a:cs typeface="Calibri"/>
              </a:rPr>
              <a:t> A, </a:t>
            </a:r>
            <a:r>
              <a:rPr lang="en-US" sz="2000" dirty="0" err="1">
                <a:solidFill>
                  <a:srgbClr val="000000"/>
                </a:solidFill>
                <a:latin typeface="Calibri"/>
                <a:ea typeface="Calibri"/>
                <a:cs typeface="Calibri"/>
              </a:rPr>
              <a:t>Lyche</a:t>
            </a:r>
            <a:r>
              <a:rPr lang="en-US" sz="2000" dirty="0">
                <a:solidFill>
                  <a:srgbClr val="000000"/>
                </a:solidFill>
                <a:latin typeface="Calibri"/>
                <a:ea typeface="Calibri"/>
                <a:cs typeface="Calibri"/>
              </a:rPr>
              <a:t> KD. Acute Pancreatitis with an Ongoing Pancreatic Duct Leak Complicated by Refractory Pleural Effusion: A Case Report. Am J Case Rep. 2021 Jun 11;22:e931330. </a:t>
            </a:r>
            <a:endParaRPr lang="en-US" sz="2000" dirty="0">
              <a:ea typeface="Calibri"/>
              <a:cs typeface="Calibri"/>
            </a:endParaRPr>
          </a:p>
        </p:txBody>
      </p:sp>
      <p:pic>
        <p:nvPicPr>
          <p:cNvPr id="4" name="Picture 3" descr="A close-up of a mri&#10;&#10;Description automatically generated">
            <a:extLst>
              <a:ext uri="{FF2B5EF4-FFF2-40B4-BE49-F238E27FC236}">
                <a16:creationId xmlns:a16="http://schemas.microsoft.com/office/drawing/2014/main" id="{C7F86C0E-5752-5ED1-9692-6B50DC87D226}"/>
              </a:ext>
            </a:extLst>
          </p:cNvPr>
          <p:cNvPicPr>
            <a:picLocks noChangeAspect="1"/>
          </p:cNvPicPr>
          <p:nvPr/>
        </p:nvPicPr>
        <p:blipFill>
          <a:blip r:embed="rId4"/>
          <a:stretch>
            <a:fillRect/>
          </a:stretch>
        </p:blipFill>
        <p:spPr>
          <a:xfrm>
            <a:off x="13640749" y="11361346"/>
            <a:ext cx="6192056" cy="4773353"/>
          </a:xfrm>
          <a:prstGeom prst="rect">
            <a:avLst/>
          </a:prstGeom>
        </p:spPr>
      </p:pic>
      <p:sp>
        <p:nvSpPr>
          <p:cNvPr id="5" name="TextBox 4">
            <a:extLst>
              <a:ext uri="{FF2B5EF4-FFF2-40B4-BE49-F238E27FC236}">
                <a16:creationId xmlns:a16="http://schemas.microsoft.com/office/drawing/2014/main" id="{F0EE1465-3089-9796-4B11-4E00210D7B4E}"/>
              </a:ext>
            </a:extLst>
          </p:cNvPr>
          <p:cNvSpPr txBox="1"/>
          <p:nvPr/>
        </p:nvSpPr>
        <p:spPr>
          <a:xfrm rot="10800000" flipV="1">
            <a:off x="13527683" y="16134698"/>
            <a:ext cx="647675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a:ea typeface="Calibri"/>
                <a:cs typeface="Calibri"/>
              </a:rPr>
              <a:t> Image 1: Magnetic resonance cholangiopancreatography: 2.1x1.5cm fluid collection seen near the pancreatic body/tail</a:t>
            </a:r>
            <a:endParaRPr lang="en-US" sz="2800" dirty="0">
              <a:latin typeface="Calibri"/>
            </a:endParaRPr>
          </a:p>
        </p:txBody>
      </p:sp>
      <p:pic>
        <p:nvPicPr>
          <p:cNvPr id="2" name="Picture 1" descr="X-ray of a person&amp;#39;s body&#10;&#10;Description automatically generated">
            <a:extLst>
              <a:ext uri="{FF2B5EF4-FFF2-40B4-BE49-F238E27FC236}">
                <a16:creationId xmlns:a16="http://schemas.microsoft.com/office/drawing/2014/main" id="{DFE0B7F5-DB7A-97E7-412B-1AC343A9D551}"/>
              </a:ext>
            </a:extLst>
          </p:cNvPr>
          <p:cNvPicPr>
            <a:picLocks noChangeAspect="1"/>
          </p:cNvPicPr>
          <p:nvPr/>
        </p:nvPicPr>
        <p:blipFill rotWithShape="1">
          <a:blip r:embed="rId5"/>
          <a:srcRect l="22340" t="5729" r="22695" b="8162"/>
          <a:stretch/>
        </p:blipFill>
        <p:spPr>
          <a:xfrm>
            <a:off x="20260981" y="20421601"/>
            <a:ext cx="5624732" cy="5911850"/>
          </a:xfrm>
          <a:prstGeom prst="rect">
            <a:avLst/>
          </a:prstGeom>
        </p:spPr>
      </p:pic>
      <p:pic>
        <p:nvPicPr>
          <p:cNvPr id="9" name="Picture 8" descr="An x-ray of a spine&#10;&#10;Description automatically generated">
            <a:extLst>
              <a:ext uri="{FF2B5EF4-FFF2-40B4-BE49-F238E27FC236}">
                <a16:creationId xmlns:a16="http://schemas.microsoft.com/office/drawing/2014/main" id="{B4E154A1-80ED-CBEC-67B2-08756418C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26279" y="20421602"/>
            <a:ext cx="5943600" cy="5814169"/>
          </a:xfrm>
          <a:prstGeom prst="rect">
            <a:avLst/>
          </a:prstGeom>
        </p:spPr>
      </p:pic>
      <p:pic>
        <p:nvPicPr>
          <p:cNvPr id="12" name="Picture 11" descr="A close-up of a ct scan&#10;&#10;Description automatically generated">
            <a:extLst>
              <a:ext uri="{FF2B5EF4-FFF2-40B4-BE49-F238E27FC236}">
                <a16:creationId xmlns:a16="http://schemas.microsoft.com/office/drawing/2014/main" id="{BB773E66-206B-C4C3-ED26-0FE8154968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76064" y="11361346"/>
            <a:ext cx="5647076" cy="6981543"/>
          </a:xfrm>
          <a:prstGeom prst="rect">
            <a:avLst/>
          </a:prstGeom>
        </p:spPr>
      </p:pic>
      <p:sp>
        <p:nvSpPr>
          <p:cNvPr id="14" name="TextBox 13">
            <a:extLst>
              <a:ext uri="{FF2B5EF4-FFF2-40B4-BE49-F238E27FC236}">
                <a16:creationId xmlns:a16="http://schemas.microsoft.com/office/drawing/2014/main" id="{EB91E12E-38B3-C164-6709-1BC79C3E7042}"/>
              </a:ext>
            </a:extLst>
          </p:cNvPr>
          <p:cNvSpPr txBox="1"/>
          <p:nvPr/>
        </p:nvSpPr>
        <p:spPr>
          <a:xfrm>
            <a:off x="13526279" y="26333451"/>
            <a:ext cx="6029368" cy="1384995"/>
          </a:xfrm>
          <a:prstGeom prst="rect">
            <a:avLst/>
          </a:prstGeom>
          <a:noFill/>
        </p:spPr>
        <p:txBody>
          <a:bodyPr wrap="square" rtlCol="0">
            <a:spAutoFit/>
          </a:bodyPr>
          <a:lstStyle/>
          <a:p>
            <a:r>
              <a:rPr lang="en-US" sz="2800" dirty="0"/>
              <a:t>Image 3: Fluoroscopic imaging demonstrating  extravasation of contrast from the pancreatic duct</a:t>
            </a:r>
          </a:p>
        </p:txBody>
      </p:sp>
      <p:sp>
        <p:nvSpPr>
          <p:cNvPr id="15" name="TextBox 14">
            <a:extLst>
              <a:ext uri="{FF2B5EF4-FFF2-40B4-BE49-F238E27FC236}">
                <a16:creationId xmlns:a16="http://schemas.microsoft.com/office/drawing/2014/main" id="{1C4E5352-2AF0-7458-AF76-FB3B6778E18A}"/>
              </a:ext>
            </a:extLst>
          </p:cNvPr>
          <p:cNvSpPr txBox="1"/>
          <p:nvPr/>
        </p:nvSpPr>
        <p:spPr>
          <a:xfrm>
            <a:off x="20176064" y="26426500"/>
            <a:ext cx="5769396" cy="1384995"/>
          </a:xfrm>
          <a:prstGeom prst="rect">
            <a:avLst/>
          </a:prstGeom>
          <a:noFill/>
        </p:spPr>
        <p:txBody>
          <a:bodyPr wrap="square" rtlCol="0">
            <a:spAutoFit/>
          </a:bodyPr>
          <a:lstStyle/>
          <a:p>
            <a:r>
              <a:rPr lang="en-US" sz="2800" dirty="0"/>
              <a:t>Image 4: Fluoroscopic imaging showing stent placement within the pancreatic duct</a:t>
            </a:r>
          </a:p>
        </p:txBody>
      </p:sp>
      <p:sp>
        <p:nvSpPr>
          <p:cNvPr id="16" name="TextBox 15">
            <a:extLst>
              <a:ext uri="{FF2B5EF4-FFF2-40B4-BE49-F238E27FC236}">
                <a16:creationId xmlns:a16="http://schemas.microsoft.com/office/drawing/2014/main" id="{A2776C2E-F300-02F6-9303-4A4D3C70B34C}"/>
              </a:ext>
            </a:extLst>
          </p:cNvPr>
          <p:cNvSpPr txBox="1"/>
          <p:nvPr/>
        </p:nvSpPr>
        <p:spPr>
          <a:xfrm>
            <a:off x="20025997" y="18411071"/>
            <a:ext cx="5859716" cy="1384995"/>
          </a:xfrm>
          <a:prstGeom prst="rect">
            <a:avLst/>
          </a:prstGeom>
          <a:noFill/>
        </p:spPr>
        <p:txBody>
          <a:bodyPr wrap="square" rtlCol="0">
            <a:spAutoFit/>
          </a:bodyPr>
          <a:lstStyle/>
          <a:p>
            <a:r>
              <a:rPr lang="en-US" sz="2800" dirty="0"/>
              <a:t>Image 2: CT Abdomen Pelvis showing focal exophytic fluid collection surrounding the pancreas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532055AB-6D4E-4FAC-ADFD-60C679425CAD}"/>
</file>

<file path=customXml/itemProps2.xml><?xml version="1.0" encoding="utf-8"?>
<ds:datastoreItem xmlns:ds="http://schemas.openxmlformats.org/officeDocument/2006/customXml" ds:itemID="{B6D0CCCE-C7F2-4F4A-9862-0F7AAA85DCA4}"/>
</file>

<file path=customXml/itemProps3.xml><?xml version="1.0" encoding="utf-8"?>
<ds:datastoreItem xmlns:ds="http://schemas.openxmlformats.org/officeDocument/2006/customXml" ds:itemID="{0E6AD170-5C99-412C-8ED6-8FB3FCABBA41}"/>
</file>

<file path=docProps/app.xml><?xml version="1.0" encoding="utf-8"?>
<Properties xmlns="http://schemas.openxmlformats.org/officeDocument/2006/extended-properties" xmlns:vt="http://schemas.openxmlformats.org/officeDocument/2006/docPropsVTypes">
  <TotalTime>127</TotalTime>
  <Words>863</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Graduate</dc:creator>
  <cp:keywords/>
  <dc:description/>
  <cp:lastModifiedBy>Arceneaux, Nikki L. (New Orleans)</cp:lastModifiedBy>
  <cp:revision>18</cp:revision>
  <cp:lastPrinted>2017-02-02T17:44:21Z</cp:lastPrinted>
  <dcterms:created xsi:type="dcterms:W3CDTF">2012-09-11T19:00:53Z</dcterms:created>
  <dcterms:modified xsi:type="dcterms:W3CDTF">2024-04-04T23:32:08Z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