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ppt/revisionInfo.xml" ContentType="application/vnd.ms-powerpoint.revisioninfo+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Lst>
  <p:notesMasterIdLst>
    <p:notesMasterId r:id="rId3"/>
  </p:notesMasterIdLst>
  <p:sldIdLst>
    <p:sldId id="257" r:id="rId2"/>
  </p:sldIdLst>
  <p:sldSz cx="38404800" cy="384048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53F711-4C0E-447A-BF5E-B866E2F93391}" v="297" dt="2023-07-31T04:06:19.822"/>
    <p1510:client id="{DC55C2EB-4F35-B04D-A7FD-F684FBB7A863}" v="12" dt="2023-07-28T02:15:17.4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57" autoAdjust="0"/>
    <p:restoredTop sz="94660"/>
  </p:normalViewPr>
  <p:slideViewPr>
    <p:cSldViewPr snapToGrid="0">
      <p:cViewPr>
        <p:scale>
          <a:sx n="28" d="100"/>
          <a:sy n="28" d="100"/>
        </p:scale>
        <p:origin x="2560" y="-4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11" Type="http://schemas.openxmlformats.org/officeDocument/2006/relationships/customXml" Target="../customXml/item3.xml"/><Relationship Id="rId5" Type="http://schemas.openxmlformats.org/officeDocument/2006/relationships/viewProps" Target="viewProps.xml"/><Relationship Id="rId10" Type="http://schemas.openxmlformats.org/officeDocument/2006/relationships/customXml" Target="../customXml/item2.xml"/><Relationship Id="rId4" Type="http://schemas.openxmlformats.org/officeDocument/2006/relationships/presProps" Target="presProps.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9572C0-08AF-4E0C-9DE8-3398823A41B1}" type="datetimeFigureOut">
              <a:rPr lang="en-US" smtClean="0"/>
              <a:t>10/9/23</a:t>
            </a:fld>
            <a:endParaRPr lang="en-US"/>
          </a:p>
        </p:txBody>
      </p:sp>
      <p:sp>
        <p:nvSpPr>
          <p:cNvPr id="4" name="Slide Image Placeholder 3"/>
          <p:cNvSpPr>
            <a:spLocks noGrp="1" noRot="1" noChangeAspect="1"/>
          </p:cNvSpPr>
          <p:nvPr>
            <p:ph type="sldImg" idx="2"/>
          </p:nvPr>
        </p:nvSpPr>
        <p:spPr>
          <a:xfrm>
            <a:off x="1885950" y="1143000"/>
            <a:ext cx="30861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CE9516-381D-483F-87A7-7C8B197DB25F}" type="slidenum">
              <a:rPr lang="en-US" smtClean="0"/>
              <a:t>‹#›</a:t>
            </a:fld>
            <a:endParaRPr lang="en-US"/>
          </a:p>
        </p:txBody>
      </p:sp>
    </p:spTree>
    <p:extLst>
      <p:ext uri="{BB962C8B-B14F-4D97-AF65-F5344CB8AC3E}">
        <p14:creationId xmlns:p14="http://schemas.microsoft.com/office/powerpoint/2010/main" val="334524434"/>
      </p:ext>
    </p:extLst>
  </p:cSld>
  <p:clrMap bg1="lt1" tx1="dk1" bg2="lt2" tx2="dk2" accent1="accent1" accent2="accent2" accent3="accent3" accent4="accent4" accent5="accent5" accent6="accent6" hlink="hlink" folHlink="folHlink"/>
  <p:notesStyle>
    <a:lvl1pPr marL="0" algn="l" defTabSz="3686861" rtl="0" eaLnBrk="1" latinLnBrk="0" hangingPunct="1">
      <a:defRPr sz="4838" kern="1200">
        <a:solidFill>
          <a:schemeClr val="tx1"/>
        </a:solidFill>
        <a:latin typeface="+mn-lt"/>
        <a:ea typeface="+mn-ea"/>
        <a:cs typeface="+mn-cs"/>
      </a:defRPr>
    </a:lvl1pPr>
    <a:lvl2pPr marL="1843430" algn="l" defTabSz="3686861" rtl="0" eaLnBrk="1" latinLnBrk="0" hangingPunct="1">
      <a:defRPr sz="4838" kern="1200">
        <a:solidFill>
          <a:schemeClr val="tx1"/>
        </a:solidFill>
        <a:latin typeface="+mn-lt"/>
        <a:ea typeface="+mn-ea"/>
        <a:cs typeface="+mn-cs"/>
      </a:defRPr>
    </a:lvl2pPr>
    <a:lvl3pPr marL="3686861" algn="l" defTabSz="3686861" rtl="0" eaLnBrk="1" latinLnBrk="0" hangingPunct="1">
      <a:defRPr sz="4838" kern="1200">
        <a:solidFill>
          <a:schemeClr val="tx1"/>
        </a:solidFill>
        <a:latin typeface="+mn-lt"/>
        <a:ea typeface="+mn-ea"/>
        <a:cs typeface="+mn-cs"/>
      </a:defRPr>
    </a:lvl3pPr>
    <a:lvl4pPr marL="5530291" algn="l" defTabSz="3686861" rtl="0" eaLnBrk="1" latinLnBrk="0" hangingPunct="1">
      <a:defRPr sz="4838" kern="1200">
        <a:solidFill>
          <a:schemeClr val="tx1"/>
        </a:solidFill>
        <a:latin typeface="+mn-lt"/>
        <a:ea typeface="+mn-ea"/>
        <a:cs typeface="+mn-cs"/>
      </a:defRPr>
    </a:lvl4pPr>
    <a:lvl5pPr marL="7373722" algn="l" defTabSz="3686861" rtl="0" eaLnBrk="1" latinLnBrk="0" hangingPunct="1">
      <a:defRPr sz="4838" kern="1200">
        <a:solidFill>
          <a:schemeClr val="tx1"/>
        </a:solidFill>
        <a:latin typeface="+mn-lt"/>
        <a:ea typeface="+mn-ea"/>
        <a:cs typeface="+mn-cs"/>
      </a:defRPr>
    </a:lvl5pPr>
    <a:lvl6pPr marL="9217152" algn="l" defTabSz="3686861" rtl="0" eaLnBrk="1" latinLnBrk="0" hangingPunct="1">
      <a:defRPr sz="4838" kern="1200">
        <a:solidFill>
          <a:schemeClr val="tx1"/>
        </a:solidFill>
        <a:latin typeface="+mn-lt"/>
        <a:ea typeface="+mn-ea"/>
        <a:cs typeface="+mn-cs"/>
      </a:defRPr>
    </a:lvl6pPr>
    <a:lvl7pPr marL="11060582" algn="l" defTabSz="3686861" rtl="0" eaLnBrk="1" latinLnBrk="0" hangingPunct="1">
      <a:defRPr sz="4838" kern="1200">
        <a:solidFill>
          <a:schemeClr val="tx1"/>
        </a:solidFill>
        <a:latin typeface="+mn-lt"/>
        <a:ea typeface="+mn-ea"/>
        <a:cs typeface="+mn-cs"/>
      </a:defRPr>
    </a:lvl7pPr>
    <a:lvl8pPr marL="12904013" algn="l" defTabSz="3686861" rtl="0" eaLnBrk="1" latinLnBrk="0" hangingPunct="1">
      <a:defRPr sz="4838" kern="1200">
        <a:solidFill>
          <a:schemeClr val="tx1"/>
        </a:solidFill>
        <a:latin typeface="+mn-lt"/>
        <a:ea typeface="+mn-ea"/>
        <a:cs typeface="+mn-cs"/>
      </a:defRPr>
    </a:lvl8pPr>
    <a:lvl9pPr marL="14747443" algn="l" defTabSz="3686861" rtl="0" eaLnBrk="1" latinLnBrk="0" hangingPunct="1">
      <a:defRPr sz="483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spect="1" noChangeArrowheads="1" noTextEdit="1"/>
          </p:cNvSpPr>
          <p:nvPr>
            <p:ph type="sldImg"/>
          </p:nvPr>
        </p:nvSpPr>
        <p:spPr bwMode="auto">
          <a:xfrm>
            <a:off x="3319463" y="492125"/>
            <a:ext cx="2614612" cy="2614613"/>
          </a:xfrm>
          <a:prstGeom prst="rect">
            <a:avLst/>
          </a:prstGeom>
          <a:noFill/>
          <a:ln w="12700">
            <a:solidFill>
              <a:srgbClr val="000000"/>
            </a:solidFill>
            <a:miter lim="800000"/>
            <a:headEnd/>
            <a:tailEnd/>
          </a:ln>
        </p:spPr>
      </p:sp>
      <p:sp>
        <p:nvSpPr>
          <p:cNvPr id="3075" name="Rectangle 3"/>
          <p:cNvSpPr>
            <a:spLocks noGrp="1" noChangeArrowheads="1"/>
          </p:cNvSpPr>
          <p:nvPr>
            <p:ph type="body" idx="1"/>
          </p:nvPr>
        </p:nvSpPr>
        <p:spPr bwMode="auto">
          <a:xfrm>
            <a:off x="1252539" y="3270250"/>
            <a:ext cx="6746875" cy="3054350"/>
          </a:xfrm>
          <a:prstGeom prst="rect">
            <a:avLst/>
          </a:prstGeom>
          <a:noFill/>
          <a:ln>
            <a:miter lim="800000"/>
            <a:headEnd/>
            <a:tailEnd/>
          </a:ln>
        </p:spPr>
        <p:txBody>
          <a:bodyPr lIns="87563" tIns="43782" rIns="87563" bIns="43782"/>
          <a:lstStyle/>
          <a:p>
            <a:pPr eaLnBrk="1" hangingPunct="1"/>
            <a:endParaRPr lang="en-US">
              <a:latin typeface="Times New Roman" pitchFamily="18" charset="0"/>
            </a:endParaRPr>
          </a:p>
        </p:txBody>
      </p:sp>
    </p:spTree>
    <p:extLst>
      <p:ext uri="{BB962C8B-B14F-4D97-AF65-F5344CB8AC3E}">
        <p14:creationId xmlns:p14="http://schemas.microsoft.com/office/powerpoint/2010/main" val="1541707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11931022"/>
            <a:ext cx="32644080" cy="8231505"/>
          </a:xfrm>
        </p:spPr>
        <p:txBody>
          <a:bodyPr/>
          <a:lstStyle/>
          <a:p>
            <a:r>
              <a:rPr lang="en-US"/>
              <a:t>Click to edit Master title style</a:t>
            </a:r>
          </a:p>
        </p:txBody>
      </p:sp>
      <p:sp>
        <p:nvSpPr>
          <p:cNvPr id="3" name="Subtitle 2"/>
          <p:cNvSpPr>
            <a:spLocks noGrp="1"/>
          </p:cNvSpPr>
          <p:nvPr>
            <p:ph type="subTitle" idx="1"/>
          </p:nvPr>
        </p:nvSpPr>
        <p:spPr>
          <a:xfrm>
            <a:off x="5760720" y="21762720"/>
            <a:ext cx="26883360" cy="9814560"/>
          </a:xfrm>
        </p:spPr>
        <p:txBody>
          <a:bodyPr/>
          <a:lstStyle>
            <a:lvl1pPr marL="0" indent="0" algn="ctr">
              <a:buNone/>
              <a:defRPr/>
            </a:lvl1pPr>
            <a:lvl2pPr marL="410072" indent="0" algn="ctr">
              <a:buNone/>
              <a:defRPr/>
            </a:lvl2pPr>
            <a:lvl3pPr marL="820146" indent="0" algn="ctr">
              <a:buNone/>
              <a:defRPr/>
            </a:lvl3pPr>
            <a:lvl4pPr marL="1230219" indent="0" algn="ctr">
              <a:buNone/>
              <a:defRPr/>
            </a:lvl4pPr>
            <a:lvl5pPr marL="1640289" indent="0" algn="ctr">
              <a:buNone/>
              <a:defRPr/>
            </a:lvl5pPr>
            <a:lvl6pPr marL="2050362" indent="0" algn="ctr">
              <a:buNone/>
              <a:defRPr/>
            </a:lvl6pPr>
            <a:lvl7pPr marL="2460436" indent="0" algn="ctr">
              <a:buNone/>
              <a:defRPr/>
            </a:lvl7pPr>
            <a:lvl8pPr marL="2870508" indent="0" algn="ctr">
              <a:buNone/>
              <a:defRPr/>
            </a:lvl8pPr>
            <a:lvl9pPr marL="328058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9A59423-5283-4F0E-9D1A-FB757D96F78D}" type="slidenum">
              <a:rPr lang="en-US"/>
              <a:pPr>
                <a:defRPr/>
              </a:pPr>
              <a:t>‹#›</a:t>
            </a:fld>
            <a:endParaRPr lang="en-US"/>
          </a:p>
        </p:txBody>
      </p:sp>
    </p:spTree>
    <p:extLst>
      <p:ext uri="{BB962C8B-B14F-4D97-AF65-F5344CB8AC3E}">
        <p14:creationId xmlns:p14="http://schemas.microsoft.com/office/powerpoint/2010/main" val="1812981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2A6B1E5-5A56-4514-9CBF-24373CD77FB0}" type="slidenum">
              <a:rPr lang="en-US"/>
              <a:pPr>
                <a:defRPr/>
              </a:pPr>
              <a:t>‹#›</a:t>
            </a:fld>
            <a:endParaRPr lang="en-US"/>
          </a:p>
        </p:txBody>
      </p:sp>
    </p:spTree>
    <p:extLst>
      <p:ext uri="{BB962C8B-B14F-4D97-AF65-F5344CB8AC3E}">
        <p14:creationId xmlns:p14="http://schemas.microsoft.com/office/powerpoint/2010/main" val="2077750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934403" y="45724"/>
            <a:ext cx="8730788" cy="3409188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739615" y="45724"/>
            <a:ext cx="26078412" cy="3409188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FD95D89-FBFC-483A-859D-2A1CFC51F676}" type="slidenum">
              <a:rPr lang="en-US"/>
              <a:pPr>
                <a:defRPr/>
              </a:pPr>
              <a:t>‹#›</a:t>
            </a:fld>
            <a:endParaRPr lang="en-US"/>
          </a:p>
        </p:txBody>
      </p:sp>
    </p:spTree>
    <p:extLst>
      <p:ext uri="{BB962C8B-B14F-4D97-AF65-F5344CB8AC3E}">
        <p14:creationId xmlns:p14="http://schemas.microsoft.com/office/powerpoint/2010/main" val="19706614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383579" y="45727"/>
            <a:ext cx="29637644" cy="3966209"/>
          </a:xfrm>
        </p:spPr>
        <p:txBody>
          <a:bodyPr/>
          <a:lstStyle/>
          <a:p>
            <a:r>
              <a:rPr lang="en-US"/>
              <a:t>Click to edit Master title style</a:t>
            </a:r>
          </a:p>
        </p:txBody>
      </p:sp>
      <p:sp>
        <p:nvSpPr>
          <p:cNvPr id="3" name="Text Placeholder 2"/>
          <p:cNvSpPr>
            <a:spLocks noGrp="1"/>
          </p:cNvSpPr>
          <p:nvPr>
            <p:ph type="body" sz="half" idx="1"/>
          </p:nvPr>
        </p:nvSpPr>
        <p:spPr>
          <a:xfrm>
            <a:off x="1739616" y="6311266"/>
            <a:ext cx="17404599" cy="278263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19260590" y="6311266"/>
            <a:ext cx="17404600" cy="138207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19260590" y="20314924"/>
            <a:ext cx="17404600" cy="138226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3138834E-12F4-40ED-AA13-50A65C03A844}" type="slidenum">
              <a:rPr lang="en-US"/>
              <a:pPr>
                <a:defRPr/>
              </a:pPr>
              <a:t>‹#›</a:t>
            </a:fld>
            <a:endParaRPr lang="en-US"/>
          </a:p>
        </p:txBody>
      </p:sp>
    </p:spTree>
    <p:extLst>
      <p:ext uri="{BB962C8B-B14F-4D97-AF65-F5344CB8AC3E}">
        <p14:creationId xmlns:p14="http://schemas.microsoft.com/office/powerpoint/2010/main" val="468429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B47E40-44F4-4FE2-8ED5-F2A691B4F744}" type="slidenum">
              <a:rPr lang="en-US"/>
              <a:pPr>
                <a:defRPr/>
              </a:pPr>
              <a:t>‹#›</a:t>
            </a:fld>
            <a:endParaRPr lang="en-US"/>
          </a:p>
        </p:txBody>
      </p:sp>
    </p:spTree>
    <p:extLst>
      <p:ext uri="{BB962C8B-B14F-4D97-AF65-F5344CB8AC3E}">
        <p14:creationId xmlns:p14="http://schemas.microsoft.com/office/powerpoint/2010/main" val="3782930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4319" y="24679275"/>
            <a:ext cx="32644080" cy="7627620"/>
          </a:xfrm>
        </p:spPr>
        <p:txBody>
          <a:bodyPr anchor="t"/>
          <a:lstStyle>
            <a:lvl1pPr algn="l">
              <a:defRPr sz="3627" b="1" cap="all"/>
            </a:lvl1pPr>
          </a:lstStyle>
          <a:p>
            <a:r>
              <a:rPr lang="en-US"/>
              <a:t>Click to edit Master title style</a:t>
            </a:r>
          </a:p>
        </p:txBody>
      </p:sp>
      <p:sp>
        <p:nvSpPr>
          <p:cNvPr id="3" name="Text Placeholder 2"/>
          <p:cNvSpPr>
            <a:spLocks noGrp="1"/>
          </p:cNvSpPr>
          <p:nvPr>
            <p:ph type="body" idx="1"/>
          </p:nvPr>
        </p:nvSpPr>
        <p:spPr>
          <a:xfrm>
            <a:off x="3034319" y="16278228"/>
            <a:ext cx="32644080" cy="8401050"/>
          </a:xfrm>
        </p:spPr>
        <p:txBody>
          <a:bodyPr anchor="b"/>
          <a:lstStyle>
            <a:lvl1pPr marL="0" indent="0">
              <a:buNone/>
              <a:defRPr sz="1814"/>
            </a:lvl1pPr>
            <a:lvl2pPr marL="410072" indent="0">
              <a:buNone/>
              <a:defRPr sz="1623"/>
            </a:lvl2pPr>
            <a:lvl3pPr marL="820146" indent="0">
              <a:buNone/>
              <a:defRPr sz="1432"/>
            </a:lvl3pPr>
            <a:lvl4pPr marL="1230219" indent="0">
              <a:buNone/>
              <a:defRPr sz="1241"/>
            </a:lvl4pPr>
            <a:lvl5pPr marL="1640289" indent="0">
              <a:buNone/>
              <a:defRPr sz="1241"/>
            </a:lvl5pPr>
            <a:lvl6pPr marL="2050362" indent="0">
              <a:buNone/>
              <a:defRPr sz="1241"/>
            </a:lvl6pPr>
            <a:lvl7pPr marL="2460436" indent="0">
              <a:buNone/>
              <a:defRPr sz="1241"/>
            </a:lvl7pPr>
            <a:lvl8pPr marL="2870508" indent="0">
              <a:buNone/>
              <a:defRPr sz="1241"/>
            </a:lvl8pPr>
            <a:lvl9pPr marL="3280580" indent="0">
              <a:buNone/>
              <a:defRPr sz="1241"/>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14253A-CD2E-4AFA-8765-6A0A4BECA381}" type="slidenum">
              <a:rPr lang="en-US"/>
              <a:pPr>
                <a:defRPr/>
              </a:pPr>
              <a:t>‹#›</a:t>
            </a:fld>
            <a:endParaRPr lang="en-US"/>
          </a:p>
        </p:txBody>
      </p:sp>
    </p:spTree>
    <p:extLst>
      <p:ext uri="{BB962C8B-B14F-4D97-AF65-F5344CB8AC3E}">
        <p14:creationId xmlns:p14="http://schemas.microsoft.com/office/powerpoint/2010/main" val="1019546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739616" y="6311266"/>
            <a:ext cx="17404599" cy="27826334"/>
          </a:xfrm>
        </p:spPr>
        <p:txBody>
          <a:bodyPr/>
          <a:lstStyle>
            <a:lvl1pPr>
              <a:defRPr sz="2482"/>
            </a:lvl1pPr>
            <a:lvl2pPr>
              <a:defRPr sz="2195"/>
            </a:lvl2pPr>
            <a:lvl3pPr>
              <a:defRPr sz="1814"/>
            </a:lvl3pPr>
            <a:lvl4pPr>
              <a:defRPr sz="1623"/>
            </a:lvl4pPr>
            <a:lvl5pPr>
              <a:defRPr sz="1623"/>
            </a:lvl5pPr>
            <a:lvl6pPr>
              <a:defRPr sz="1623"/>
            </a:lvl6pPr>
            <a:lvl7pPr>
              <a:defRPr sz="1623"/>
            </a:lvl7pPr>
            <a:lvl8pPr>
              <a:defRPr sz="1623"/>
            </a:lvl8pPr>
            <a:lvl9pPr>
              <a:defRPr sz="162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9260590" y="6311266"/>
            <a:ext cx="17404600" cy="27826334"/>
          </a:xfrm>
        </p:spPr>
        <p:txBody>
          <a:bodyPr/>
          <a:lstStyle>
            <a:lvl1pPr>
              <a:defRPr sz="2482"/>
            </a:lvl1pPr>
            <a:lvl2pPr>
              <a:defRPr sz="2195"/>
            </a:lvl2pPr>
            <a:lvl3pPr>
              <a:defRPr sz="1814"/>
            </a:lvl3pPr>
            <a:lvl4pPr>
              <a:defRPr sz="1623"/>
            </a:lvl4pPr>
            <a:lvl5pPr>
              <a:defRPr sz="1623"/>
            </a:lvl5pPr>
            <a:lvl6pPr>
              <a:defRPr sz="1623"/>
            </a:lvl6pPr>
            <a:lvl7pPr>
              <a:defRPr sz="1623"/>
            </a:lvl7pPr>
            <a:lvl8pPr>
              <a:defRPr sz="1623"/>
            </a:lvl8pPr>
            <a:lvl9pPr>
              <a:defRPr sz="162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AC51974-479F-4542-83E9-4CCCEE2EE3DA}" type="slidenum">
              <a:rPr lang="en-US"/>
              <a:pPr>
                <a:defRPr/>
              </a:pPr>
              <a:t>‹#›</a:t>
            </a:fld>
            <a:endParaRPr lang="en-US"/>
          </a:p>
        </p:txBody>
      </p:sp>
    </p:spTree>
    <p:extLst>
      <p:ext uri="{BB962C8B-B14F-4D97-AF65-F5344CB8AC3E}">
        <p14:creationId xmlns:p14="http://schemas.microsoft.com/office/powerpoint/2010/main" val="3479827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20240" y="1537336"/>
            <a:ext cx="34564320" cy="6400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920241" y="8597269"/>
            <a:ext cx="16969394" cy="3581401"/>
          </a:xfrm>
        </p:spPr>
        <p:txBody>
          <a:bodyPr anchor="b"/>
          <a:lstStyle>
            <a:lvl1pPr marL="0" indent="0">
              <a:buNone/>
              <a:defRPr sz="2195" b="1"/>
            </a:lvl1pPr>
            <a:lvl2pPr marL="410072" indent="0">
              <a:buNone/>
              <a:defRPr sz="1814" b="1"/>
            </a:lvl2pPr>
            <a:lvl3pPr marL="820146" indent="0">
              <a:buNone/>
              <a:defRPr sz="1623" b="1"/>
            </a:lvl3pPr>
            <a:lvl4pPr marL="1230219" indent="0">
              <a:buNone/>
              <a:defRPr sz="1432" b="1"/>
            </a:lvl4pPr>
            <a:lvl5pPr marL="1640289" indent="0">
              <a:buNone/>
              <a:defRPr sz="1432" b="1"/>
            </a:lvl5pPr>
            <a:lvl6pPr marL="2050362" indent="0">
              <a:buNone/>
              <a:defRPr sz="1432" b="1"/>
            </a:lvl6pPr>
            <a:lvl7pPr marL="2460436" indent="0">
              <a:buNone/>
              <a:defRPr sz="1432" b="1"/>
            </a:lvl7pPr>
            <a:lvl8pPr marL="2870508" indent="0">
              <a:buNone/>
              <a:defRPr sz="1432" b="1"/>
            </a:lvl8pPr>
            <a:lvl9pPr marL="3280580" indent="0">
              <a:buNone/>
              <a:defRPr sz="1432" b="1"/>
            </a:lvl9pPr>
          </a:lstStyle>
          <a:p>
            <a:pPr lvl="0"/>
            <a:r>
              <a:rPr lang="en-US"/>
              <a:t>Click to edit Master text styles</a:t>
            </a:r>
          </a:p>
        </p:txBody>
      </p:sp>
      <p:sp>
        <p:nvSpPr>
          <p:cNvPr id="4" name="Content Placeholder 3"/>
          <p:cNvSpPr>
            <a:spLocks noGrp="1"/>
          </p:cNvSpPr>
          <p:nvPr>
            <p:ph sz="half" idx="2"/>
          </p:nvPr>
        </p:nvSpPr>
        <p:spPr>
          <a:xfrm>
            <a:off x="1920241" y="12178670"/>
            <a:ext cx="16969394" cy="22128479"/>
          </a:xfrm>
        </p:spPr>
        <p:txBody>
          <a:bodyPr/>
          <a:lstStyle>
            <a:lvl1pPr>
              <a:defRPr sz="2195"/>
            </a:lvl1pPr>
            <a:lvl2pPr>
              <a:defRPr sz="1814"/>
            </a:lvl2pPr>
            <a:lvl3pPr>
              <a:defRPr sz="1623"/>
            </a:lvl3pPr>
            <a:lvl4pPr>
              <a:defRPr sz="1432"/>
            </a:lvl4pPr>
            <a:lvl5pPr>
              <a:defRPr sz="1432"/>
            </a:lvl5pPr>
            <a:lvl6pPr>
              <a:defRPr sz="1432"/>
            </a:lvl6pPr>
            <a:lvl7pPr>
              <a:defRPr sz="1432"/>
            </a:lvl7pPr>
            <a:lvl8pPr>
              <a:defRPr sz="1432"/>
            </a:lvl8pPr>
            <a:lvl9pPr>
              <a:defRPr sz="143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9509108" y="8597269"/>
            <a:ext cx="16975455" cy="3581401"/>
          </a:xfrm>
        </p:spPr>
        <p:txBody>
          <a:bodyPr anchor="b"/>
          <a:lstStyle>
            <a:lvl1pPr marL="0" indent="0">
              <a:buNone/>
              <a:defRPr sz="2195" b="1"/>
            </a:lvl1pPr>
            <a:lvl2pPr marL="410072" indent="0">
              <a:buNone/>
              <a:defRPr sz="1814" b="1"/>
            </a:lvl2pPr>
            <a:lvl3pPr marL="820146" indent="0">
              <a:buNone/>
              <a:defRPr sz="1623" b="1"/>
            </a:lvl3pPr>
            <a:lvl4pPr marL="1230219" indent="0">
              <a:buNone/>
              <a:defRPr sz="1432" b="1"/>
            </a:lvl4pPr>
            <a:lvl5pPr marL="1640289" indent="0">
              <a:buNone/>
              <a:defRPr sz="1432" b="1"/>
            </a:lvl5pPr>
            <a:lvl6pPr marL="2050362" indent="0">
              <a:buNone/>
              <a:defRPr sz="1432" b="1"/>
            </a:lvl6pPr>
            <a:lvl7pPr marL="2460436" indent="0">
              <a:buNone/>
              <a:defRPr sz="1432" b="1"/>
            </a:lvl7pPr>
            <a:lvl8pPr marL="2870508" indent="0">
              <a:buNone/>
              <a:defRPr sz="1432" b="1"/>
            </a:lvl8pPr>
            <a:lvl9pPr marL="3280580" indent="0">
              <a:buNone/>
              <a:defRPr sz="1432" b="1"/>
            </a:lvl9pPr>
          </a:lstStyle>
          <a:p>
            <a:pPr lvl="0"/>
            <a:r>
              <a:rPr lang="en-US"/>
              <a:t>Click to edit Master text styles</a:t>
            </a:r>
          </a:p>
        </p:txBody>
      </p:sp>
      <p:sp>
        <p:nvSpPr>
          <p:cNvPr id="6" name="Content Placeholder 5"/>
          <p:cNvSpPr>
            <a:spLocks noGrp="1"/>
          </p:cNvSpPr>
          <p:nvPr>
            <p:ph sz="quarter" idx="4"/>
          </p:nvPr>
        </p:nvSpPr>
        <p:spPr>
          <a:xfrm>
            <a:off x="19509108" y="12178670"/>
            <a:ext cx="16975455" cy="22128479"/>
          </a:xfrm>
        </p:spPr>
        <p:txBody>
          <a:bodyPr/>
          <a:lstStyle>
            <a:lvl1pPr>
              <a:defRPr sz="2195"/>
            </a:lvl1pPr>
            <a:lvl2pPr>
              <a:defRPr sz="1814"/>
            </a:lvl2pPr>
            <a:lvl3pPr>
              <a:defRPr sz="1623"/>
            </a:lvl3pPr>
            <a:lvl4pPr>
              <a:defRPr sz="1432"/>
            </a:lvl4pPr>
            <a:lvl5pPr>
              <a:defRPr sz="1432"/>
            </a:lvl5pPr>
            <a:lvl6pPr>
              <a:defRPr sz="1432"/>
            </a:lvl6pPr>
            <a:lvl7pPr>
              <a:defRPr sz="1432"/>
            </a:lvl7pPr>
            <a:lvl8pPr>
              <a:defRPr sz="1432"/>
            </a:lvl8pPr>
            <a:lvl9pPr>
              <a:defRPr sz="143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2FE3D9E-1D0A-499E-BB03-0FEB14A2FD17}" type="slidenum">
              <a:rPr lang="en-US"/>
              <a:pPr>
                <a:defRPr/>
              </a:pPr>
              <a:t>‹#›</a:t>
            </a:fld>
            <a:endParaRPr lang="en-US"/>
          </a:p>
        </p:txBody>
      </p:sp>
    </p:spTree>
    <p:extLst>
      <p:ext uri="{BB962C8B-B14F-4D97-AF65-F5344CB8AC3E}">
        <p14:creationId xmlns:p14="http://schemas.microsoft.com/office/powerpoint/2010/main" val="1310148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C6BA4DA-8366-4B07-806A-F313CE2611E2}" type="slidenum">
              <a:rPr lang="en-US"/>
              <a:pPr>
                <a:defRPr/>
              </a:pPr>
              <a:t>‹#›</a:t>
            </a:fld>
            <a:endParaRPr lang="en-US"/>
          </a:p>
        </p:txBody>
      </p:sp>
    </p:spTree>
    <p:extLst>
      <p:ext uri="{BB962C8B-B14F-4D97-AF65-F5344CB8AC3E}">
        <p14:creationId xmlns:p14="http://schemas.microsoft.com/office/powerpoint/2010/main" val="1903024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6E70220-332A-4D55-A164-591430683592}" type="slidenum">
              <a:rPr lang="en-US"/>
              <a:pPr>
                <a:defRPr/>
              </a:pPr>
              <a:t>‹#›</a:t>
            </a:fld>
            <a:endParaRPr lang="en-US"/>
          </a:p>
        </p:txBody>
      </p:sp>
    </p:spTree>
    <p:extLst>
      <p:ext uri="{BB962C8B-B14F-4D97-AF65-F5344CB8AC3E}">
        <p14:creationId xmlns:p14="http://schemas.microsoft.com/office/powerpoint/2010/main" val="262410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4" y="1529715"/>
            <a:ext cx="12635519" cy="6507480"/>
          </a:xfrm>
        </p:spPr>
        <p:txBody>
          <a:bodyPr anchor="b"/>
          <a:lstStyle>
            <a:lvl1pPr algn="l">
              <a:defRPr sz="1814" b="1"/>
            </a:lvl1pPr>
          </a:lstStyle>
          <a:p>
            <a:r>
              <a:rPr lang="en-US"/>
              <a:t>Click to edit Master title style</a:t>
            </a:r>
          </a:p>
        </p:txBody>
      </p:sp>
      <p:sp>
        <p:nvSpPr>
          <p:cNvPr id="3" name="Content Placeholder 2"/>
          <p:cNvSpPr>
            <a:spLocks noGrp="1"/>
          </p:cNvSpPr>
          <p:nvPr>
            <p:ph idx="1"/>
          </p:nvPr>
        </p:nvSpPr>
        <p:spPr>
          <a:xfrm>
            <a:off x="15015210" y="1529718"/>
            <a:ext cx="21469350" cy="32777430"/>
          </a:xfrm>
        </p:spPr>
        <p:txBody>
          <a:bodyPr/>
          <a:lstStyle>
            <a:lvl1pPr>
              <a:defRPr sz="2864"/>
            </a:lvl1pPr>
            <a:lvl2pPr>
              <a:defRPr sz="2482"/>
            </a:lvl2pPr>
            <a:lvl3pPr>
              <a:defRPr sz="2195"/>
            </a:lvl3pPr>
            <a:lvl4pPr>
              <a:defRPr sz="1814"/>
            </a:lvl4pPr>
            <a:lvl5pPr>
              <a:defRPr sz="1814"/>
            </a:lvl5pPr>
            <a:lvl6pPr>
              <a:defRPr sz="1814"/>
            </a:lvl6pPr>
            <a:lvl7pPr>
              <a:defRPr sz="1814"/>
            </a:lvl7pPr>
            <a:lvl8pPr>
              <a:defRPr sz="1814"/>
            </a:lvl8pPr>
            <a:lvl9pPr>
              <a:defRPr sz="181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20244" y="8037198"/>
            <a:ext cx="12635519" cy="26269950"/>
          </a:xfrm>
        </p:spPr>
        <p:txBody>
          <a:bodyPr/>
          <a:lstStyle>
            <a:lvl1pPr marL="0" indent="0">
              <a:buNone/>
              <a:defRPr sz="1241"/>
            </a:lvl1pPr>
            <a:lvl2pPr marL="410072" indent="0">
              <a:buNone/>
              <a:defRPr sz="1050"/>
            </a:lvl2pPr>
            <a:lvl3pPr marL="820146" indent="0">
              <a:buNone/>
              <a:defRPr sz="859"/>
            </a:lvl3pPr>
            <a:lvl4pPr marL="1230219" indent="0">
              <a:buNone/>
              <a:defRPr sz="764"/>
            </a:lvl4pPr>
            <a:lvl5pPr marL="1640289" indent="0">
              <a:buNone/>
              <a:defRPr sz="764"/>
            </a:lvl5pPr>
            <a:lvl6pPr marL="2050362" indent="0">
              <a:buNone/>
              <a:defRPr sz="764"/>
            </a:lvl6pPr>
            <a:lvl7pPr marL="2460436" indent="0">
              <a:buNone/>
              <a:defRPr sz="764"/>
            </a:lvl7pPr>
            <a:lvl8pPr marL="2870508" indent="0">
              <a:buNone/>
              <a:defRPr sz="764"/>
            </a:lvl8pPr>
            <a:lvl9pPr marL="3280580" indent="0">
              <a:buNone/>
              <a:defRPr sz="764"/>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F58787F-99FA-41E8-93BB-4D027D5121DF}" type="slidenum">
              <a:rPr lang="en-US"/>
              <a:pPr>
                <a:defRPr/>
              </a:pPr>
              <a:t>‹#›</a:t>
            </a:fld>
            <a:endParaRPr lang="en-US"/>
          </a:p>
        </p:txBody>
      </p:sp>
    </p:spTree>
    <p:extLst>
      <p:ext uri="{BB962C8B-B14F-4D97-AF65-F5344CB8AC3E}">
        <p14:creationId xmlns:p14="http://schemas.microsoft.com/office/powerpoint/2010/main" val="1183219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8214" y="26883361"/>
            <a:ext cx="23042880" cy="3173730"/>
          </a:xfrm>
        </p:spPr>
        <p:txBody>
          <a:bodyPr anchor="b"/>
          <a:lstStyle>
            <a:lvl1pPr algn="l">
              <a:defRPr sz="1814" b="1"/>
            </a:lvl1pPr>
          </a:lstStyle>
          <a:p>
            <a:r>
              <a:rPr lang="en-US"/>
              <a:t>Click to edit Master title style</a:t>
            </a:r>
          </a:p>
        </p:txBody>
      </p:sp>
      <p:sp>
        <p:nvSpPr>
          <p:cNvPr id="3" name="Picture Placeholder 2"/>
          <p:cNvSpPr>
            <a:spLocks noGrp="1"/>
          </p:cNvSpPr>
          <p:nvPr>
            <p:ph type="pic" idx="1"/>
          </p:nvPr>
        </p:nvSpPr>
        <p:spPr>
          <a:xfrm>
            <a:off x="7528214" y="3430906"/>
            <a:ext cx="23042880" cy="23042880"/>
          </a:xfrm>
        </p:spPr>
        <p:txBody>
          <a:bodyPr/>
          <a:lstStyle>
            <a:lvl1pPr marL="0" indent="0">
              <a:buNone/>
              <a:defRPr sz="2864"/>
            </a:lvl1pPr>
            <a:lvl2pPr marL="410072" indent="0">
              <a:buNone/>
              <a:defRPr sz="2482"/>
            </a:lvl2pPr>
            <a:lvl3pPr marL="820146" indent="0">
              <a:buNone/>
              <a:defRPr sz="2195"/>
            </a:lvl3pPr>
            <a:lvl4pPr marL="1230219" indent="0">
              <a:buNone/>
              <a:defRPr sz="1814"/>
            </a:lvl4pPr>
            <a:lvl5pPr marL="1640289" indent="0">
              <a:buNone/>
              <a:defRPr sz="1814"/>
            </a:lvl5pPr>
            <a:lvl6pPr marL="2050362" indent="0">
              <a:buNone/>
              <a:defRPr sz="1814"/>
            </a:lvl6pPr>
            <a:lvl7pPr marL="2460436" indent="0">
              <a:buNone/>
              <a:defRPr sz="1814"/>
            </a:lvl7pPr>
            <a:lvl8pPr marL="2870508" indent="0">
              <a:buNone/>
              <a:defRPr sz="1814"/>
            </a:lvl8pPr>
            <a:lvl9pPr marL="3280580" indent="0">
              <a:buNone/>
              <a:defRPr sz="1814"/>
            </a:lvl9pPr>
          </a:lstStyle>
          <a:p>
            <a:pPr lvl="0"/>
            <a:endParaRPr lang="en-US" noProof="0"/>
          </a:p>
        </p:txBody>
      </p:sp>
      <p:sp>
        <p:nvSpPr>
          <p:cNvPr id="4" name="Text Placeholder 3"/>
          <p:cNvSpPr>
            <a:spLocks noGrp="1"/>
          </p:cNvSpPr>
          <p:nvPr>
            <p:ph type="body" sz="half" idx="2"/>
          </p:nvPr>
        </p:nvSpPr>
        <p:spPr>
          <a:xfrm>
            <a:off x="7528214" y="30057091"/>
            <a:ext cx="23042880" cy="4507230"/>
          </a:xfrm>
        </p:spPr>
        <p:txBody>
          <a:bodyPr/>
          <a:lstStyle>
            <a:lvl1pPr marL="0" indent="0">
              <a:buNone/>
              <a:defRPr sz="1241"/>
            </a:lvl1pPr>
            <a:lvl2pPr marL="410072" indent="0">
              <a:buNone/>
              <a:defRPr sz="1050"/>
            </a:lvl2pPr>
            <a:lvl3pPr marL="820146" indent="0">
              <a:buNone/>
              <a:defRPr sz="859"/>
            </a:lvl3pPr>
            <a:lvl4pPr marL="1230219" indent="0">
              <a:buNone/>
              <a:defRPr sz="764"/>
            </a:lvl4pPr>
            <a:lvl5pPr marL="1640289" indent="0">
              <a:buNone/>
              <a:defRPr sz="764"/>
            </a:lvl5pPr>
            <a:lvl6pPr marL="2050362" indent="0">
              <a:buNone/>
              <a:defRPr sz="764"/>
            </a:lvl6pPr>
            <a:lvl7pPr marL="2460436" indent="0">
              <a:buNone/>
              <a:defRPr sz="764"/>
            </a:lvl7pPr>
            <a:lvl8pPr marL="2870508" indent="0">
              <a:buNone/>
              <a:defRPr sz="764"/>
            </a:lvl8pPr>
            <a:lvl9pPr marL="3280580" indent="0">
              <a:buNone/>
              <a:defRPr sz="764"/>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6D0A3B2-596D-4437-83F5-1685CD9214C2}" type="slidenum">
              <a:rPr lang="en-US"/>
              <a:pPr>
                <a:defRPr/>
              </a:pPr>
              <a:t>‹#›</a:t>
            </a:fld>
            <a:endParaRPr lang="en-US"/>
          </a:p>
        </p:txBody>
      </p:sp>
    </p:spTree>
    <p:extLst>
      <p:ext uri="{BB962C8B-B14F-4D97-AF65-F5344CB8AC3E}">
        <p14:creationId xmlns:p14="http://schemas.microsoft.com/office/powerpoint/2010/main" val="3295540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383579" y="45727"/>
            <a:ext cx="29637644" cy="3966209"/>
          </a:xfrm>
          <a:prstGeom prst="rect">
            <a:avLst/>
          </a:prstGeom>
          <a:noFill/>
          <a:ln w="9525">
            <a:noFill/>
            <a:miter lim="800000"/>
            <a:headEnd/>
            <a:tailEnd/>
          </a:ln>
        </p:spPr>
        <p:txBody>
          <a:bodyPr vert="horz" wrap="square" lIns="399752" tIns="199875" rIns="399752" bIns="199875"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1739612" y="6311266"/>
            <a:ext cx="34925577" cy="2782633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p:txBody>
      </p:sp>
      <p:sp>
        <p:nvSpPr>
          <p:cNvPr id="1028" name="Rectangle 4"/>
          <p:cNvSpPr>
            <a:spLocks noGrp="1" noChangeArrowheads="1"/>
          </p:cNvSpPr>
          <p:nvPr>
            <p:ph type="dt" sz="half" idx="2"/>
          </p:nvPr>
        </p:nvSpPr>
        <p:spPr bwMode="auto">
          <a:xfrm>
            <a:off x="2881572" y="34991040"/>
            <a:ext cx="8001000" cy="2560320"/>
          </a:xfrm>
          <a:prstGeom prst="rect">
            <a:avLst/>
          </a:prstGeom>
          <a:noFill/>
          <a:ln w="9525">
            <a:noFill/>
            <a:miter lim="800000"/>
            <a:headEnd/>
            <a:tailEnd/>
          </a:ln>
          <a:effectLst/>
        </p:spPr>
        <p:txBody>
          <a:bodyPr vert="horz" wrap="none" lIns="399752" tIns="199875" rIns="399752" bIns="199875" numCol="1" anchor="ctr" anchorCtr="0" compatLnSpc="1">
            <a:prstTxWarp prst="textNoShape">
              <a:avLst/>
            </a:prstTxWarp>
          </a:bodyPr>
          <a:lstStyle>
            <a:lvl1pPr eaLnBrk="0" hangingPunct="0">
              <a:defRPr sz="5727">
                <a:latin typeface="Times New Roman" charset="0"/>
              </a:defRPr>
            </a:lvl1pPr>
          </a:lstStyle>
          <a:p>
            <a:pPr>
              <a:defRPr/>
            </a:pPr>
            <a:endParaRPr lang="en-US"/>
          </a:p>
        </p:txBody>
      </p:sp>
      <p:sp>
        <p:nvSpPr>
          <p:cNvPr id="1029" name="Rectangle 5"/>
          <p:cNvSpPr>
            <a:spLocks noGrp="1" noChangeArrowheads="1"/>
          </p:cNvSpPr>
          <p:nvPr>
            <p:ph type="ftr" sz="quarter" idx="3"/>
          </p:nvPr>
        </p:nvSpPr>
        <p:spPr bwMode="auto">
          <a:xfrm>
            <a:off x="13120428" y="34991040"/>
            <a:ext cx="12163945" cy="2560320"/>
          </a:xfrm>
          <a:prstGeom prst="rect">
            <a:avLst/>
          </a:prstGeom>
          <a:noFill/>
          <a:ln w="9525">
            <a:noFill/>
            <a:miter lim="800000"/>
            <a:headEnd/>
            <a:tailEnd/>
          </a:ln>
          <a:effectLst/>
        </p:spPr>
        <p:txBody>
          <a:bodyPr vert="horz" wrap="none" lIns="399752" tIns="199875" rIns="399752" bIns="199875" numCol="1" anchor="ctr" anchorCtr="0" compatLnSpc="1">
            <a:prstTxWarp prst="textNoShape">
              <a:avLst/>
            </a:prstTxWarp>
          </a:bodyPr>
          <a:lstStyle>
            <a:lvl1pPr algn="ctr" eaLnBrk="0" hangingPunct="0">
              <a:defRPr sz="5727">
                <a:latin typeface="Times New Roman" charset="0"/>
              </a:defRPr>
            </a:lvl1pPr>
          </a:lstStyle>
          <a:p>
            <a:pPr>
              <a:defRPr/>
            </a:pPr>
            <a:endParaRPr lang="en-US"/>
          </a:p>
        </p:txBody>
      </p:sp>
      <p:sp>
        <p:nvSpPr>
          <p:cNvPr id="1030" name="Rectangle 6"/>
          <p:cNvSpPr>
            <a:spLocks noGrp="1" noChangeArrowheads="1"/>
          </p:cNvSpPr>
          <p:nvPr>
            <p:ph type="sldNum" sz="quarter" idx="4"/>
          </p:nvPr>
        </p:nvSpPr>
        <p:spPr bwMode="auto">
          <a:xfrm>
            <a:off x="27522228" y="34991040"/>
            <a:ext cx="8001000" cy="2560320"/>
          </a:xfrm>
          <a:prstGeom prst="rect">
            <a:avLst/>
          </a:prstGeom>
          <a:noFill/>
          <a:ln w="9525">
            <a:noFill/>
            <a:miter lim="800000"/>
            <a:headEnd/>
            <a:tailEnd/>
          </a:ln>
          <a:effectLst/>
        </p:spPr>
        <p:txBody>
          <a:bodyPr vert="horz" wrap="none" lIns="399752" tIns="199875" rIns="399752" bIns="199875" numCol="1" anchor="ctr" anchorCtr="0" compatLnSpc="1">
            <a:prstTxWarp prst="textNoShape">
              <a:avLst/>
            </a:prstTxWarp>
          </a:bodyPr>
          <a:lstStyle>
            <a:lvl1pPr algn="r" eaLnBrk="0" hangingPunct="0">
              <a:defRPr sz="5727">
                <a:latin typeface="Times New Roman" charset="0"/>
              </a:defRPr>
            </a:lvl1pPr>
          </a:lstStyle>
          <a:p>
            <a:pPr>
              <a:defRPr/>
            </a:pPr>
            <a:fld id="{3DA2D13A-81BF-4FD9-B034-831A40ECC6C0}" type="slidenum">
              <a:rPr lang="en-US"/>
              <a:pPr>
                <a:defRPr/>
              </a:pPr>
              <a:t>‹#›</a:t>
            </a:fld>
            <a:endParaRPr lang="en-US"/>
          </a:p>
        </p:txBody>
      </p:sp>
    </p:spTree>
    <p:extLst>
      <p:ext uri="{BB962C8B-B14F-4D97-AF65-F5344CB8AC3E}">
        <p14:creationId xmlns:p14="http://schemas.microsoft.com/office/powerpoint/2010/main" val="1765763916"/>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Lst>
  <p:txStyles>
    <p:titleStyle>
      <a:lvl1pPr algn="ctr" defTabSz="16691946" rtl="0" eaLnBrk="0" fontAlgn="base" hangingPunct="0">
        <a:spcBef>
          <a:spcPct val="0"/>
        </a:spcBef>
        <a:spcAft>
          <a:spcPct val="0"/>
        </a:spcAft>
        <a:defRPr sz="7254" b="1">
          <a:solidFill>
            <a:schemeClr val="bg1"/>
          </a:solidFill>
          <a:latin typeface="+mj-lt"/>
          <a:ea typeface="+mj-ea"/>
          <a:cs typeface="+mj-cs"/>
        </a:defRPr>
      </a:lvl1pPr>
      <a:lvl2pPr algn="ctr" defTabSz="16691946" rtl="0" eaLnBrk="0" fontAlgn="base" hangingPunct="0">
        <a:spcBef>
          <a:spcPct val="0"/>
        </a:spcBef>
        <a:spcAft>
          <a:spcPct val="0"/>
        </a:spcAft>
        <a:defRPr sz="7254" b="1">
          <a:solidFill>
            <a:schemeClr val="bg1"/>
          </a:solidFill>
          <a:latin typeface="Arial" charset="0"/>
        </a:defRPr>
      </a:lvl2pPr>
      <a:lvl3pPr algn="ctr" defTabSz="16691946" rtl="0" eaLnBrk="0" fontAlgn="base" hangingPunct="0">
        <a:spcBef>
          <a:spcPct val="0"/>
        </a:spcBef>
        <a:spcAft>
          <a:spcPct val="0"/>
        </a:spcAft>
        <a:defRPr sz="7254" b="1">
          <a:solidFill>
            <a:schemeClr val="bg1"/>
          </a:solidFill>
          <a:latin typeface="Arial" charset="0"/>
        </a:defRPr>
      </a:lvl3pPr>
      <a:lvl4pPr algn="ctr" defTabSz="16691946" rtl="0" eaLnBrk="0" fontAlgn="base" hangingPunct="0">
        <a:spcBef>
          <a:spcPct val="0"/>
        </a:spcBef>
        <a:spcAft>
          <a:spcPct val="0"/>
        </a:spcAft>
        <a:defRPr sz="7254" b="1">
          <a:solidFill>
            <a:schemeClr val="bg1"/>
          </a:solidFill>
          <a:latin typeface="Arial" charset="0"/>
        </a:defRPr>
      </a:lvl4pPr>
      <a:lvl5pPr algn="ctr" defTabSz="16691946" rtl="0" eaLnBrk="0" fontAlgn="base" hangingPunct="0">
        <a:spcBef>
          <a:spcPct val="0"/>
        </a:spcBef>
        <a:spcAft>
          <a:spcPct val="0"/>
        </a:spcAft>
        <a:defRPr sz="7254" b="1">
          <a:solidFill>
            <a:schemeClr val="bg1"/>
          </a:solidFill>
          <a:latin typeface="Arial" charset="0"/>
        </a:defRPr>
      </a:lvl5pPr>
      <a:lvl6pPr marL="410072" algn="ctr" defTabSz="16691946" rtl="0" fontAlgn="base">
        <a:spcBef>
          <a:spcPct val="0"/>
        </a:spcBef>
        <a:spcAft>
          <a:spcPct val="0"/>
        </a:spcAft>
        <a:defRPr sz="7254" b="1">
          <a:solidFill>
            <a:schemeClr val="bg1"/>
          </a:solidFill>
          <a:latin typeface="Arial" charset="0"/>
        </a:defRPr>
      </a:lvl6pPr>
      <a:lvl7pPr marL="820146" algn="ctr" defTabSz="16691946" rtl="0" fontAlgn="base">
        <a:spcBef>
          <a:spcPct val="0"/>
        </a:spcBef>
        <a:spcAft>
          <a:spcPct val="0"/>
        </a:spcAft>
        <a:defRPr sz="7254" b="1">
          <a:solidFill>
            <a:schemeClr val="bg1"/>
          </a:solidFill>
          <a:latin typeface="Arial" charset="0"/>
        </a:defRPr>
      </a:lvl7pPr>
      <a:lvl8pPr marL="1230219" algn="ctr" defTabSz="16691946" rtl="0" fontAlgn="base">
        <a:spcBef>
          <a:spcPct val="0"/>
        </a:spcBef>
        <a:spcAft>
          <a:spcPct val="0"/>
        </a:spcAft>
        <a:defRPr sz="7254" b="1">
          <a:solidFill>
            <a:schemeClr val="bg1"/>
          </a:solidFill>
          <a:latin typeface="Arial" charset="0"/>
        </a:defRPr>
      </a:lvl8pPr>
      <a:lvl9pPr marL="1640289" algn="ctr" defTabSz="16691946" rtl="0" fontAlgn="base">
        <a:spcBef>
          <a:spcPct val="0"/>
        </a:spcBef>
        <a:spcAft>
          <a:spcPct val="0"/>
        </a:spcAft>
        <a:defRPr sz="7254" b="1">
          <a:solidFill>
            <a:schemeClr val="bg1"/>
          </a:solidFill>
          <a:latin typeface="Arial" charset="0"/>
        </a:defRPr>
      </a:lvl9pPr>
    </p:titleStyle>
    <p:bodyStyle>
      <a:lvl1pPr marL="1423863" indent="-1423863" algn="l" defTabSz="16691946" rtl="0" eaLnBrk="0" fontAlgn="base" hangingPunct="0">
        <a:spcBef>
          <a:spcPct val="20000"/>
        </a:spcBef>
        <a:spcAft>
          <a:spcPct val="0"/>
        </a:spcAft>
        <a:defRPr sz="2195">
          <a:solidFill>
            <a:schemeClr val="tx1"/>
          </a:solidFill>
          <a:latin typeface="+mn-lt"/>
          <a:ea typeface="+mn-ea"/>
          <a:cs typeface="+mn-cs"/>
        </a:defRPr>
      </a:lvl1pPr>
      <a:lvl2pPr marL="3079815" indent="-1183230" algn="l" defTabSz="16691946" rtl="0" eaLnBrk="0" fontAlgn="base" hangingPunct="0">
        <a:spcBef>
          <a:spcPct val="20000"/>
        </a:spcBef>
        <a:spcAft>
          <a:spcPct val="0"/>
        </a:spcAft>
        <a:defRPr sz="12218">
          <a:solidFill>
            <a:schemeClr val="tx1"/>
          </a:solidFill>
          <a:latin typeface="Times New Roman" charset="0"/>
        </a:defRPr>
      </a:lvl2pPr>
      <a:lvl3pPr marL="4741464" indent="-946870" algn="l" defTabSz="16691946" rtl="0" eaLnBrk="0" fontAlgn="base" hangingPunct="0">
        <a:spcBef>
          <a:spcPct val="20000"/>
        </a:spcBef>
        <a:spcAft>
          <a:spcPct val="0"/>
        </a:spcAft>
        <a:defRPr sz="10404">
          <a:solidFill>
            <a:schemeClr val="tx1"/>
          </a:solidFill>
          <a:latin typeface="Times New Roman" charset="0"/>
        </a:defRPr>
      </a:lvl3pPr>
      <a:lvl4pPr marL="6636626" indent="-948292" algn="l" defTabSz="16691946" rtl="0" eaLnBrk="0" fontAlgn="base" hangingPunct="0">
        <a:spcBef>
          <a:spcPct val="20000"/>
        </a:spcBef>
        <a:spcAft>
          <a:spcPct val="0"/>
        </a:spcAft>
        <a:defRPr sz="8686">
          <a:solidFill>
            <a:schemeClr val="tx1"/>
          </a:solidFill>
          <a:latin typeface="Times New Roman" charset="0"/>
        </a:defRPr>
      </a:lvl4pPr>
      <a:lvl5pPr marL="8536058" indent="-952565" algn="l" defTabSz="16691946" rtl="0" eaLnBrk="0" fontAlgn="base" hangingPunct="0">
        <a:spcBef>
          <a:spcPct val="20000"/>
        </a:spcBef>
        <a:spcAft>
          <a:spcPct val="0"/>
        </a:spcAft>
        <a:defRPr sz="8686">
          <a:solidFill>
            <a:schemeClr val="tx1"/>
          </a:solidFill>
          <a:latin typeface="Times New Roman" charset="0"/>
        </a:defRPr>
      </a:lvl5pPr>
      <a:lvl6pPr marL="8946131" indent="-952565" algn="l" defTabSz="16691946" rtl="0" fontAlgn="base">
        <a:spcBef>
          <a:spcPct val="20000"/>
        </a:spcBef>
        <a:spcAft>
          <a:spcPct val="0"/>
        </a:spcAft>
        <a:defRPr sz="8686">
          <a:solidFill>
            <a:schemeClr val="tx1"/>
          </a:solidFill>
          <a:latin typeface="Times New Roman" charset="0"/>
        </a:defRPr>
      </a:lvl6pPr>
      <a:lvl7pPr marL="9356205" indent="-952565" algn="l" defTabSz="16691946" rtl="0" fontAlgn="base">
        <a:spcBef>
          <a:spcPct val="20000"/>
        </a:spcBef>
        <a:spcAft>
          <a:spcPct val="0"/>
        </a:spcAft>
        <a:defRPr sz="8686">
          <a:solidFill>
            <a:schemeClr val="tx1"/>
          </a:solidFill>
          <a:latin typeface="Times New Roman" charset="0"/>
        </a:defRPr>
      </a:lvl7pPr>
      <a:lvl8pPr marL="9766277" indent="-952565" algn="l" defTabSz="16691946" rtl="0" fontAlgn="base">
        <a:spcBef>
          <a:spcPct val="20000"/>
        </a:spcBef>
        <a:spcAft>
          <a:spcPct val="0"/>
        </a:spcAft>
        <a:defRPr sz="8686">
          <a:solidFill>
            <a:schemeClr val="tx1"/>
          </a:solidFill>
          <a:latin typeface="Times New Roman" charset="0"/>
        </a:defRPr>
      </a:lvl8pPr>
      <a:lvl9pPr marL="10176348" indent="-952565" algn="l" defTabSz="16691946" rtl="0" fontAlgn="base">
        <a:spcBef>
          <a:spcPct val="20000"/>
        </a:spcBef>
        <a:spcAft>
          <a:spcPct val="0"/>
        </a:spcAft>
        <a:defRPr sz="8686">
          <a:solidFill>
            <a:schemeClr val="tx1"/>
          </a:solidFill>
          <a:latin typeface="Times New Roman" charset="0"/>
        </a:defRPr>
      </a:lvl9pPr>
    </p:bodyStyle>
    <p:otherStyle>
      <a:defPPr>
        <a:defRPr lang="en-US"/>
      </a:defPPr>
      <a:lvl1pPr marL="0" algn="l" defTabSz="820146" rtl="0" eaLnBrk="1" latinLnBrk="0" hangingPunct="1">
        <a:defRPr sz="1623" kern="1200">
          <a:solidFill>
            <a:schemeClr val="tx1"/>
          </a:solidFill>
          <a:latin typeface="+mn-lt"/>
          <a:ea typeface="+mn-ea"/>
          <a:cs typeface="+mn-cs"/>
        </a:defRPr>
      </a:lvl1pPr>
      <a:lvl2pPr marL="410072" algn="l" defTabSz="820146" rtl="0" eaLnBrk="1" latinLnBrk="0" hangingPunct="1">
        <a:defRPr sz="1623" kern="1200">
          <a:solidFill>
            <a:schemeClr val="tx1"/>
          </a:solidFill>
          <a:latin typeface="+mn-lt"/>
          <a:ea typeface="+mn-ea"/>
          <a:cs typeface="+mn-cs"/>
        </a:defRPr>
      </a:lvl2pPr>
      <a:lvl3pPr marL="820146" algn="l" defTabSz="820146" rtl="0" eaLnBrk="1" latinLnBrk="0" hangingPunct="1">
        <a:defRPr sz="1623" kern="1200">
          <a:solidFill>
            <a:schemeClr val="tx1"/>
          </a:solidFill>
          <a:latin typeface="+mn-lt"/>
          <a:ea typeface="+mn-ea"/>
          <a:cs typeface="+mn-cs"/>
        </a:defRPr>
      </a:lvl3pPr>
      <a:lvl4pPr marL="1230219" algn="l" defTabSz="820146" rtl="0" eaLnBrk="1" latinLnBrk="0" hangingPunct="1">
        <a:defRPr sz="1623" kern="1200">
          <a:solidFill>
            <a:schemeClr val="tx1"/>
          </a:solidFill>
          <a:latin typeface="+mn-lt"/>
          <a:ea typeface="+mn-ea"/>
          <a:cs typeface="+mn-cs"/>
        </a:defRPr>
      </a:lvl4pPr>
      <a:lvl5pPr marL="1640289" algn="l" defTabSz="820146" rtl="0" eaLnBrk="1" latinLnBrk="0" hangingPunct="1">
        <a:defRPr sz="1623" kern="1200">
          <a:solidFill>
            <a:schemeClr val="tx1"/>
          </a:solidFill>
          <a:latin typeface="+mn-lt"/>
          <a:ea typeface="+mn-ea"/>
          <a:cs typeface="+mn-cs"/>
        </a:defRPr>
      </a:lvl5pPr>
      <a:lvl6pPr marL="2050362" algn="l" defTabSz="820146" rtl="0" eaLnBrk="1" latinLnBrk="0" hangingPunct="1">
        <a:defRPr sz="1623" kern="1200">
          <a:solidFill>
            <a:schemeClr val="tx1"/>
          </a:solidFill>
          <a:latin typeface="+mn-lt"/>
          <a:ea typeface="+mn-ea"/>
          <a:cs typeface="+mn-cs"/>
        </a:defRPr>
      </a:lvl6pPr>
      <a:lvl7pPr marL="2460436" algn="l" defTabSz="820146" rtl="0" eaLnBrk="1" latinLnBrk="0" hangingPunct="1">
        <a:defRPr sz="1623" kern="1200">
          <a:solidFill>
            <a:schemeClr val="tx1"/>
          </a:solidFill>
          <a:latin typeface="+mn-lt"/>
          <a:ea typeface="+mn-ea"/>
          <a:cs typeface="+mn-cs"/>
        </a:defRPr>
      </a:lvl7pPr>
      <a:lvl8pPr marL="2870508" algn="l" defTabSz="820146" rtl="0" eaLnBrk="1" latinLnBrk="0" hangingPunct="1">
        <a:defRPr sz="1623" kern="1200">
          <a:solidFill>
            <a:schemeClr val="tx1"/>
          </a:solidFill>
          <a:latin typeface="+mn-lt"/>
          <a:ea typeface="+mn-ea"/>
          <a:cs typeface="+mn-cs"/>
        </a:defRPr>
      </a:lvl8pPr>
      <a:lvl9pPr marL="3280580" algn="l" defTabSz="820146" rtl="0" eaLnBrk="1" latinLnBrk="0" hangingPunct="1">
        <a:defRPr sz="162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emf"/><Relationship Id="rId13" Type="http://schemas.openxmlformats.org/officeDocument/2006/relationships/image" Target="../media/image7.png"/><Relationship Id="rId3" Type="http://schemas.openxmlformats.org/officeDocument/2006/relationships/image" Target="../media/image1.png"/><Relationship Id="rId7" Type="http://schemas.openxmlformats.org/officeDocument/2006/relationships/oleObject" Target="../embeddings/oleObject2.bin"/><Relationship Id="rId12" Type="http://schemas.openxmlformats.org/officeDocument/2006/relationships/image" Target="../media/image6.emf"/><Relationship Id="rId2" Type="http://schemas.openxmlformats.org/officeDocument/2006/relationships/notesSlide" Target="../notesSlides/notesSlide1.xml"/><Relationship Id="rId16" Type="http://schemas.openxmlformats.org/officeDocument/2006/relationships/image" Target="../media/image9.png"/><Relationship Id="rId1" Type="http://schemas.openxmlformats.org/officeDocument/2006/relationships/slideLayout" Target="../slideLayouts/slideLayout12.xml"/><Relationship Id="rId6" Type="http://schemas.openxmlformats.org/officeDocument/2006/relationships/image" Target="../media/image3.emf"/><Relationship Id="rId11" Type="http://schemas.openxmlformats.org/officeDocument/2006/relationships/oleObject" Target="../embeddings/oleObject4.bin"/><Relationship Id="rId5" Type="http://schemas.openxmlformats.org/officeDocument/2006/relationships/oleObject" Target="../embeddings/oleObject1.bin"/><Relationship Id="rId15" Type="http://schemas.openxmlformats.org/officeDocument/2006/relationships/hyperlink" Target="https://www.ncbi.nlm.nih.gov/books/NBK459232/#:~:text=Rarely%2C%20acute%20left%20ventricular%20dysfunction,effect%20associated%20with%20doxorubicin%20therapy" TargetMode="External"/><Relationship Id="rId10" Type="http://schemas.openxmlformats.org/officeDocument/2006/relationships/image" Target="../media/image5.emf"/><Relationship Id="rId4" Type="http://schemas.openxmlformats.org/officeDocument/2006/relationships/image" Target="../media/image2.jpg"/><Relationship Id="rId9" Type="http://schemas.openxmlformats.org/officeDocument/2006/relationships/oleObject" Target="../embeddings/oleObject3.bin"/><Relationship Id="rId1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1148"/>
          <p:cNvSpPr>
            <a:spLocks noChangeArrowheads="1"/>
          </p:cNvSpPr>
          <p:nvPr/>
        </p:nvSpPr>
        <p:spPr bwMode="auto">
          <a:xfrm>
            <a:off x="11862176" y="7027715"/>
            <a:ext cx="12761787" cy="1738756"/>
          </a:xfrm>
          <a:prstGeom prst="rect">
            <a:avLst/>
          </a:prstGeom>
          <a:solidFill>
            <a:schemeClr val="accent2">
              <a:lumMod val="20000"/>
              <a:lumOff val="80000"/>
            </a:schemeClr>
          </a:solidFill>
          <a:ln w="9525">
            <a:noFill/>
            <a:miter lim="800000"/>
            <a:headEnd/>
            <a:tailEnd/>
          </a:ln>
        </p:spPr>
        <p:txBody>
          <a:bodyPr wrap="none" lIns="82020" tIns="41010" rIns="82020" bIns="4101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1027" name="Rectangle 2"/>
          <p:cNvSpPr>
            <a:spLocks noChangeArrowheads="1"/>
          </p:cNvSpPr>
          <p:nvPr/>
        </p:nvSpPr>
        <p:spPr bwMode="auto">
          <a:xfrm>
            <a:off x="20053" y="-209813"/>
            <a:ext cx="38404800" cy="6473536"/>
          </a:xfrm>
          <a:prstGeom prst="rect">
            <a:avLst/>
          </a:prstGeom>
          <a:solidFill>
            <a:schemeClr val="accent2">
              <a:lumMod val="20000"/>
              <a:lumOff val="80000"/>
            </a:schemeClr>
          </a:solidFill>
          <a:ln w="9525">
            <a:noFill/>
            <a:miter lim="800000"/>
            <a:headEnd/>
            <a:tailEnd/>
          </a:ln>
        </p:spPr>
        <p:txBody>
          <a:bodyPr wrap="none" lIns="82020" tIns="41010" rIns="82020" bIns="41010"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195"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028" name="Rectangle 4"/>
          <p:cNvSpPr>
            <a:spLocks noGrp="1" noChangeAspect="1" noChangeArrowheads="1"/>
          </p:cNvSpPr>
          <p:nvPr>
            <p:ph type="title"/>
          </p:nvPr>
        </p:nvSpPr>
        <p:spPr>
          <a:xfrm>
            <a:off x="7375725" y="-11838"/>
            <a:ext cx="26498639" cy="6105016"/>
          </a:xfrm>
          <a:noFill/>
        </p:spPr>
        <p:txBody>
          <a:bodyPr vert="horz" wrap="square" lIns="0" tIns="0" rIns="0" bIns="0" numCol="1" anchor="ctr" anchorCtr="0" compatLnSpc="1">
            <a:prstTxWarp prst="textNoShape">
              <a:avLst/>
            </a:prstTxWarp>
            <a:spAutoFit/>
          </a:bodyPr>
          <a:lstStyle/>
          <a:p>
            <a:r>
              <a:rPr lang="en-US" sz="9600" dirty="0">
                <a:solidFill>
                  <a:schemeClr val="tx1"/>
                </a:solidFill>
                <a:latin typeface="Georgia Pro"/>
              </a:rPr>
              <a:t>Analysis of the Role of ATPase Inhibitory Factor 1 (IF1) in Doxorubicin-Induced Cardiotoxicity</a:t>
            </a:r>
            <a:br>
              <a:rPr lang="en-US" sz="10450" dirty="0">
                <a:latin typeface="Georgia Pro"/>
              </a:rPr>
            </a:br>
            <a:r>
              <a:rPr lang="en-US" sz="6850" dirty="0">
                <a:solidFill>
                  <a:srgbClr val="000000"/>
                </a:solidFill>
                <a:latin typeface="Georgia Pro"/>
              </a:rPr>
              <a:t>Hinali Patel, Parnia </a:t>
            </a:r>
            <a:r>
              <a:rPr lang="en-US" sz="6850" err="1">
                <a:solidFill>
                  <a:srgbClr val="000000"/>
                </a:solidFill>
                <a:latin typeface="Georgia Pro"/>
              </a:rPr>
              <a:t>Mobasheran</a:t>
            </a:r>
            <a:r>
              <a:rPr lang="en-US" sz="6850" dirty="0">
                <a:solidFill>
                  <a:srgbClr val="000000"/>
                </a:solidFill>
                <a:latin typeface="Georgia Pro"/>
              </a:rPr>
              <a:t>, Qinglin Yang</a:t>
            </a:r>
            <a:br>
              <a:rPr lang="en-US" sz="7900" dirty="0">
                <a:latin typeface="Georgia Pro"/>
              </a:rPr>
            </a:br>
            <a:r>
              <a:rPr lang="en-US" sz="4200" dirty="0">
                <a:solidFill>
                  <a:srgbClr val="000000"/>
                </a:solidFill>
                <a:latin typeface="Georgia Pro"/>
              </a:rPr>
              <a:t>LSU School of Medicine, Cardiovascular Center of Excellence, Department of Pharmacology</a:t>
            </a:r>
            <a:endParaRPr lang="en-US" sz="4200" b="0">
              <a:solidFill>
                <a:srgbClr val="000000"/>
              </a:solidFill>
              <a:latin typeface="Georgia Pro"/>
            </a:endParaRPr>
          </a:p>
        </p:txBody>
      </p:sp>
      <p:sp>
        <p:nvSpPr>
          <p:cNvPr id="1029" name="Text Box 1147"/>
          <p:cNvSpPr txBox="1">
            <a:spLocks noChangeArrowheads="1"/>
          </p:cNvSpPr>
          <p:nvPr/>
        </p:nvSpPr>
        <p:spPr bwMode="auto">
          <a:xfrm>
            <a:off x="385142" y="8950466"/>
            <a:ext cx="10712777" cy="7341414"/>
          </a:xfrm>
          <a:prstGeom prst="rect">
            <a:avLst/>
          </a:prstGeom>
          <a:solidFill>
            <a:schemeClr val="bg1"/>
          </a:solidFill>
          <a:ln w="28575">
            <a:solidFill>
              <a:schemeClr val="accent6"/>
            </a:solidFill>
            <a:miter lim="800000"/>
            <a:headEnd type="none" w="sm" len="sm"/>
            <a:tailEnd type="none" w="sm" len="sm"/>
          </a:ln>
        </p:spPr>
        <p:txBody>
          <a:bodyPr lIns="82020" tIns="41010" rIns="82020" bIns="41010" anchor="t"/>
          <a:lstStyle/>
          <a:p>
            <a:pPr defTabSz="914400">
              <a:defRPr/>
            </a:pPr>
            <a:r>
              <a:rPr lang="en-US" sz="2800" dirty="0">
                <a:solidFill>
                  <a:srgbClr val="000000"/>
                </a:solidFill>
                <a:latin typeface="Georgia Pro"/>
                <a:cs typeface="Arial"/>
              </a:rPr>
              <a:t>ATPase Inhibitory Factor 1 (IF1) represents a nuclear-encoded ATP synthase-interacting mitochondrial protein. IF1 is known to be upregulated during periods of elevated stress, such as during myocardial infarctions or cardiac hypertrophy. Previously conducted lab research has demonstrated that in the absence of the protein IF1, mice models were protected against cardiac hypertrophy. To further investigate the extent of such findings, an experiment was designed to investigate the role of the IF1 protein in cardiotoxic conditions induced by Doxorubicin (DOX). DOX is known to induce cardiotoxicity through the generation of reactive oxygen species, increased levels of lipid peroxidation, as well as initiation of autophagy. Doxorubicin-induced cardiomyopathy is associated with a low prognosis and can serve to be fatal in certain populations. It is hypothesized that in the absence of IF1, mice will demonstrate more preserved cardiac functions in the presence of DOX. Experimental findings will allow for better personalization of chemotherapy treatment.</a:t>
            </a:r>
            <a:endParaRPr lang="en-US" sz="2800" dirty="0">
              <a:latin typeface="Georgia Pro"/>
            </a:endParaRPr>
          </a:p>
          <a:p>
            <a:pPr marL="0" marR="0" lvl="0" indent="0" algn="l" defTabSz="914400">
              <a:lnSpc>
                <a:spcPct val="100000"/>
              </a:lnSpc>
              <a:spcBef>
                <a:spcPct val="0"/>
              </a:spcBef>
              <a:spcAft>
                <a:spcPct val="0"/>
              </a:spcAft>
              <a:buNone/>
              <a:tabLst/>
              <a:defRPr/>
            </a:pPr>
            <a:endParaRPr lang="en-US" sz="2800" dirty="0">
              <a:latin typeface="Georgia Pro"/>
            </a:endParaRPr>
          </a:p>
        </p:txBody>
      </p:sp>
      <p:sp>
        <p:nvSpPr>
          <p:cNvPr id="1030" name="Rectangle 1148"/>
          <p:cNvSpPr>
            <a:spLocks noChangeArrowheads="1"/>
          </p:cNvSpPr>
          <p:nvPr/>
        </p:nvSpPr>
        <p:spPr bwMode="auto">
          <a:xfrm>
            <a:off x="389576" y="7027715"/>
            <a:ext cx="10817853" cy="1738756"/>
          </a:xfrm>
          <a:prstGeom prst="rect">
            <a:avLst/>
          </a:prstGeom>
          <a:solidFill>
            <a:schemeClr val="accent2">
              <a:lumMod val="20000"/>
              <a:lumOff val="80000"/>
            </a:schemeClr>
          </a:solidFill>
          <a:ln w="9525">
            <a:noFill/>
            <a:miter lim="800000"/>
            <a:headEnd/>
            <a:tailEnd/>
          </a:ln>
        </p:spPr>
        <p:txBody>
          <a:bodyPr wrap="none" lIns="82020" tIns="41010" rIns="82020" bIns="4101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1035" name="Rectangle 1154"/>
          <p:cNvSpPr>
            <a:spLocks noChangeArrowheads="1"/>
          </p:cNvSpPr>
          <p:nvPr/>
        </p:nvSpPr>
        <p:spPr bwMode="auto">
          <a:xfrm>
            <a:off x="11845637" y="7284900"/>
            <a:ext cx="12806588" cy="1263535"/>
          </a:xfrm>
          <a:prstGeom prst="rect">
            <a:avLst/>
          </a:prstGeom>
          <a:noFill/>
          <a:ln w="9525">
            <a:noFill/>
            <a:miter lim="800000"/>
            <a:headEnd/>
            <a:tailEnd/>
          </a:ln>
        </p:spPr>
        <p:txBody>
          <a:bodyPr lIns="0" tIns="0" rIns="0" bIns="0" anchor="t"/>
          <a:lstStyle/>
          <a:p>
            <a:pPr algn="ctr" defTabSz="16691946">
              <a:spcBef>
                <a:spcPct val="20000"/>
              </a:spcBef>
              <a:spcAft>
                <a:spcPct val="0"/>
              </a:spcAft>
              <a:defRPr/>
            </a:pPr>
            <a:r>
              <a:rPr lang="en-US" sz="6200" b="1" dirty="0">
                <a:solidFill>
                  <a:schemeClr val="accent6"/>
                </a:solidFill>
                <a:latin typeface="Georgia Pro"/>
                <a:cs typeface="Arial"/>
              </a:rPr>
              <a:t>Cardiac Functions (0-3 weeks)</a:t>
            </a:r>
            <a:endParaRPr lang="en-US" sz="6200">
              <a:solidFill>
                <a:schemeClr val="accent6"/>
              </a:solidFill>
              <a:cs typeface="Arial"/>
            </a:endParaRPr>
          </a:p>
        </p:txBody>
      </p:sp>
      <p:sp>
        <p:nvSpPr>
          <p:cNvPr id="1047" name="Text Box 1166"/>
          <p:cNvSpPr txBox="1">
            <a:spLocks noChangeArrowheads="1"/>
          </p:cNvSpPr>
          <p:nvPr/>
        </p:nvSpPr>
        <p:spPr bwMode="auto">
          <a:xfrm>
            <a:off x="25777745" y="8847836"/>
            <a:ext cx="12127463" cy="4031074"/>
          </a:xfrm>
          <a:prstGeom prst="rect">
            <a:avLst/>
          </a:prstGeom>
          <a:solidFill>
            <a:schemeClr val="bg1"/>
          </a:solidFill>
          <a:ln w="28575">
            <a:solidFill>
              <a:schemeClr val="accent6"/>
            </a:solidFill>
            <a:miter lim="800000"/>
            <a:headEnd type="none" w="sm" len="sm"/>
            <a:tailEnd type="none" w="sm" len="sm"/>
          </a:ln>
        </p:spPr>
        <p:txBody>
          <a:bodyPr lIns="82020" tIns="41010" rIns="82020" bIns="41010" anchor="t"/>
          <a:lstStyle/>
          <a:p>
            <a:pPr defTabSz="914400">
              <a:defRPr/>
            </a:pPr>
            <a:r>
              <a:rPr lang="en-US" sz="2800" dirty="0">
                <a:latin typeface="Georgia Pro"/>
                <a:cs typeface="Arial"/>
              </a:rPr>
              <a:t>The following changes were noted compared to baseline: </a:t>
            </a:r>
            <a:endParaRPr lang="en-US" sz="2800" dirty="0">
              <a:latin typeface="Georgia Pro"/>
            </a:endParaRPr>
          </a:p>
          <a:p>
            <a:pPr marL="285750" indent="-285750" defTabSz="914400">
              <a:buFont typeface="Arial"/>
              <a:buChar char="•"/>
              <a:defRPr/>
            </a:pPr>
            <a:r>
              <a:rPr lang="en-US" sz="2800" b="1" dirty="0">
                <a:latin typeface="Georgia Pro"/>
                <a:cs typeface="Arial"/>
              </a:rPr>
              <a:t>Ejection fraction</a:t>
            </a:r>
            <a:r>
              <a:rPr lang="en-US" sz="2800" dirty="0">
                <a:latin typeface="Georgia Pro"/>
                <a:cs typeface="Arial"/>
              </a:rPr>
              <a:t> significantly decreased in IF1-WT mice </a:t>
            </a:r>
            <a:endParaRPr lang="en-US" sz="2800" dirty="0">
              <a:latin typeface="Georgia Pro"/>
            </a:endParaRPr>
          </a:p>
          <a:p>
            <a:pPr marL="285750" indent="-285750" defTabSz="914400">
              <a:buFont typeface="Arial"/>
              <a:buChar char="•"/>
              <a:defRPr/>
            </a:pPr>
            <a:r>
              <a:rPr lang="en-US" sz="2800" b="1" dirty="0">
                <a:latin typeface="Georgia Pro"/>
                <a:cs typeface="Arial"/>
              </a:rPr>
              <a:t>Fractional shortening</a:t>
            </a:r>
            <a:r>
              <a:rPr lang="en-US" sz="2800" dirty="0">
                <a:latin typeface="Georgia Pro"/>
                <a:cs typeface="Arial"/>
              </a:rPr>
              <a:t> more significantly decreased in IF1-WT mice compared to IF1-KO mice </a:t>
            </a:r>
            <a:endParaRPr lang="en-US" sz="2800" dirty="0">
              <a:latin typeface="Georgia Pro"/>
            </a:endParaRPr>
          </a:p>
          <a:p>
            <a:pPr marL="285750" indent="-285750" defTabSz="914400">
              <a:buFont typeface="Arial"/>
              <a:buChar char="•"/>
              <a:defRPr/>
            </a:pPr>
            <a:r>
              <a:rPr lang="en-US" sz="2800" b="1" dirty="0">
                <a:latin typeface="Georgia Pro"/>
                <a:cs typeface="Arial"/>
              </a:rPr>
              <a:t>Left ventricle anterior wall</a:t>
            </a:r>
            <a:r>
              <a:rPr lang="en-US" sz="2800" dirty="0">
                <a:latin typeface="Georgia Pro"/>
                <a:cs typeface="Arial"/>
              </a:rPr>
              <a:t> thickness significantly decreased for both IF1-WT and IF1-KO; however, a more significant decrease was seen for IF1-WT</a:t>
            </a:r>
            <a:endParaRPr lang="en-US" sz="2800" dirty="0">
              <a:latin typeface="Georgia Pro"/>
            </a:endParaRPr>
          </a:p>
          <a:p>
            <a:pPr marL="285750" indent="-285750" defTabSz="914400">
              <a:buFont typeface="Arial"/>
              <a:buChar char="•"/>
              <a:defRPr/>
            </a:pPr>
            <a:r>
              <a:rPr lang="en-US" sz="2800" dirty="0">
                <a:latin typeface="Georgia Pro"/>
                <a:cs typeface="Arial"/>
              </a:rPr>
              <a:t>No significant changes were observed in left ventricle mass, left ventricle posterior wall thickness, or body mass. </a:t>
            </a:r>
            <a:endParaRPr lang="en-US" sz="2800" dirty="0">
              <a:latin typeface="Georgia Pro"/>
            </a:endParaRPr>
          </a:p>
          <a:p>
            <a:pPr marL="0" marR="0" lvl="0" indent="0" algn="l" defTabSz="914400">
              <a:lnSpc>
                <a:spcPct val="100000"/>
              </a:lnSpc>
              <a:spcBef>
                <a:spcPct val="0"/>
              </a:spcBef>
              <a:spcAft>
                <a:spcPct val="0"/>
              </a:spcAft>
              <a:buClrTx/>
              <a:buSzTx/>
              <a:buFontTx/>
              <a:buNone/>
              <a:tabLst/>
              <a:defRPr/>
            </a:pPr>
            <a:endParaRPr lang="en-US" sz="2800" b="1" i="0" u="none" strike="noStrike" kern="1200" cap="none" spc="0" normalizeH="0" baseline="0" noProof="0" dirty="0">
              <a:ln>
                <a:noFill/>
              </a:ln>
              <a:solidFill>
                <a:srgbClr val="000000"/>
              </a:solidFill>
              <a:effectLst/>
              <a:uLnTx/>
              <a:uFillTx/>
              <a:latin typeface="Georgia Pro"/>
              <a:cs typeface="Times New Roman"/>
            </a:endParaRPr>
          </a:p>
        </p:txBody>
      </p:sp>
      <p:sp>
        <p:nvSpPr>
          <p:cNvPr id="1048" name="Text Box 1167"/>
          <p:cNvSpPr txBox="1">
            <a:spLocks noChangeArrowheads="1"/>
          </p:cNvSpPr>
          <p:nvPr/>
        </p:nvSpPr>
        <p:spPr bwMode="auto">
          <a:xfrm>
            <a:off x="25777745" y="15098243"/>
            <a:ext cx="12234672" cy="9534584"/>
          </a:xfrm>
          <a:prstGeom prst="rect">
            <a:avLst/>
          </a:prstGeom>
          <a:solidFill>
            <a:schemeClr val="bg1"/>
          </a:solidFill>
          <a:ln w="28575">
            <a:solidFill>
              <a:schemeClr val="accent6"/>
            </a:solidFill>
            <a:miter lim="800000"/>
            <a:headEnd type="none" w="sm" len="sm"/>
            <a:tailEnd type="none" w="sm" len="sm"/>
          </a:ln>
        </p:spPr>
        <p:txBody>
          <a:bodyPr lIns="82020" tIns="41010" rIns="82020" bIns="41010" anchor="t"/>
          <a:lstStyle/>
          <a:p>
            <a:pPr defTabSz="914400">
              <a:defRPr/>
            </a:pPr>
            <a:r>
              <a:rPr lang="en-US" sz="2800" dirty="0">
                <a:solidFill>
                  <a:srgbClr val="000000"/>
                </a:solidFill>
                <a:latin typeface="Georgia Pro"/>
                <a:cs typeface="Arial"/>
              </a:rPr>
              <a:t>Results indicate that in the absence of the IF1 protein, cardiac functions were better preserved with higher ejection fraction and fractional shortening observed three weeks post-treatment. Such results suggest that the upregulation of the IF1 protein during periods of elevated stress may be contributing to the development of doxorubicin-induced cardiomyopathy when DOX is administered for chemotherapy. Additionally, results also indicate that DOX may lead to a further decrease in heart size as wall thickness was found to be increased post-treatment. </a:t>
            </a:r>
            <a:endParaRPr lang="en-US" sz="2800" dirty="0">
              <a:latin typeface="Georgia Pro"/>
            </a:endParaRPr>
          </a:p>
          <a:p>
            <a:pPr defTabSz="914400">
              <a:defRPr/>
            </a:pPr>
            <a:r>
              <a:rPr lang="en-US" sz="2800" dirty="0">
                <a:solidFill>
                  <a:srgbClr val="000000"/>
                </a:solidFill>
                <a:latin typeface="Georgia Pro"/>
                <a:cs typeface="Arial"/>
              </a:rPr>
              <a:t>As seen in the </a:t>
            </a:r>
            <a:r>
              <a:rPr kumimoji="0" lang="en-US" sz="2800" i="0" u="none" strike="noStrike" kern="1200" cap="none" spc="0" normalizeH="0" baseline="0" noProof="0" dirty="0">
                <a:ln>
                  <a:noFill/>
                </a:ln>
                <a:solidFill>
                  <a:srgbClr val="000000"/>
                </a:solidFill>
                <a:effectLst/>
                <a:uLnTx/>
                <a:uFillTx/>
                <a:latin typeface="Georgia Pro"/>
                <a:cs typeface="Arial"/>
              </a:rPr>
              <a:t>results </a:t>
            </a:r>
            <a:r>
              <a:rPr lang="en-US" sz="2800" dirty="0">
                <a:solidFill>
                  <a:srgbClr val="000000"/>
                </a:solidFill>
                <a:latin typeface="Georgia Pro"/>
                <a:cs typeface="Arial"/>
              </a:rPr>
              <a:t>section, DOX induces toxicity in the heart. As such, its use as a drug treatment is limited (Johnson-Arbor et al., 2022). Literature indicates that when acute left ventricular dysfunction occurs as a result of DOX, the toxic effects </a:t>
            </a:r>
            <a:r>
              <a:rPr kumimoji="0" lang="en-US" sz="2800" i="0" u="none" strike="noStrike" kern="1200" cap="none" spc="0" normalizeH="0" baseline="0" noProof="0" dirty="0">
                <a:ln>
                  <a:noFill/>
                </a:ln>
                <a:solidFill>
                  <a:srgbClr val="000000"/>
                </a:solidFill>
                <a:effectLst/>
                <a:uLnTx/>
                <a:uFillTx/>
                <a:latin typeface="Georgia Pro"/>
                <a:cs typeface="Arial"/>
              </a:rPr>
              <a:t>may be </a:t>
            </a:r>
            <a:r>
              <a:rPr lang="en-US" sz="2800" dirty="0">
                <a:solidFill>
                  <a:srgbClr val="000000"/>
                </a:solidFill>
                <a:latin typeface="Georgia Pro"/>
                <a:cs typeface="Arial"/>
              </a:rPr>
              <a:t>reversible (Johnson-Arbor et al.). Hence, future experiments can be designed to observe cardiac functions upon the cessation of DOX treatment. Upon continual use of DOX, however, irreversible cardiac dysfunction can occur within some months of treatment (Johnson-Arbor et al.). Such dysfunction can be lethal. Pre-existing conditions in patients can amplify the effects of developing chronic heart dysfunction upon treatment, such as a history of hypertension or previous radiation (Johnson-Arbor et al.). </a:t>
            </a:r>
            <a:endParaRPr lang="en-US" sz="2800" dirty="0">
              <a:latin typeface="Georgia Pro"/>
            </a:endParaRPr>
          </a:p>
          <a:p>
            <a:pPr defTabSz="914400">
              <a:defRPr/>
            </a:pPr>
            <a:r>
              <a:rPr lang="en-US" sz="2800" dirty="0">
                <a:solidFill>
                  <a:srgbClr val="000000"/>
                </a:solidFill>
                <a:latin typeface="Georgia Pro"/>
                <a:cs typeface="Arial"/>
              </a:rPr>
              <a:t>All in all, experimental </a:t>
            </a:r>
            <a:r>
              <a:rPr kumimoji="0" lang="en-US" sz="2800" i="0" u="none" strike="noStrike" kern="1200" cap="none" spc="0" normalizeH="0" baseline="0" noProof="0" dirty="0">
                <a:ln>
                  <a:noFill/>
                </a:ln>
                <a:solidFill>
                  <a:srgbClr val="000000"/>
                </a:solidFill>
                <a:effectLst/>
                <a:uLnTx/>
                <a:uFillTx/>
                <a:latin typeface="Georgia Pro"/>
                <a:cs typeface="Arial"/>
              </a:rPr>
              <a:t>findings</a:t>
            </a:r>
            <a:r>
              <a:rPr lang="en-US" sz="2800" dirty="0">
                <a:solidFill>
                  <a:srgbClr val="000000"/>
                </a:solidFill>
                <a:latin typeface="Georgia Pro"/>
                <a:cs typeface="Arial"/>
              </a:rPr>
              <a:t> of this conducted experiment may yield new insights into the development of interventions to mitigate adverse effects of this drug in cancer patients under chemotherapy treatments. </a:t>
            </a:r>
            <a:br>
              <a:rPr lang="en-US" sz="2800" dirty="0"/>
            </a:br>
            <a:endParaRPr lang="en-US" sz="2800" dirty="0">
              <a:latin typeface="Georgia Pro"/>
            </a:endParaRPr>
          </a:p>
        </p:txBody>
      </p:sp>
      <p:sp>
        <p:nvSpPr>
          <p:cNvPr id="1049" name="Rectangle 1149"/>
          <p:cNvSpPr>
            <a:spLocks noGrp="1" noChangeArrowheads="1"/>
          </p:cNvSpPr>
          <p:nvPr>
            <p:ph type="body" sz="half" idx="1"/>
          </p:nvPr>
        </p:nvSpPr>
        <p:spPr>
          <a:xfrm>
            <a:off x="705076" y="7355967"/>
            <a:ext cx="10043587" cy="1175055"/>
          </a:xfrm>
          <a:noFill/>
        </p:spPr>
        <p:txBody>
          <a:bodyPr/>
          <a:lstStyle/>
          <a:p>
            <a:pPr marL="0" indent="0" algn="ctr" eaLnBrk="1" hangingPunct="1"/>
            <a:r>
              <a:rPr lang="en-US" sz="6600" b="1" dirty="0">
                <a:solidFill>
                  <a:schemeClr val="accent6"/>
                </a:solidFill>
                <a:latin typeface="Georgia Pro"/>
              </a:rPr>
              <a:t>Introduction</a:t>
            </a:r>
            <a:endParaRPr lang="en-US" sz="2150">
              <a:solidFill>
                <a:schemeClr val="accent6"/>
              </a:solidFill>
              <a:latin typeface="Georgia Pro"/>
              <a:cs typeface="Aria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553" y="1462992"/>
            <a:ext cx="7273636" cy="2963333"/>
          </a:xfrm>
          <a:prstGeom prst="rect">
            <a:avLst/>
          </a:prstGeom>
        </p:spPr>
      </p:pic>
      <p:pic>
        <p:nvPicPr>
          <p:cNvPr id="26" name="Picture 25" descr="LSUHSC_Seal.jpg">
            <a:extLst>
              <a:ext uri="{FF2B5EF4-FFF2-40B4-BE49-F238E27FC236}">
                <a16:creationId xmlns:a16="http://schemas.microsoft.com/office/drawing/2014/main" id="{975DEA4E-58F2-AA4A-BEAB-C3CAEA56B41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125408" y="1175914"/>
            <a:ext cx="3429000" cy="3532910"/>
          </a:xfrm>
          <a:prstGeom prst="rect">
            <a:avLst/>
          </a:prstGeom>
          <a:noFill/>
        </p:spPr>
      </p:pic>
      <p:sp>
        <p:nvSpPr>
          <p:cNvPr id="27" name="Rectangle 1148"/>
          <p:cNvSpPr>
            <a:spLocks noChangeArrowheads="1"/>
          </p:cNvSpPr>
          <p:nvPr/>
        </p:nvSpPr>
        <p:spPr bwMode="auto">
          <a:xfrm>
            <a:off x="25726206" y="7055147"/>
            <a:ext cx="12237191" cy="1711324"/>
          </a:xfrm>
          <a:prstGeom prst="rect">
            <a:avLst/>
          </a:prstGeom>
          <a:solidFill>
            <a:schemeClr val="accent2">
              <a:lumMod val="20000"/>
              <a:lumOff val="80000"/>
            </a:schemeClr>
          </a:solidFill>
          <a:ln w="9525">
            <a:noFill/>
            <a:miter lim="800000"/>
            <a:headEnd/>
            <a:tailEnd/>
          </a:ln>
        </p:spPr>
        <p:txBody>
          <a:bodyPr wrap="none" lIns="82020" tIns="41010" rIns="82020" bIns="4101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28" name="Rectangle 1154"/>
          <p:cNvSpPr>
            <a:spLocks noChangeArrowheads="1"/>
          </p:cNvSpPr>
          <p:nvPr/>
        </p:nvSpPr>
        <p:spPr bwMode="auto">
          <a:xfrm>
            <a:off x="26910792" y="7366141"/>
            <a:ext cx="9843932" cy="989215"/>
          </a:xfrm>
          <a:prstGeom prst="rect">
            <a:avLst/>
          </a:prstGeom>
          <a:noFill/>
          <a:ln w="9525">
            <a:noFill/>
            <a:miter lim="800000"/>
            <a:headEnd/>
            <a:tailEnd/>
          </a:ln>
        </p:spPr>
        <p:txBody>
          <a:bodyPr lIns="0" tIns="0" rIns="0" bIns="0" anchor="t"/>
          <a:lstStyle/>
          <a:p>
            <a:pPr marL="0" marR="0" lvl="0" indent="0" algn="ctr" defTabSz="16691946" rtl="0" eaLnBrk="1" fontAlgn="base" latinLnBrk="0" hangingPunct="1">
              <a:lnSpc>
                <a:spcPct val="100000"/>
              </a:lnSpc>
              <a:spcBef>
                <a:spcPct val="20000"/>
              </a:spcBef>
              <a:spcAft>
                <a:spcPct val="0"/>
              </a:spcAft>
              <a:buClrTx/>
              <a:buSzTx/>
              <a:buFontTx/>
              <a:buNone/>
              <a:tabLst/>
              <a:defRPr/>
            </a:pPr>
            <a:r>
              <a:rPr kumimoji="0" lang="en-US" sz="6600" b="1" i="0" u="none" strike="noStrike" kern="1200" cap="none" spc="0" normalizeH="0" baseline="0" noProof="0" dirty="0">
                <a:ln>
                  <a:noFill/>
                </a:ln>
                <a:solidFill>
                  <a:schemeClr val="accent6"/>
                </a:solidFill>
                <a:effectLst/>
                <a:uLnTx/>
                <a:uFillTx/>
                <a:latin typeface="Georgia Pro"/>
                <a:cs typeface="Arial"/>
              </a:rPr>
              <a:t>Results</a:t>
            </a:r>
            <a:endParaRPr lang="en-US" sz="6600" b="1" i="0" u="none" strike="noStrike" kern="1200" cap="none" spc="0" normalizeH="0" baseline="0" noProof="0" dirty="0">
              <a:ln>
                <a:noFill/>
              </a:ln>
              <a:solidFill>
                <a:schemeClr val="accent6"/>
              </a:solidFill>
              <a:effectLst/>
              <a:uLnTx/>
              <a:uFillTx/>
              <a:latin typeface="Georgia Pro"/>
              <a:cs typeface="Arial"/>
            </a:endParaRPr>
          </a:p>
        </p:txBody>
      </p:sp>
      <p:sp>
        <p:nvSpPr>
          <p:cNvPr id="33" name="Rectangle 1148"/>
          <p:cNvSpPr>
            <a:spLocks noChangeArrowheads="1"/>
          </p:cNvSpPr>
          <p:nvPr/>
        </p:nvSpPr>
        <p:spPr bwMode="auto">
          <a:xfrm>
            <a:off x="25777745" y="13211298"/>
            <a:ext cx="12237191" cy="1709928"/>
          </a:xfrm>
          <a:prstGeom prst="rect">
            <a:avLst/>
          </a:prstGeom>
          <a:solidFill>
            <a:schemeClr val="accent2">
              <a:lumMod val="20000"/>
              <a:lumOff val="80000"/>
            </a:schemeClr>
          </a:solidFill>
          <a:ln w="9525">
            <a:noFill/>
            <a:miter lim="800000"/>
            <a:headEnd/>
            <a:tailEnd/>
          </a:ln>
        </p:spPr>
        <p:txBody>
          <a:bodyPr wrap="none" lIns="82020" tIns="41010" rIns="82020" bIns="4101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34" name="Rectangle 1154"/>
          <p:cNvSpPr>
            <a:spLocks noChangeArrowheads="1"/>
          </p:cNvSpPr>
          <p:nvPr/>
        </p:nvSpPr>
        <p:spPr bwMode="auto">
          <a:xfrm>
            <a:off x="27211776" y="13704111"/>
            <a:ext cx="9760463" cy="934351"/>
          </a:xfrm>
          <a:prstGeom prst="rect">
            <a:avLst/>
          </a:prstGeom>
          <a:noFill/>
          <a:ln w="9525">
            <a:noFill/>
            <a:miter lim="800000"/>
            <a:headEnd/>
            <a:tailEnd/>
          </a:ln>
        </p:spPr>
        <p:txBody>
          <a:bodyPr lIns="0" tIns="0" rIns="0" bIns="0" anchor="t"/>
          <a:lstStyle/>
          <a:p>
            <a:pPr marL="0" marR="0" lvl="0" indent="0" algn="ctr" defTabSz="16691946" rtl="0" eaLnBrk="1" fontAlgn="base" latinLnBrk="0" hangingPunct="1">
              <a:lnSpc>
                <a:spcPct val="100000"/>
              </a:lnSpc>
              <a:spcBef>
                <a:spcPct val="20000"/>
              </a:spcBef>
              <a:spcAft>
                <a:spcPct val="0"/>
              </a:spcAft>
              <a:buClrTx/>
              <a:buSzTx/>
              <a:buFontTx/>
              <a:buNone/>
              <a:tabLst/>
              <a:defRPr/>
            </a:pPr>
            <a:r>
              <a:rPr kumimoji="0" lang="en-US" sz="6600" b="1" i="0" u="none" strike="noStrike" kern="1200" cap="none" spc="0" normalizeH="0" baseline="0" noProof="0" dirty="0">
                <a:ln>
                  <a:noFill/>
                </a:ln>
                <a:solidFill>
                  <a:schemeClr val="accent6"/>
                </a:solidFill>
                <a:effectLst/>
                <a:uLnTx/>
                <a:uFillTx/>
                <a:latin typeface="Georgia Pro"/>
                <a:cs typeface="Arial"/>
              </a:rPr>
              <a:t>Conclusion</a:t>
            </a:r>
            <a:endParaRPr lang="en-US" sz="6600" b="1" i="0" u="none" strike="noStrike" kern="1200" cap="none" spc="0" normalizeH="0" baseline="0" noProof="0" dirty="0">
              <a:ln>
                <a:noFill/>
              </a:ln>
              <a:solidFill>
                <a:schemeClr val="accent6"/>
              </a:solidFill>
              <a:effectLst/>
              <a:uLnTx/>
              <a:uFillTx/>
              <a:latin typeface="Georgia Pro"/>
              <a:cs typeface="Arial"/>
            </a:endParaRPr>
          </a:p>
        </p:txBody>
      </p:sp>
      <p:sp>
        <p:nvSpPr>
          <p:cNvPr id="35" name="Rectangle 2"/>
          <p:cNvSpPr>
            <a:spLocks noChangeArrowheads="1"/>
          </p:cNvSpPr>
          <p:nvPr/>
        </p:nvSpPr>
        <p:spPr bwMode="auto">
          <a:xfrm>
            <a:off x="0" y="37555128"/>
            <a:ext cx="38404800" cy="809101"/>
          </a:xfrm>
          <a:prstGeom prst="rect">
            <a:avLst/>
          </a:prstGeom>
          <a:solidFill>
            <a:srgbClr val="D8E0E0"/>
          </a:solidFill>
          <a:ln w="9525">
            <a:noFill/>
            <a:miter lim="800000"/>
            <a:headEnd/>
            <a:tailEnd/>
          </a:ln>
        </p:spPr>
        <p:txBody>
          <a:bodyPr wrap="none" lIns="82020" tIns="41010" rIns="82020" bIns="41010"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195"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36" name="Rectangle 35"/>
          <p:cNvSpPr/>
          <p:nvPr/>
        </p:nvSpPr>
        <p:spPr>
          <a:xfrm>
            <a:off x="-1596486" y="35266529"/>
            <a:ext cx="38404800" cy="3072198"/>
          </a:xfrm>
          <a:prstGeom prst="rect">
            <a:avLst/>
          </a:prstGeom>
        </p:spPr>
        <p:txBody>
          <a:bodyPr wrap="square" lIns="85926" tIns="42963" rIns="85926" bIns="42963">
            <a:spAutoFit/>
          </a:bodyPr>
          <a:lstStyle/>
          <a:p>
            <a:pPr algn="ctr"/>
            <a:endParaRPr lang="en-US" sz="5400" dirty="0"/>
          </a:p>
          <a:p>
            <a:pPr algn="ctr"/>
            <a:endParaRPr lang="en-US" sz="5400" dirty="0"/>
          </a:p>
          <a:p>
            <a:pPr algn="ctr"/>
            <a:endParaRPr lang="en-US" sz="5400" dirty="0"/>
          </a:p>
          <a:p>
            <a:pPr algn="ctr"/>
            <a:r>
              <a:rPr lang="en-US" sz="2800" b="1" dirty="0"/>
              <a:t>This research project was supported through the LSU Health Sciences Center, School of Medicine.</a:t>
            </a:r>
            <a:endParaRPr lang="en-US" sz="2800" dirty="0"/>
          </a:p>
        </p:txBody>
      </p:sp>
      <p:graphicFrame>
        <p:nvGraphicFramePr>
          <p:cNvPr id="2" name="Object 1">
            <a:extLst>
              <a:ext uri="{FF2B5EF4-FFF2-40B4-BE49-F238E27FC236}">
                <a16:creationId xmlns:a16="http://schemas.microsoft.com/office/drawing/2014/main" id="{BB571057-A21D-048E-23AF-4263AA91C240}"/>
              </a:ext>
            </a:extLst>
          </p:cNvPr>
          <p:cNvGraphicFramePr>
            <a:graphicFrameLocks noChangeAspect="1"/>
          </p:cNvGraphicFramePr>
          <p:nvPr>
            <p:extLst>
              <p:ext uri="{D42A27DB-BD31-4B8C-83A1-F6EECF244321}">
                <p14:modId xmlns:p14="http://schemas.microsoft.com/office/powerpoint/2010/main" val="2121452857"/>
              </p:ext>
            </p:extLst>
          </p:nvPr>
        </p:nvGraphicFramePr>
        <p:xfrm>
          <a:off x="11849525" y="8911333"/>
          <a:ext cx="12761787" cy="7341415"/>
        </p:xfrm>
        <a:graphic>
          <a:graphicData uri="http://schemas.openxmlformats.org/presentationml/2006/ole">
            <mc:AlternateContent xmlns:mc="http://schemas.openxmlformats.org/markup-compatibility/2006">
              <mc:Choice xmlns:v="urn:schemas-microsoft-com:vml" Requires="v">
                <p:oleObj name="Prism 9" r:id="rId5" imgW="5082955" imgH="2924451" progId="Prism9.Document">
                  <p:embed/>
                </p:oleObj>
              </mc:Choice>
              <mc:Fallback>
                <p:oleObj name="Prism 9" r:id="rId5" imgW="5082955" imgH="2924451" progId="Prism9.Document">
                  <p:embed/>
                  <p:pic>
                    <p:nvPicPr>
                      <p:cNvPr id="2" name="Object 1">
                        <a:extLst>
                          <a:ext uri="{FF2B5EF4-FFF2-40B4-BE49-F238E27FC236}">
                            <a16:creationId xmlns:a16="http://schemas.microsoft.com/office/drawing/2014/main" id="{BB571057-A21D-048E-23AF-4263AA91C240}"/>
                          </a:ext>
                        </a:extLst>
                      </p:cNvPr>
                      <p:cNvPicPr/>
                      <p:nvPr/>
                    </p:nvPicPr>
                    <p:blipFill>
                      <a:blip r:embed="rId6"/>
                      <a:stretch>
                        <a:fillRect/>
                      </a:stretch>
                    </p:blipFill>
                    <p:spPr>
                      <a:xfrm>
                        <a:off x="11849525" y="8911333"/>
                        <a:ext cx="12761787" cy="7341415"/>
                      </a:xfrm>
                      <a:prstGeom prst="rect">
                        <a:avLst/>
                      </a:prstGeom>
                    </p:spPr>
                  </p:pic>
                </p:oleObj>
              </mc:Fallback>
            </mc:AlternateContent>
          </a:graphicData>
        </a:graphic>
      </p:graphicFrame>
      <p:graphicFrame>
        <p:nvGraphicFramePr>
          <p:cNvPr id="3" name="Object 2">
            <a:extLst>
              <a:ext uri="{FF2B5EF4-FFF2-40B4-BE49-F238E27FC236}">
                <a16:creationId xmlns:a16="http://schemas.microsoft.com/office/drawing/2014/main" id="{F155EF5D-CBB0-7B63-DA99-559050A427C6}"/>
              </a:ext>
            </a:extLst>
          </p:cNvPr>
          <p:cNvGraphicFramePr>
            <a:graphicFrameLocks noChangeAspect="1"/>
          </p:cNvGraphicFramePr>
          <p:nvPr>
            <p:extLst>
              <p:ext uri="{D42A27DB-BD31-4B8C-83A1-F6EECF244321}">
                <p14:modId xmlns:p14="http://schemas.microsoft.com/office/powerpoint/2010/main" val="3077304414"/>
              </p:ext>
            </p:extLst>
          </p:nvPr>
        </p:nvGraphicFramePr>
        <p:xfrm>
          <a:off x="11849525" y="16015063"/>
          <a:ext cx="11731053" cy="6922551"/>
        </p:xfrm>
        <a:graphic>
          <a:graphicData uri="http://schemas.openxmlformats.org/presentationml/2006/ole">
            <mc:AlternateContent xmlns:mc="http://schemas.openxmlformats.org/markup-compatibility/2006">
              <mc:Choice xmlns:v="urn:schemas-microsoft-com:vml" Requires="v">
                <p:oleObj name="Prism 9" r:id="rId7" imgW="4395456" imgH="2593469" progId="Prism9.Document">
                  <p:embed/>
                </p:oleObj>
              </mc:Choice>
              <mc:Fallback>
                <p:oleObj name="Prism 9" r:id="rId7" imgW="4395456" imgH="2593469" progId="Prism9.Document">
                  <p:embed/>
                  <p:pic>
                    <p:nvPicPr>
                      <p:cNvPr id="3" name="Object 2">
                        <a:extLst>
                          <a:ext uri="{FF2B5EF4-FFF2-40B4-BE49-F238E27FC236}">
                            <a16:creationId xmlns:a16="http://schemas.microsoft.com/office/drawing/2014/main" id="{F155EF5D-CBB0-7B63-DA99-559050A427C6}"/>
                          </a:ext>
                        </a:extLst>
                      </p:cNvPr>
                      <p:cNvPicPr/>
                      <p:nvPr/>
                    </p:nvPicPr>
                    <p:blipFill>
                      <a:blip r:embed="rId8"/>
                      <a:stretch>
                        <a:fillRect/>
                      </a:stretch>
                    </p:blipFill>
                    <p:spPr>
                      <a:xfrm>
                        <a:off x="11849525" y="16015063"/>
                        <a:ext cx="11731053" cy="6922551"/>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DB30E507-8475-80BE-B327-A939FCE332C7}"/>
              </a:ext>
            </a:extLst>
          </p:cNvPr>
          <p:cNvGraphicFramePr>
            <a:graphicFrameLocks noChangeAspect="1"/>
          </p:cNvGraphicFramePr>
          <p:nvPr>
            <p:extLst>
              <p:ext uri="{D42A27DB-BD31-4B8C-83A1-F6EECF244321}">
                <p14:modId xmlns:p14="http://schemas.microsoft.com/office/powerpoint/2010/main" val="4003285398"/>
              </p:ext>
            </p:extLst>
          </p:nvPr>
        </p:nvGraphicFramePr>
        <p:xfrm>
          <a:off x="11822093" y="22505539"/>
          <a:ext cx="11567642" cy="7427602"/>
        </p:xfrm>
        <a:graphic>
          <a:graphicData uri="http://schemas.openxmlformats.org/presentationml/2006/ole">
            <mc:AlternateContent xmlns:mc="http://schemas.openxmlformats.org/markup-compatibility/2006">
              <mc:Choice xmlns:v="urn:schemas-microsoft-com:vml" Requires="v">
                <p:oleObj name="Prism 9" r:id="rId9" imgW="4652953" imgH="2988198" progId="Prism9.Document">
                  <p:embed/>
                </p:oleObj>
              </mc:Choice>
              <mc:Fallback>
                <p:oleObj name="Prism 9" r:id="rId9" imgW="4652953" imgH="2988198" progId="Prism9.Document">
                  <p:embed/>
                  <p:pic>
                    <p:nvPicPr>
                      <p:cNvPr id="5" name="Object 4">
                        <a:extLst>
                          <a:ext uri="{FF2B5EF4-FFF2-40B4-BE49-F238E27FC236}">
                            <a16:creationId xmlns:a16="http://schemas.microsoft.com/office/drawing/2014/main" id="{DB30E507-8475-80BE-B327-A939FCE332C7}"/>
                          </a:ext>
                        </a:extLst>
                      </p:cNvPr>
                      <p:cNvPicPr/>
                      <p:nvPr/>
                    </p:nvPicPr>
                    <p:blipFill>
                      <a:blip r:embed="rId10"/>
                      <a:stretch>
                        <a:fillRect/>
                      </a:stretch>
                    </p:blipFill>
                    <p:spPr>
                      <a:xfrm>
                        <a:off x="11822093" y="22505539"/>
                        <a:ext cx="11567642" cy="7427602"/>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47068FB4-A17C-1BB1-E221-E9D0298F5C5A}"/>
              </a:ext>
            </a:extLst>
          </p:cNvPr>
          <p:cNvGraphicFramePr>
            <a:graphicFrameLocks noChangeAspect="1"/>
          </p:cNvGraphicFramePr>
          <p:nvPr>
            <p:extLst>
              <p:ext uri="{D42A27DB-BD31-4B8C-83A1-F6EECF244321}">
                <p14:modId xmlns:p14="http://schemas.microsoft.com/office/powerpoint/2010/main" val="1241233750"/>
              </p:ext>
            </p:extLst>
          </p:nvPr>
        </p:nvGraphicFramePr>
        <p:xfrm>
          <a:off x="11849525" y="29303717"/>
          <a:ext cx="11842580" cy="7042236"/>
        </p:xfrm>
        <a:graphic>
          <a:graphicData uri="http://schemas.openxmlformats.org/presentationml/2006/ole">
            <mc:AlternateContent xmlns:mc="http://schemas.openxmlformats.org/markup-compatibility/2006">
              <mc:Choice xmlns:v="urn:schemas-microsoft-com:vml" Requires="v">
                <p:oleObj name="Prism 9" r:id="rId11" imgW="4336034" imgH="2578343" progId="Prism9.Document">
                  <p:embed/>
                </p:oleObj>
              </mc:Choice>
              <mc:Fallback>
                <p:oleObj name="Prism 9" r:id="rId11" imgW="4336034" imgH="2578343" progId="Prism9.Document">
                  <p:embed/>
                  <p:pic>
                    <p:nvPicPr>
                      <p:cNvPr id="6" name="Object 5">
                        <a:extLst>
                          <a:ext uri="{FF2B5EF4-FFF2-40B4-BE49-F238E27FC236}">
                            <a16:creationId xmlns:a16="http://schemas.microsoft.com/office/drawing/2014/main" id="{47068FB4-A17C-1BB1-E221-E9D0298F5C5A}"/>
                          </a:ext>
                        </a:extLst>
                      </p:cNvPr>
                      <p:cNvPicPr/>
                      <p:nvPr/>
                    </p:nvPicPr>
                    <p:blipFill>
                      <a:blip r:embed="rId12"/>
                      <a:stretch>
                        <a:fillRect/>
                      </a:stretch>
                    </p:blipFill>
                    <p:spPr>
                      <a:xfrm>
                        <a:off x="11849525" y="29303717"/>
                        <a:ext cx="11842580" cy="7042236"/>
                      </a:xfrm>
                      <a:prstGeom prst="rect">
                        <a:avLst/>
                      </a:prstGeom>
                    </p:spPr>
                  </p:pic>
                </p:oleObj>
              </mc:Fallback>
            </mc:AlternateContent>
          </a:graphicData>
        </a:graphic>
      </p:graphicFrame>
      <p:pic>
        <p:nvPicPr>
          <p:cNvPr id="13" name="Picture 12" descr="A diagram of a white rat&#10;&#10;Description automatically generated">
            <a:extLst>
              <a:ext uri="{FF2B5EF4-FFF2-40B4-BE49-F238E27FC236}">
                <a16:creationId xmlns:a16="http://schemas.microsoft.com/office/drawing/2014/main" id="{92F48617-2A9B-C675-AA65-DED3ED216A89}"/>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444440" y="24613915"/>
            <a:ext cx="11049607" cy="4533867"/>
          </a:xfrm>
          <a:prstGeom prst="rect">
            <a:avLst/>
          </a:prstGeom>
        </p:spPr>
      </p:pic>
      <p:pic>
        <p:nvPicPr>
          <p:cNvPr id="15" name="Picture 14" descr="A diagram of a mouse&#10;&#10;Description automatically generated">
            <a:extLst>
              <a:ext uri="{FF2B5EF4-FFF2-40B4-BE49-F238E27FC236}">
                <a16:creationId xmlns:a16="http://schemas.microsoft.com/office/drawing/2014/main" id="{CEB7E34F-BA56-4398-C77B-F07CB0E31E05}"/>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474385" y="29949116"/>
            <a:ext cx="11391584" cy="7438030"/>
          </a:xfrm>
          <a:prstGeom prst="rect">
            <a:avLst/>
          </a:prstGeom>
        </p:spPr>
      </p:pic>
      <p:sp>
        <p:nvSpPr>
          <p:cNvPr id="7" name="Rectangle 1148">
            <a:extLst>
              <a:ext uri="{FF2B5EF4-FFF2-40B4-BE49-F238E27FC236}">
                <a16:creationId xmlns:a16="http://schemas.microsoft.com/office/drawing/2014/main" id="{0A5C8518-55CA-6257-031F-42713F05C18A}"/>
              </a:ext>
            </a:extLst>
          </p:cNvPr>
          <p:cNvSpPr>
            <a:spLocks noChangeArrowheads="1"/>
          </p:cNvSpPr>
          <p:nvPr/>
        </p:nvSpPr>
        <p:spPr bwMode="auto">
          <a:xfrm>
            <a:off x="389576" y="22505539"/>
            <a:ext cx="10817853" cy="1738756"/>
          </a:xfrm>
          <a:prstGeom prst="rect">
            <a:avLst/>
          </a:prstGeom>
          <a:solidFill>
            <a:schemeClr val="accent2">
              <a:lumMod val="20000"/>
              <a:lumOff val="80000"/>
            </a:schemeClr>
          </a:solidFill>
          <a:ln w="9525">
            <a:noFill/>
            <a:miter lim="800000"/>
            <a:headEnd/>
            <a:tailEnd/>
          </a:ln>
        </p:spPr>
        <p:txBody>
          <a:bodyPr wrap="none" lIns="82020" tIns="41010" rIns="82020" bIns="4101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9" name="Rectangle 1149">
            <a:extLst>
              <a:ext uri="{FF2B5EF4-FFF2-40B4-BE49-F238E27FC236}">
                <a16:creationId xmlns:a16="http://schemas.microsoft.com/office/drawing/2014/main" id="{F02DB091-7913-FCE9-C79C-6D0BE2617D79}"/>
              </a:ext>
            </a:extLst>
          </p:cNvPr>
          <p:cNvSpPr txBox="1">
            <a:spLocks noChangeArrowheads="1"/>
          </p:cNvSpPr>
          <p:nvPr/>
        </p:nvSpPr>
        <p:spPr bwMode="auto">
          <a:xfrm>
            <a:off x="719735" y="22877348"/>
            <a:ext cx="10817352" cy="117505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1423863" indent="-1423863" algn="l" defTabSz="16691946" rtl="0" eaLnBrk="0" fontAlgn="base" hangingPunct="0">
              <a:spcBef>
                <a:spcPct val="20000"/>
              </a:spcBef>
              <a:spcAft>
                <a:spcPct val="0"/>
              </a:spcAft>
              <a:defRPr sz="2195">
                <a:solidFill>
                  <a:schemeClr val="tx1"/>
                </a:solidFill>
                <a:latin typeface="+mn-lt"/>
                <a:ea typeface="+mn-ea"/>
                <a:cs typeface="+mn-cs"/>
              </a:defRPr>
            </a:lvl1pPr>
            <a:lvl2pPr marL="3079815" indent="-1183230" algn="l" defTabSz="16691946" rtl="0" eaLnBrk="0" fontAlgn="base" hangingPunct="0">
              <a:spcBef>
                <a:spcPct val="20000"/>
              </a:spcBef>
              <a:spcAft>
                <a:spcPct val="0"/>
              </a:spcAft>
              <a:defRPr sz="12218">
                <a:solidFill>
                  <a:schemeClr val="tx1"/>
                </a:solidFill>
                <a:latin typeface="Times New Roman" charset="0"/>
              </a:defRPr>
            </a:lvl2pPr>
            <a:lvl3pPr marL="4741464" indent="-946870" algn="l" defTabSz="16691946" rtl="0" eaLnBrk="0" fontAlgn="base" hangingPunct="0">
              <a:spcBef>
                <a:spcPct val="20000"/>
              </a:spcBef>
              <a:spcAft>
                <a:spcPct val="0"/>
              </a:spcAft>
              <a:defRPr sz="10404">
                <a:solidFill>
                  <a:schemeClr val="tx1"/>
                </a:solidFill>
                <a:latin typeface="Times New Roman" charset="0"/>
              </a:defRPr>
            </a:lvl3pPr>
            <a:lvl4pPr marL="6636626" indent="-948292" algn="l" defTabSz="16691946" rtl="0" eaLnBrk="0" fontAlgn="base" hangingPunct="0">
              <a:spcBef>
                <a:spcPct val="20000"/>
              </a:spcBef>
              <a:spcAft>
                <a:spcPct val="0"/>
              </a:spcAft>
              <a:defRPr sz="8686">
                <a:solidFill>
                  <a:schemeClr val="tx1"/>
                </a:solidFill>
                <a:latin typeface="Times New Roman" charset="0"/>
              </a:defRPr>
            </a:lvl4pPr>
            <a:lvl5pPr marL="8536058" indent="-952565" algn="l" defTabSz="16691946" rtl="0" eaLnBrk="0" fontAlgn="base" hangingPunct="0">
              <a:spcBef>
                <a:spcPct val="20000"/>
              </a:spcBef>
              <a:spcAft>
                <a:spcPct val="0"/>
              </a:spcAft>
              <a:defRPr sz="8686">
                <a:solidFill>
                  <a:schemeClr val="tx1"/>
                </a:solidFill>
                <a:latin typeface="Times New Roman" charset="0"/>
              </a:defRPr>
            </a:lvl5pPr>
            <a:lvl6pPr marL="8946131" indent="-952565" algn="l" defTabSz="16691946" rtl="0" fontAlgn="base">
              <a:spcBef>
                <a:spcPct val="20000"/>
              </a:spcBef>
              <a:spcAft>
                <a:spcPct val="0"/>
              </a:spcAft>
              <a:defRPr sz="8686">
                <a:solidFill>
                  <a:schemeClr val="tx1"/>
                </a:solidFill>
                <a:latin typeface="Times New Roman" charset="0"/>
              </a:defRPr>
            </a:lvl6pPr>
            <a:lvl7pPr marL="9356205" indent="-952565" algn="l" defTabSz="16691946" rtl="0" fontAlgn="base">
              <a:spcBef>
                <a:spcPct val="20000"/>
              </a:spcBef>
              <a:spcAft>
                <a:spcPct val="0"/>
              </a:spcAft>
              <a:defRPr sz="8686">
                <a:solidFill>
                  <a:schemeClr val="tx1"/>
                </a:solidFill>
                <a:latin typeface="Times New Roman" charset="0"/>
              </a:defRPr>
            </a:lvl7pPr>
            <a:lvl8pPr marL="9766277" indent="-952565" algn="l" defTabSz="16691946" rtl="0" fontAlgn="base">
              <a:spcBef>
                <a:spcPct val="20000"/>
              </a:spcBef>
              <a:spcAft>
                <a:spcPct val="0"/>
              </a:spcAft>
              <a:defRPr sz="8686">
                <a:solidFill>
                  <a:schemeClr val="tx1"/>
                </a:solidFill>
                <a:latin typeface="Times New Roman" charset="0"/>
              </a:defRPr>
            </a:lvl8pPr>
            <a:lvl9pPr marL="10176348" indent="-952565" algn="l" defTabSz="16691946" rtl="0" fontAlgn="base">
              <a:spcBef>
                <a:spcPct val="20000"/>
              </a:spcBef>
              <a:spcAft>
                <a:spcPct val="0"/>
              </a:spcAft>
              <a:defRPr sz="8686">
                <a:solidFill>
                  <a:schemeClr val="tx1"/>
                </a:solidFill>
                <a:latin typeface="Times New Roman" charset="0"/>
              </a:defRPr>
            </a:lvl9pPr>
          </a:lstStyle>
          <a:p>
            <a:pPr marL="0" indent="0" algn="ctr"/>
            <a:r>
              <a:rPr lang="en-US" sz="6600" b="1" kern="0" dirty="0">
                <a:solidFill>
                  <a:schemeClr val="accent6"/>
                </a:solidFill>
                <a:latin typeface="Georgia Pro"/>
              </a:rPr>
              <a:t>Methods</a:t>
            </a:r>
          </a:p>
        </p:txBody>
      </p:sp>
      <p:sp>
        <p:nvSpPr>
          <p:cNvPr id="10" name="Rectangle 1148">
            <a:extLst>
              <a:ext uri="{FF2B5EF4-FFF2-40B4-BE49-F238E27FC236}">
                <a16:creationId xmlns:a16="http://schemas.microsoft.com/office/drawing/2014/main" id="{F9183693-E2FB-AE78-4D79-888DFC6F420A}"/>
              </a:ext>
            </a:extLst>
          </p:cNvPr>
          <p:cNvSpPr>
            <a:spLocks noChangeArrowheads="1"/>
          </p:cNvSpPr>
          <p:nvPr/>
        </p:nvSpPr>
        <p:spPr bwMode="auto">
          <a:xfrm>
            <a:off x="25829283" y="30251572"/>
            <a:ext cx="12234672" cy="1709928"/>
          </a:xfrm>
          <a:prstGeom prst="rect">
            <a:avLst/>
          </a:prstGeom>
          <a:solidFill>
            <a:schemeClr val="accent2">
              <a:lumMod val="20000"/>
              <a:lumOff val="80000"/>
            </a:schemeClr>
          </a:solidFill>
          <a:ln w="9525">
            <a:noFill/>
            <a:miter lim="800000"/>
            <a:headEnd/>
            <a:tailEnd/>
          </a:ln>
        </p:spPr>
        <p:txBody>
          <a:bodyPr wrap="none" lIns="82020" tIns="41010" rIns="82020" bIns="4101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11" name="Rectangle 1154">
            <a:extLst>
              <a:ext uri="{FF2B5EF4-FFF2-40B4-BE49-F238E27FC236}">
                <a16:creationId xmlns:a16="http://schemas.microsoft.com/office/drawing/2014/main" id="{FEC81DBD-1345-44AE-45DB-9D4EB0BCFF61}"/>
              </a:ext>
            </a:extLst>
          </p:cNvPr>
          <p:cNvSpPr>
            <a:spLocks noChangeArrowheads="1"/>
          </p:cNvSpPr>
          <p:nvPr/>
        </p:nvSpPr>
        <p:spPr bwMode="auto">
          <a:xfrm>
            <a:off x="27082212" y="30718958"/>
            <a:ext cx="9760463" cy="934351"/>
          </a:xfrm>
          <a:prstGeom prst="rect">
            <a:avLst/>
          </a:prstGeom>
          <a:noFill/>
          <a:ln w="9525">
            <a:noFill/>
            <a:miter lim="800000"/>
            <a:headEnd/>
            <a:tailEnd/>
          </a:ln>
        </p:spPr>
        <p:txBody>
          <a:bodyPr lIns="0" tIns="0" rIns="0" bIns="0" anchor="t"/>
          <a:lstStyle/>
          <a:p>
            <a:pPr marL="0" marR="0" lvl="0" indent="0" algn="ctr" defTabSz="16691946">
              <a:lnSpc>
                <a:spcPct val="100000"/>
              </a:lnSpc>
              <a:spcBef>
                <a:spcPct val="20000"/>
              </a:spcBef>
              <a:spcAft>
                <a:spcPct val="0"/>
              </a:spcAft>
              <a:buNone/>
              <a:tabLst/>
              <a:defRPr/>
            </a:pPr>
            <a:r>
              <a:rPr lang="en-US" sz="6600" b="1" dirty="0">
                <a:solidFill>
                  <a:schemeClr val="accent6"/>
                </a:solidFill>
                <a:latin typeface="Georgia Pro"/>
                <a:cs typeface="Arial"/>
              </a:rPr>
              <a:t>References</a:t>
            </a:r>
            <a:endParaRPr lang="en-US" dirty="0"/>
          </a:p>
        </p:txBody>
      </p:sp>
      <p:sp>
        <p:nvSpPr>
          <p:cNvPr id="12" name="TextBox 11">
            <a:extLst>
              <a:ext uri="{FF2B5EF4-FFF2-40B4-BE49-F238E27FC236}">
                <a16:creationId xmlns:a16="http://schemas.microsoft.com/office/drawing/2014/main" id="{6695B3C6-282B-2172-969C-3DAFA2522BEF}"/>
              </a:ext>
            </a:extLst>
          </p:cNvPr>
          <p:cNvSpPr txBox="1"/>
          <p:nvPr/>
        </p:nvSpPr>
        <p:spPr>
          <a:xfrm>
            <a:off x="11494008" y="8778240"/>
            <a:ext cx="12838176"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dirty="0">
                <a:latin typeface="Georgia Pro"/>
                <a:cs typeface="Arial"/>
              </a:rPr>
              <a:t>*: p &lt; 0.05; **p &lt; 0.01</a:t>
            </a:r>
            <a:endParaRPr lang="en-US" sz="4000">
              <a:latin typeface="Georgia Pro"/>
            </a:endParaRPr>
          </a:p>
        </p:txBody>
      </p:sp>
      <p:sp>
        <p:nvSpPr>
          <p:cNvPr id="14" name="Text Box 1166">
            <a:extLst>
              <a:ext uri="{FF2B5EF4-FFF2-40B4-BE49-F238E27FC236}">
                <a16:creationId xmlns:a16="http://schemas.microsoft.com/office/drawing/2014/main" id="{022A15B5-DBB4-9722-B4A9-853CCE3FDEBE}"/>
              </a:ext>
            </a:extLst>
          </p:cNvPr>
          <p:cNvSpPr txBox="1">
            <a:spLocks noChangeArrowheads="1"/>
          </p:cNvSpPr>
          <p:nvPr/>
        </p:nvSpPr>
        <p:spPr bwMode="auto">
          <a:xfrm>
            <a:off x="25882522" y="32127483"/>
            <a:ext cx="12159845" cy="2515948"/>
          </a:xfrm>
          <a:prstGeom prst="rect">
            <a:avLst/>
          </a:prstGeom>
          <a:solidFill>
            <a:schemeClr val="bg1"/>
          </a:solidFill>
          <a:ln w="28575">
            <a:solidFill>
              <a:schemeClr val="accent6"/>
            </a:solidFill>
            <a:miter lim="800000"/>
            <a:headEnd type="none" w="sm" len="sm"/>
            <a:tailEnd type="none" w="sm" len="sm"/>
          </a:ln>
        </p:spPr>
        <p:txBody>
          <a:bodyPr lIns="82020" tIns="41010" rIns="82020" bIns="41010" anchor="t"/>
          <a:lstStyle/>
          <a:p>
            <a:pPr defTabSz="914400">
              <a:defRPr/>
            </a:pPr>
            <a:r>
              <a:rPr lang="en-US" sz="2800" dirty="0">
                <a:solidFill>
                  <a:srgbClr val="000000"/>
                </a:solidFill>
                <a:latin typeface="Georgia Pro"/>
                <a:cs typeface="Times New Roman"/>
              </a:rPr>
              <a:t>Johnson-Arbor, K. (2022, August 8). </a:t>
            </a:r>
            <a:r>
              <a:rPr lang="en-US" sz="2800" i="1" dirty="0">
                <a:solidFill>
                  <a:srgbClr val="000000"/>
                </a:solidFill>
                <a:latin typeface="Georgia Pro"/>
                <a:cs typeface="Times New Roman"/>
              </a:rPr>
              <a:t>Doxorubicin</a:t>
            </a:r>
            <a:r>
              <a:rPr lang="en-US" sz="2800" dirty="0">
                <a:solidFill>
                  <a:srgbClr val="000000"/>
                </a:solidFill>
                <a:latin typeface="Georgia Pro"/>
                <a:cs typeface="Times New Roman"/>
              </a:rPr>
              <a:t>. </a:t>
            </a:r>
            <a:r>
              <a:rPr lang="en-US" sz="2800" dirty="0" err="1">
                <a:solidFill>
                  <a:srgbClr val="000000"/>
                </a:solidFill>
                <a:latin typeface="Georgia Pro"/>
                <a:cs typeface="Times New Roman"/>
              </a:rPr>
              <a:t>StatPearls</a:t>
            </a:r>
            <a:r>
              <a:rPr lang="en-US" sz="2800" dirty="0">
                <a:solidFill>
                  <a:srgbClr val="000000"/>
                </a:solidFill>
                <a:latin typeface="Georgia Pro"/>
                <a:cs typeface="Times New Roman"/>
              </a:rPr>
              <a:t> - NCBI Bookshelf. </a:t>
            </a:r>
            <a:r>
              <a:rPr lang="en-US" sz="2800" dirty="0">
                <a:solidFill>
                  <a:srgbClr val="000000"/>
                </a:solidFill>
                <a:latin typeface="Georgia Pro"/>
                <a:cs typeface="Times New Roman"/>
                <a:hlinkClick r:id="rId15">
                  <a:extLst>
                    <a:ext uri="{A12FA001-AC4F-418D-AE19-62706E023703}">
                      <ahyp:hlinkClr xmlns:ahyp="http://schemas.microsoft.com/office/drawing/2018/hyperlinkcolor" val="tx"/>
                    </a:ext>
                  </a:extLst>
                </a:hlinkClick>
              </a:rPr>
              <a:t>https://www.ncbi.nlm.nih.gov/books/NBK459232/#:~:text=Rarely%2C%20acute%20left%20ventricular%20dysfunction,effect%20associated%20with%20doxorubicin%20therapy</a:t>
            </a:r>
            <a:r>
              <a:rPr lang="en-US" sz="2800" dirty="0">
                <a:solidFill>
                  <a:srgbClr val="000000"/>
                </a:solidFill>
                <a:latin typeface="Georgia Pro"/>
                <a:cs typeface="Times New Roman"/>
              </a:rPr>
              <a:t>.</a:t>
            </a:r>
            <a:endParaRPr lang="en-US" sz="2800" dirty="0">
              <a:solidFill>
                <a:srgbClr val="000000"/>
              </a:solidFill>
              <a:latin typeface="Georgia Pro"/>
              <a:cs typeface="Arial"/>
            </a:endParaRPr>
          </a:p>
          <a:p>
            <a:pPr defTabSz="914400">
              <a:spcBef>
                <a:spcPct val="0"/>
              </a:spcBef>
              <a:spcAft>
                <a:spcPct val="0"/>
              </a:spcAft>
              <a:defRPr/>
            </a:pPr>
            <a:br>
              <a:rPr lang="en-US" sz="2800" dirty="0">
                <a:solidFill>
                  <a:srgbClr val="000000"/>
                </a:solidFill>
              </a:rPr>
            </a:br>
            <a:endParaRPr lang="en-US" sz="2800" dirty="0">
              <a:solidFill>
                <a:srgbClr val="000000"/>
              </a:solidFill>
              <a:latin typeface="Georgia Pro"/>
            </a:endParaRPr>
          </a:p>
        </p:txBody>
      </p:sp>
      <p:sp>
        <p:nvSpPr>
          <p:cNvPr id="8" name="Rectangle 1148">
            <a:extLst>
              <a:ext uri="{FF2B5EF4-FFF2-40B4-BE49-F238E27FC236}">
                <a16:creationId xmlns:a16="http://schemas.microsoft.com/office/drawing/2014/main" id="{F061FF1E-5C5A-E548-2AE3-CFCAE184D7F8}"/>
              </a:ext>
            </a:extLst>
          </p:cNvPr>
          <p:cNvSpPr>
            <a:spLocks noChangeArrowheads="1"/>
          </p:cNvSpPr>
          <p:nvPr/>
        </p:nvSpPr>
        <p:spPr bwMode="auto">
          <a:xfrm>
            <a:off x="25829283" y="25310645"/>
            <a:ext cx="12234672" cy="1709928"/>
          </a:xfrm>
          <a:prstGeom prst="rect">
            <a:avLst/>
          </a:prstGeom>
          <a:solidFill>
            <a:schemeClr val="accent2">
              <a:lumMod val="20000"/>
              <a:lumOff val="80000"/>
            </a:schemeClr>
          </a:solidFill>
          <a:ln w="9525">
            <a:noFill/>
            <a:miter lim="800000"/>
            <a:headEnd/>
            <a:tailEnd/>
          </a:ln>
        </p:spPr>
        <p:txBody>
          <a:bodyPr wrap="none" lIns="82020" tIns="41010" rIns="82020" bIns="4101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16" name="Rectangle 1154">
            <a:extLst>
              <a:ext uri="{FF2B5EF4-FFF2-40B4-BE49-F238E27FC236}">
                <a16:creationId xmlns:a16="http://schemas.microsoft.com/office/drawing/2014/main" id="{70B4AED6-15D2-9726-D370-1A5CCB09D5D7}"/>
              </a:ext>
            </a:extLst>
          </p:cNvPr>
          <p:cNvSpPr>
            <a:spLocks noChangeArrowheads="1"/>
          </p:cNvSpPr>
          <p:nvPr/>
        </p:nvSpPr>
        <p:spPr bwMode="auto">
          <a:xfrm>
            <a:off x="27211777" y="25647111"/>
            <a:ext cx="9760463" cy="934351"/>
          </a:xfrm>
          <a:prstGeom prst="rect">
            <a:avLst/>
          </a:prstGeom>
          <a:noFill/>
          <a:ln w="9525">
            <a:noFill/>
            <a:miter lim="800000"/>
            <a:headEnd/>
            <a:tailEnd/>
          </a:ln>
        </p:spPr>
        <p:txBody>
          <a:bodyPr lIns="0" tIns="0" rIns="0" bIns="0" anchor="t"/>
          <a:lstStyle/>
          <a:p>
            <a:pPr marL="0" marR="0" lvl="0" indent="0" algn="ctr" defTabSz="16691946">
              <a:lnSpc>
                <a:spcPct val="100000"/>
              </a:lnSpc>
              <a:spcBef>
                <a:spcPct val="20000"/>
              </a:spcBef>
              <a:spcAft>
                <a:spcPct val="0"/>
              </a:spcAft>
              <a:buNone/>
              <a:tabLst/>
              <a:defRPr/>
            </a:pPr>
            <a:r>
              <a:rPr lang="en-US" sz="6600" b="1" dirty="0">
                <a:solidFill>
                  <a:schemeClr val="accent6"/>
                </a:solidFill>
                <a:latin typeface="Georgia Pro"/>
                <a:cs typeface="Arial"/>
              </a:rPr>
              <a:t>Future Directions </a:t>
            </a:r>
            <a:endParaRPr lang="en-US" dirty="0"/>
          </a:p>
        </p:txBody>
      </p:sp>
      <p:sp>
        <p:nvSpPr>
          <p:cNvPr id="17" name="Text Box 1166">
            <a:extLst>
              <a:ext uri="{FF2B5EF4-FFF2-40B4-BE49-F238E27FC236}">
                <a16:creationId xmlns:a16="http://schemas.microsoft.com/office/drawing/2014/main" id="{9C181C3D-51D5-F005-4BAA-126FB9F608D9}"/>
              </a:ext>
            </a:extLst>
          </p:cNvPr>
          <p:cNvSpPr txBox="1">
            <a:spLocks noChangeArrowheads="1"/>
          </p:cNvSpPr>
          <p:nvPr/>
        </p:nvSpPr>
        <p:spPr bwMode="auto">
          <a:xfrm>
            <a:off x="25856715" y="27181305"/>
            <a:ext cx="12234672" cy="2750965"/>
          </a:xfrm>
          <a:prstGeom prst="rect">
            <a:avLst/>
          </a:prstGeom>
          <a:solidFill>
            <a:schemeClr val="bg1"/>
          </a:solidFill>
          <a:ln w="28575">
            <a:solidFill>
              <a:schemeClr val="accent6"/>
            </a:solidFill>
            <a:miter lim="800000"/>
            <a:headEnd type="none" w="sm" len="sm"/>
            <a:tailEnd type="none" w="sm" len="sm"/>
          </a:ln>
        </p:spPr>
        <p:txBody>
          <a:bodyPr lIns="82020" tIns="41010" rIns="82020" bIns="41010" anchor="t"/>
          <a:lstStyle/>
          <a:p>
            <a:pPr marL="457200" indent="-457200" defTabSz="914400">
              <a:buFont typeface="Arial" panose="020B0604020202020204" pitchFamily="34" charset="0"/>
              <a:buChar char="•"/>
              <a:defRPr/>
            </a:pPr>
            <a:r>
              <a:rPr lang="en-US" sz="2800" dirty="0">
                <a:solidFill>
                  <a:srgbClr val="000000"/>
                </a:solidFill>
                <a:latin typeface="Georgia Pro"/>
                <a:cs typeface="Arial"/>
              </a:rPr>
              <a:t>Understand the effect of IF1 in DOX cardiotoxicity at increasing drug doses </a:t>
            </a:r>
          </a:p>
          <a:p>
            <a:pPr marL="457200" indent="-457200" defTabSz="914400">
              <a:buFont typeface="Arial" panose="020B0604020202020204" pitchFamily="34" charset="0"/>
              <a:buChar char="•"/>
              <a:defRPr/>
            </a:pPr>
            <a:r>
              <a:rPr lang="en-US" sz="2800" dirty="0">
                <a:solidFill>
                  <a:srgbClr val="000000"/>
                </a:solidFill>
                <a:latin typeface="Georgia Pro"/>
                <a:cs typeface="Arial"/>
              </a:rPr>
              <a:t>Performance of echocardiograms for longer durations to observe change over time </a:t>
            </a:r>
          </a:p>
          <a:p>
            <a:pPr marL="457200" indent="-457200" defTabSz="914400">
              <a:buFont typeface="Arial" panose="020B0604020202020204" pitchFamily="34" charset="0"/>
              <a:buChar char="•"/>
              <a:defRPr/>
            </a:pPr>
            <a:r>
              <a:rPr lang="en-US" sz="2800" dirty="0">
                <a:solidFill>
                  <a:srgbClr val="000000"/>
                </a:solidFill>
                <a:latin typeface="Georgia Pro"/>
                <a:cs typeface="Arial"/>
              </a:rPr>
              <a:t>Understanding if withdrawal from DOX leads to differences in cardiac functions between IF1-KO and IF1-WT</a:t>
            </a:r>
          </a:p>
          <a:p>
            <a:pPr marL="457200" indent="-457200" defTabSz="914400">
              <a:buFont typeface="Arial" panose="020B0604020202020204" pitchFamily="34" charset="0"/>
              <a:buChar char="•"/>
              <a:defRPr/>
            </a:pPr>
            <a:endParaRPr lang="en-US" sz="2800" dirty="0">
              <a:latin typeface="Georgia Pro"/>
              <a:cs typeface="Arial"/>
            </a:endParaRPr>
          </a:p>
          <a:p>
            <a:pPr defTabSz="914400">
              <a:spcBef>
                <a:spcPct val="0"/>
              </a:spcBef>
              <a:spcAft>
                <a:spcPct val="0"/>
              </a:spcAft>
              <a:defRPr/>
            </a:pPr>
            <a:br>
              <a:rPr lang="en-US" sz="2800" dirty="0">
                <a:solidFill>
                  <a:srgbClr val="000000"/>
                </a:solidFill>
              </a:rPr>
            </a:br>
            <a:endParaRPr lang="en-US" sz="2800" dirty="0">
              <a:solidFill>
                <a:srgbClr val="000000"/>
              </a:solidFill>
              <a:latin typeface="Georgia Pro"/>
            </a:endParaRPr>
          </a:p>
        </p:txBody>
      </p:sp>
      <p:pic>
        <p:nvPicPr>
          <p:cNvPr id="29" name="Picture 28" descr="A diagram of a human heart&#10;&#10;Description automatically generated">
            <a:extLst>
              <a:ext uri="{FF2B5EF4-FFF2-40B4-BE49-F238E27FC236}">
                <a16:creationId xmlns:a16="http://schemas.microsoft.com/office/drawing/2014/main" id="{EC956DAC-9BDB-F255-8D96-5050FEB821A7}"/>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2310519" y="16712133"/>
            <a:ext cx="7317448" cy="5764548"/>
          </a:xfrm>
          <a:prstGeom prst="rect">
            <a:avLst/>
          </a:prstGeom>
          <a:ln w="28575">
            <a:noFill/>
          </a:ln>
        </p:spPr>
      </p:pic>
    </p:spTree>
    <p:extLst>
      <p:ext uri="{BB962C8B-B14F-4D97-AF65-F5344CB8AC3E}">
        <p14:creationId xmlns:p14="http://schemas.microsoft.com/office/powerpoint/2010/main" val="2127451117"/>
      </p:ext>
    </p:extLst>
  </p:cSld>
  <p:clrMapOvr>
    <a:masterClrMapping/>
  </p:clrMapOvr>
</p:sld>
</file>

<file path=ppt/theme/theme1.xml><?xml version="1.0" encoding="utf-8"?>
<a:theme xmlns:a="http://schemas.openxmlformats.org/drawingml/2006/main" name="Blank Presentation">
  <a:themeElements>
    <a:clrScheme name="Blank Presentation.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Blank Presentation.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D38AC8AF65FC44A5930A185282003F" ma:contentTypeVersion="16" ma:contentTypeDescription="Create a new document." ma:contentTypeScope="" ma:versionID="c72e11820eafd39577becae5fc2d582c">
  <xsd:schema xmlns:xsd="http://www.w3.org/2001/XMLSchema" xmlns:xs="http://www.w3.org/2001/XMLSchema" xmlns:p="http://schemas.microsoft.com/office/2006/metadata/properties" xmlns:ns2="298685dc-3108-4774-bcc7-e09e36048492" xmlns:ns3="ad1e1e7b-e6e3-4f67-b32e-9611d25e734e" targetNamespace="http://schemas.microsoft.com/office/2006/metadata/properties" ma:root="true" ma:fieldsID="72960a7444922a68309ca9d34688bb3b" ns2:_="" ns3:_="">
    <xsd:import namespace="298685dc-3108-4774-bcc7-e09e36048492"/>
    <xsd:import namespace="ad1e1e7b-e6e3-4f67-b32e-9611d25e734e"/>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lcf76f155ced4ddcb4097134ff3c332f" minOccurs="0"/>
                <xsd:element ref="ns3:TaxCatchAll" minOccurs="0"/>
                <xsd:element ref="ns2:MediaServiceObjectDetectorVersions" minOccurs="0"/>
                <xsd:element ref="ns2:MediaServiceSearchProperties"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8685dc-3108-4774-bcc7-e09e360484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Length (seconds)"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2f5d7b13-30af-4d25-abfc-e38a113a1b6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ServiceLocation" ma:index="23"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d1e1e7b-e6e3-4f67-b32e-9611d25e734e"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a26612f2-7025-46ff-94bc-ac828c41b3e8}" ma:internalName="TaxCatchAll" ma:showField="CatchAllData" ma:web="ad1e1e7b-e6e3-4f67-b32e-9611d25e734e">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98685dc-3108-4774-bcc7-e09e36048492">
      <Terms xmlns="http://schemas.microsoft.com/office/infopath/2007/PartnerControls"/>
    </lcf76f155ced4ddcb4097134ff3c332f>
    <TaxCatchAll xmlns="ad1e1e7b-e6e3-4f67-b32e-9611d25e734e" xsi:nil="true"/>
  </documentManagement>
</p:properties>
</file>

<file path=customXml/itemProps1.xml><?xml version="1.0" encoding="utf-8"?>
<ds:datastoreItem xmlns:ds="http://schemas.openxmlformats.org/officeDocument/2006/customXml" ds:itemID="{ABEF414B-A6E3-4493-86C7-22B0DC8DE8A6}"/>
</file>

<file path=customXml/itemProps2.xml><?xml version="1.0" encoding="utf-8"?>
<ds:datastoreItem xmlns:ds="http://schemas.openxmlformats.org/officeDocument/2006/customXml" ds:itemID="{60D1B5AA-70D1-43E7-8A52-4C2BF34D9589}"/>
</file>

<file path=customXml/itemProps3.xml><?xml version="1.0" encoding="utf-8"?>
<ds:datastoreItem xmlns:ds="http://schemas.openxmlformats.org/officeDocument/2006/customXml" ds:itemID="{5142CA42-F603-41A2-8D4F-87EB98A32359}"/>
</file>

<file path=docProps/app.xml><?xml version="1.0" encoding="utf-8"?>
<Properties xmlns="http://schemas.openxmlformats.org/officeDocument/2006/extended-properties" xmlns:vt="http://schemas.openxmlformats.org/officeDocument/2006/docPropsVTypes">
  <TotalTime>115</TotalTime>
  <Words>666</Words>
  <Application>Microsoft Macintosh PowerPoint</Application>
  <PresentationFormat>Custom</PresentationFormat>
  <Paragraphs>29</Paragraphs>
  <Slides>1</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7" baseType="lpstr">
      <vt:lpstr>Arial</vt:lpstr>
      <vt:lpstr>Calibri</vt:lpstr>
      <vt:lpstr>Georgia Pro</vt:lpstr>
      <vt:lpstr>Times New Roman</vt:lpstr>
      <vt:lpstr>Blank Presentation</vt:lpstr>
      <vt:lpstr>Prism 9</vt:lpstr>
      <vt:lpstr>Analysis of the Role of ATPase Inhibitory Factor 1 (IF1) in Doxorubicin-Induced Cardiotoxicity Hinali Patel, Parnia Mobasheran, Qinglin Yang LSU School of Medicine, Cardiovascular Center of Excellence, Department of Pharmacology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Title Goes Here  Your Name, Co-authors. Affiliations.</dc:title>
  <dc:creator>Moore, Brittney T.</dc:creator>
  <cp:lastModifiedBy>Patel, Hinali</cp:lastModifiedBy>
  <cp:revision>146</cp:revision>
  <dcterms:created xsi:type="dcterms:W3CDTF">2022-07-05T19:04:18Z</dcterms:created>
  <dcterms:modified xsi:type="dcterms:W3CDTF">2023-10-10T00:41:29Z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0x0101007CD38AC8AF65FC44A5930A185282003F</vt:lpwstr>
  </property>
</Properties>
</file>