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8404800" cy="29260800"/>
  <p:notesSz cx="36118800" cy="49834800"/>
  <p:defaultTextStyle>
    <a:defPPr>
      <a:defRPr lang="en-US"/>
    </a:defPPr>
    <a:lvl1pPr algn="l" rtl="0" eaLnBrk="0" fontAlgn="base" hangingPunct="0">
      <a:spcBef>
        <a:spcPct val="0"/>
      </a:spcBef>
      <a:spcAft>
        <a:spcPct val="0"/>
      </a:spcAft>
      <a:defRPr sz="2880" b="1" kern="1200">
        <a:solidFill>
          <a:schemeClr val="tx1"/>
        </a:solidFill>
        <a:latin typeface="Arial" panose="020B0604020202020204" pitchFamily="34" charset="0"/>
        <a:ea typeface="+mn-ea"/>
        <a:cs typeface="+mn-cs"/>
      </a:defRPr>
    </a:lvl1pPr>
    <a:lvl2pPr marL="365760" algn="l" rtl="0" eaLnBrk="0" fontAlgn="base" hangingPunct="0">
      <a:spcBef>
        <a:spcPct val="0"/>
      </a:spcBef>
      <a:spcAft>
        <a:spcPct val="0"/>
      </a:spcAft>
      <a:defRPr sz="2880" b="1" kern="1200">
        <a:solidFill>
          <a:schemeClr val="tx1"/>
        </a:solidFill>
        <a:latin typeface="Arial" panose="020B0604020202020204" pitchFamily="34" charset="0"/>
        <a:ea typeface="+mn-ea"/>
        <a:cs typeface="+mn-cs"/>
      </a:defRPr>
    </a:lvl2pPr>
    <a:lvl3pPr marL="731520" algn="l" rtl="0" eaLnBrk="0" fontAlgn="base" hangingPunct="0">
      <a:spcBef>
        <a:spcPct val="0"/>
      </a:spcBef>
      <a:spcAft>
        <a:spcPct val="0"/>
      </a:spcAft>
      <a:defRPr sz="2880" b="1" kern="1200">
        <a:solidFill>
          <a:schemeClr val="tx1"/>
        </a:solidFill>
        <a:latin typeface="Arial" panose="020B0604020202020204" pitchFamily="34" charset="0"/>
        <a:ea typeface="+mn-ea"/>
        <a:cs typeface="+mn-cs"/>
      </a:defRPr>
    </a:lvl3pPr>
    <a:lvl4pPr marL="1097280" algn="l" rtl="0" eaLnBrk="0" fontAlgn="base" hangingPunct="0">
      <a:spcBef>
        <a:spcPct val="0"/>
      </a:spcBef>
      <a:spcAft>
        <a:spcPct val="0"/>
      </a:spcAft>
      <a:defRPr sz="2880" b="1" kern="1200">
        <a:solidFill>
          <a:schemeClr val="tx1"/>
        </a:solidFill>
        <a:latin typeface="Arial" panose="020B0604020202020204" pitchFamily="34" charset="0"/>
        <a:ea typeface="+mn-ea"/>
        <a:cs typeface="+mn-cs"/>
      </a:defRPr>
    </a:lvl4pPr>
    <a:lvl5pPr marL="1463040" algn="l" rtl="0" eaLnBrk="0" fontAlgn="base" hangingPunct="0">
      <a:spcBef>
        <a:spcPct val="0"/>
      </a:spcBef>
      <a:spcAft>
        <a:spcPct val="0"/>
      </a:spcAft>
      <a:defRPr sz="2880" b="1" kern="1200">
        <a:solidFill>
          <a:schemeClr val="tx1"/>
        </a:solidFill>
        <a:latin typeface="Arial" panose="020B0604020202020204" pitchFamily="34" charset="0"/>
        <a:ea typeface="+mn-ea"/>
        <a:cs typeface="+mn-cs"/>
      </a:defRPr>
    </a:lvl5pPr>
    <a:lvl6pPr marL="1828800" algn="l" defTabSz="731520" rtl="0" eaLnBrk="1" latinLnBrk="0" hangingPunct="1">
      <a:defRPr sz="2880" b="1" kern="1200">
        <a:solidFill>
          <a:schemeClr val="tx1"/>
        </a:solidFill>
        <a:latin typeface="Arial" panose="020B0604020202020204" pitchFamily="34" charset="0"/>
        <a:ea typeface="+mn-ea"/>
        <a:cs typeface="+mn-cs"/>
      </a:defRPr>
    </a:lvl6pPr>
    <a:lvl7pPr marL="2194560" algn="l" defTabSz="731520" rtl="0" eaLnBrk="1" latinLnBrk="0" hangingPunct="1">
      <a:defRPr sz="2880" b="1" kern="1200">
        <a:solidFill>
          <a:schemeClr val="tx1"/>
        </a:solidFill>
        <a:latin typeface="Arial" panose="020B0604020202020204" pitchFamily="34" charset="0"/>
        <a:ea typeface="+mn-ea"/>
        <a:cs typeface="+mn-cs"/>
      </a:defRPr>
    </a:lvl7pPr>
    <a:lvl8pPr marL="2560320" algn="l" defTabSz="731520" rtl="0" eaLnBrk="1" latinLnBrk="0" hangingPunct="1">
      <a:defRPr sz="2880" b="1" kern="1200">
        <a:solidFill>
          <a:schemeClr val="tx1"/>
        </a:solidFill>
        <a:latin typeface="Arial" panose="020B0604020202020204" pitchFamily="34" charset="0"/>
        <a:ea typeface="+mn-ea"/>
        <a:cs typeface="+mn-cs"/>
      </a:defRPr>
    </a:lvl8pPr>
    <a:lvl9pPr marL="2926080" algn="l" defTabSz="731520" rtl="0" eaLnBrk="1" latinLnBrk="0" hangingPunct="1">
      <a:defRPr sz="288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29" userDrawn="1">
          <p15:clr>
            <a:srgbClr val="A4A3A4"/>
          </p15:clr>
        </p15:guide>
        <p15:guide id="2" pos="204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A50021"/>
    <a:srgbClr val="800000"/>
    <a:srgbClr val="BFC6D5"/>
    <a:srgbClr val="D4D9E4"/>
    <a:srgbClr val="D6D6E2"/>
    <a:srgbClr val="D9DDDF"/>
    <a:srgbClr val="DCDBDD"/>
    <a:srgbClr val="6E6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459" autoAdjust="0"/>
    <p:restoredTop sz="96698" autoAdjust="0"/>
  </p:normalViewPr>
  <p:slideViewPr>
    <p:cSldViewPr snapToGrid="0">
      <p:cViewPr varScale="1">
        <p:scale>
          <a:sx n="30" d="100"/>
          <a:sy n="30" d="100"/>
        </p:scale>
        <p:origin x="2848" y="248"/>
      </p:cViewPr>
      <p:guideLst>
        <p:guide orient="horz" pos="1229"/>
        <p:guide pos="20453"/>
      </p:guideLst>
    </p:cSldViewPr>
  </p:slideViewPr>
  <p:notesTextViewPr>
    <p:cViewPr>
      <p:scale>
        <a:sx n="100" d="100"/>
        <a:sy n="100" d="100"/>
      </p:scale>
      <p:origin x="0" y="0"/>
    </p:cViewPr>
  </p:notesTextViewPr>
  <p:sorterViewPr>
    <p:cViewPr>
      <p:scale>
        <a:sx n="60" d="100"/>
        <a:sy n="60" d="100"/>
      </p:scale>
      <p:origin x="0" y="0"/>
    </p:cViewPr>
  </p:sorter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5835313" cy="2373313"/>
          </a:xfrm>
          <a:prstGeom prst="rect">
            <a:avLst/>
          </a:prstGeom>
          <a:noFill/>
          <a:ln w="9525">
            <a:noFill/>
            <a:miter lim="800000"/>
            <a:headEnd/>
            <a:tailEnd/>
          </a:ln>
          <a:effectLst/>
        </p:spPr>
        <p:txBody>
          <a:bodyPr vert="horz" wrap="square" lIns="467735" tIns="233870" rIns="467735" bIns="233870" numCol="1" anchor="t" anchorCtr="0" compatLnSpc="1">
            <a:prstTxWarp prst="textNoShape">
              <a:avLst/>
            </a:prstTxWarp>
          </a:bodyPr>
          <a:lstStyle>
            <a:lvl1pPr defTabSz="4647012" eaLnBrk="0" hangingPunct="0">
              <a:defRPr sz="5900" b="0">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20358100" y="0"/>
            <a:ext cx="15835313" cy="2373313"/>
          </a:xfrm>
          <a:prstGeom prst="rect">
            <a:avLst/>
          </a:prstGeom>
          <a:noFill/>
          <a:ln w="9525">
            <a:noFill/>
            <a:miter lim="800000"/>
            <a:headEnd/>
            <a:tailEnd/>
          </a:ln>
          <a:effectLst/>
        </p:spPr>
        <p:txBody>
          <a:bodyPr vert="horz" wrap="square" lIns="467735" tIns="233870" rIns="467735" bIns="233870" numCol="1" anchor="t" anchorCtr="0" compatLnSpc="1">
            <a:prstTxWarp prst="textNoShape">
              <a:avLst/>
            </a:prstTxWarp>
          </a:bodyPr>
          <a:lstStyle>
            <a:lvl1pPr algn="r" defTabSz="4647012" eaLnBrk="0" hangingPunct="0">
              <a:defRPr sz="5900" b="0">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47143988"/>
            <a:ext cx="15835313" cy="2776537"/>
          </a:xfrm>
          <a:prstGeom prst="rect">
            <a:avLst/>
          </a:prstGeom>
          <a:noFill/>
          <a:ln w="9525">
            <a:noFill/>
            <a:miter lim="800000"/>
            <a:headEnd/>
            <a:tailEnd/>
          </a:ln>
          <a:effectLst/>
        </p:spPr>
        <p:txBody>
          <a:bodyPr vert="horz" wrap="square" lIns="467735" tIns="233870" rIns="467735" bIns="233870" numCol="1" anchor="b" anchorCtr="0" compatLnSpc="1">
            <a:prstTxWarp prst="textNoShape">
              <a:avLst/>
            </a:prstTxWarp>
          </a:bodyPr>
          <a:lstStyle>
            <a:lvl1pPr defTabSz="4647012" eaLnBrk="0" hangingPunct="0">
              <a:defRPr sz="5900" b="0">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20358100" y="47143988"/>
            <a:ext cx="15835313" cy="2776537"/>
          </a:xfrm>
          <a:prstGeom prst="rect">
            <a:avLst/>
          </a:prstGeom>
          <a:noFill/>
          <a:ln w="9525">
            <a:noFill/>
            <a:miter lim="800000"/>
            <a:headEnd/>
            <a:tailEnd/>
          </a:ln>
          <a:effectLst/>
        </p:spPr>
        <p:txBody>
          <a:bodyPr vert="horz" wrap="square" lIns="467735" tIns="233870" rIns="467735" bIns="233870" numCol="1" anchor="b" anchorCtr="0" compatLnSpc="1">
            <a:prstTxWarp prst="textNoShape">
              <a:avLst/>
            </a:prstTxWarp>
          </a:bodyPr>
          <a:lstStyle>
            <a:lvl1pPr algn="r" defTabSz="4646613">
              <a:defRPr sz="5900" b="0">
                <a:latin typeface="Times New Roman" panose="02020603050405020304" pitchFamily="18" charset="0"/>
              </a:defRPr>
            </a:lvl1pPr>
          </a:lstStyle>
          <a:p>
            <a:pPr>
              <a:defRPr/>
            </a:pPr>
            <a:fld id="{084E3197-BFBC-448B-8A64-92818A8274AB}" type="slidenum">
              <a:rPr lang="en-US" altLang="en-US"/>
              <a:pPr>
                <a:defRPr/>
              </a:pPr>
              <a:t>‹#›</a:t>
            </a:fld>
            <a:endParaRPr lang="en-US" altLang="en-US"/>
          </a:p>
        </p:txBody>
      </p:sp>
    </p:spTree>
    <p:extLst>
      <p:ext uri="{BB962C8B-B14F-4D97-AF65-F5344CB8AC3E}">
        <p14:creationId xmlns:p14="http://schemas.microsoft.com/office/powerpoint/2010/main" val="3061802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622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60" kern="1200">
        <a:solidFill>
          <a:schemeClr val="tx1"/>
        </a:solidFill>
        <a:latin typeface="Times New Roman" pitchFamily="18" charset="0"/>
        <a:ea typeface="+mn-ea"/>
        <a:cs typeface="+mn-cs"/>
      </a:defRPr>
    </a:lvl1pPr>
    <a:lvl2pPr marL="365760" algn="l" rtl="0" eaLnBrk="0" fontAlgn="base" hangingPunct="0">
      <a:spcBef>
        <a:spcPct val="30000"/>
      </a:spcBef>
      <a:spcAft>
        <a:spcPct val="0"/>
      </a:spcAft>
      <a:defRPr sz="960" kern="1200">
        <a:solidFill>
          <a:schemeClr val="tx1"/>
        </a:solidFill>
        <a:latin typeface="Times New Roman" pitchFamily="18" charset="0"/>
        <a:ea typeface="+mn-ea"/>
        <a:cs typeface="+mn-cs"/>
      </a:defRPr>
    </a:lvl2pPr>
    <a:lvl3pPr marL="731520" algn="l" rtl="0" eaLnBrk="0" fontAlgn="base" hangingPunct="0">
      <a:spcBef>
        <a:spcPct val="30000"/>
      </a:spcBef>
      <a:spcAft>
        <a:spcPct val="0"/>
      </a:spcAft>
      <a:defRPr sz="960" kern="1200">
        <a:solidFill>
          <a:schemeClr val="tx1"/>
        </a:solidFill>
        <a:latin typeface="Times New Roman" pitchFamily="18" charset="0"/>
        <a:ea typeface="+mn-ea"/>
        <a:cs typeface="+mn-cs"/>
      </a:defRPr>
    </a:lvl3pPr>
    <a:lvl4pPr marL="1097280" algn="l" rtl="0" eaLnBrk="0" fontAlgn="base" hangingPunct="0">
      <a:spcBef>
        <a:spcPct val="30000"/>
      </a:spcBef>
      <a:spcAft>
        <a:spcPct val="0"/>
      </a:spcAft>
      <a:defRPr sz="960" kern="1200">
        <a:solidFill>
          <a:schemeClr val="tx1"/>
        </a:solidFill>
        <a:latin typeface="Times New Roman" pitchFamily="18" charset="0"/>
        <a:ea typeface="+mn-ea"/>
        <a:cs typeface="+mn-cs"/>
      </a:defRPr>
    </a:lvl4pPr>
    <a:lvl5pPr marL="1463040" algn="l" rtl="0" eaLnBrk="0" fontAlgn="base" hangingPunct="0">
      <a:spcBef>
        <a:spcPct val="30000"/>
      </a:spcBef>
      <a:spcAft>
        <a:spcPct val="0"/>
      </a:spcAft>
      <a:defRPr sz="960" kern="1200">
        <a:solidFill>
          <a:schemeClr val="tx1"/>
        </a:solidFill>
        <a:latin typeface="Times New Roman" pitchFamily="18" charset="0"/>
        <a:ea typeface="+mn-ea"/>
        <a:cs typeface="+mn-cs"/>
      </a:defRPr>
    </a:lvl5pPr>
    <a:lvl6pPr marL="1828800" algn="l" defTabSz="731520" rtl="0" eaLnBrk="1" latinLnBrk="0" hangingPunct="1">
      <a:defRPr sz="960" kern="1200">
        <a:solidFill>
          <a:schemeClr val="tx1"/>
        </a:solidFill>
        <a:latin typeface="+mn-lt"/>
        <a:ea typeface="+mn-ea"/>
        <a:cs typeface="+mn-cs"/>
      </a:defRPr>
    </a:lvl6pPr>
    <a:lvl7pPr marL="2194560" algn="l" defTabSz="731520" rtl="0" eaLnBrk="1" latinLnBrk="0" hangingPunct="1">
      <a:defRPr sz="960" kern="1200">
        <a:solidFill>
          <a:schemeClr val="tx1"/>
        </a:solidFill>
        <a:latin typeface="+mn-lt"/>
        <a:ea typeface="+mn-ea"/>
        <a:cs typeface="+mn-cs"/>
      </a:defRPr>
    </a:lvl7pPr>
    <a:lvl8pPr marL="2560320" algn="l" defTabSz="731520" rtl="0" eaLnBrk="1" latinLnBrk="0" hangingPunct="1">
      <a:defRPr sz="960" kern="1200">
        <a:solidFill>
          <a:schemeClr val="tx1"/>
        </a:solidFill>
        <a:latin typeface="+mn-lt"/>
        <a:ea typeface="+mn-ea"/>
        <a:cs typeface="+mn-cs"/>
      </a:defRPr>
    </a:lvl8pPr>
    <a:lvl9pPr marL="2926080" algn="l" defTabSz="731520"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xfrm>
            <a:off x="5635625" y="3581400"/>
            <a:ext cx="24931688" cy="18996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4899025" y="23769638"/>
            <a:ext cx="26395363" cy="22183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7735" tIns="233870" rIns="467735" bIns="233870"/>
          <a:lstStyle/>
          <a:p>
            <a:pPr eaLnBrk="1" hangingPunct="1"/>
            <a:endParaRPr lang="en-US" altLang="en-US"/>
          </a:p>
        </p:txBody>
      </p:sp>
    </p:spTree>
    <p:extLst>
      <p:ext uri="{BB962C8B-B14F-4D97-AF65-F5344CB8AC3E}">
        <p14:creationId xmlns:p14="http://schemas.microsoft.com/office/powerpoint/2010/main" val="39626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9090299"/>
            <a:ext cx="32644080" cy="6271622"/>
          </a:xfrm>
        </p:spPr>
        <p:txBody>
          <a:bodyPr/>
          <a:lstStyle/>
          <a:p>
            <a:r>
              <a:rPr lang="en-US"/>
              <a:t>Click to edit Master title style</a:t>
            </a:r>
          </a:p>
        </p:txBody>
      </p:sp>
      <p:sp>
        <p:nvSpPr>
          <p:cNvPr id="3" name="Subtitle 2"/>
          <p:cNvSpPr>
            <a:spLocks noGrp="1"/>
          </p:cNvSpPr>
          <p:nvPr>
            <p:ph type="subTitle" idx="1"/>
          </p:nvPr>
        </p:nvSpPr>
        <p:spPr>
          <a:xfrm>
            <a:off x="5760720" y="16581120"/>
            <a:ext cx="26883360" cy="7477760"/>
          </a:xfrm>
        </p:spPr>
        <p:txBody>
          <a:bodyPr/>
          <a:lstStyle>
            <a:lvl1pPr marL="0" indent="0" algn="ctr">
              <a:buNone/>
              <a:defRPr/>
            </a:lvl1pPr>
            <a:lvl2pPr marL="365760" indent="0" algn="ctr">
              <a:buNone/>
              <a:defRPr/>
            </a:lvl2pPr>
            <a:lvl3pPr marL="731520" indent="0" algn="ctr">
              <a:buNone/>
              <a:defRPr/>
            </a:lvl3pPr>
            <a:lvl4pPr marL="1097280" indent="0" algn="ctr">
              <a:buNone/>
              <a:defRPr/>
            </a:lvl4pPr>
            <a:lvl5pPr marL="1463040" indent="0" algn="ctr">
              <a:buNone/>
              <a:defRPr/>
            </a:lvl5pPr>
            <a:lvl6pPr marL="1828800" indent="0" algn="ctr">
              <a:buNone/>
              <a:defRPr/>
            </a:lvl6pPr>
            <a:lvl7pPr marL="2194560" indent="0" algn="ctr">
              <a:buNone/>
              <a:defRPr/>
            </a:lvl7pPr>
            <a:lvl8pPr marL="2560320" indent="0" algn="ctr">
              <a:buNone/>
              <a:defRPr/>
            </a:lvl8pPr>
            <a:lvl9pPr marL="292608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9A80CF-1D62-4471-8411-68CB6F1C2B21}" type="slidenum">
              <a:rPr lang="en-US" altLang="en-US"/>
              <a:pPr>
                <a:defRPr/>
              </a:pPr>
              <a:t>‹#›</a:t>
            </a:fld>
            <a:endParaRPr lang="en-US" altLang="en-US"/>
          </a:p>
        </p:txBody>
      </p:sp>
    </p:spTree>
    <p:extLst>
      <p:ext uri="{BB962C8B-B14F-4D97-AF65-F5344CB8AC3E}">
        <p14:creationId xmlns:p14="http://schemas.microsoft.com/office/powerpoint/2010/main" val="427960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26FCA5-DBA7-4EF6-86BE-F59193DE6289}" type="slidenum">
              <a:rPr lang="en-US" altLang="en-US"/>
              <a:pPr>
                <a:defRPr/>
              </a:pPr>
              <a:t>‹#›</a:t>
            </a:fld>
            <a:endParaRPr lang="en-US" altLang="en-US"/>
          </a:p>
        </p:txBody>
      </p:sp>
    </p:spTree>
    <p:extLst>
      <p:ext uri="{BB962C8B-B14F-4D97-AF65-F5344CB8AC3E}">
        <p14:creationId xmlns:p14="http://schemas.microsoft.com/office/powerpoint/2010/main" val="328522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934403" y="34835"/>
            <a:ext cx="8730788" cy="2597476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611" y="34835"/>
            <a:ext cx="26078411" cy="259747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31383-6E45-4B27-9D9B-D01AFB2432CF}" type="slidenum">
              <a:rPr lang="en-US" altLang="en-US"/>
              <a:pPr>
                <a:defRPr/>
              </a:pPr>
              <a:t>‹#›</a:t>
            </a:fld>
            <a:endParaRPr lang="en-US" altLang="en-US"/>
          </a:p>
        </p:txBody>
      </p:sp>
    </p:spTree>
    <p:extLst>
      <p:ext uri="{BB962C8B-B14F-4D97-AF65-F5344CB8AC3E}">
        <p14:creationId xmlns:p14="http://schemas.microsoft.com/office/powerpoint/2010/main" val="300235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83578" y="34837"/>
            <a:ext cx="29637644" cy="3021874"/>
          </a:xfrm>
        </p:spPr>
        <p:txBody>
          <a:bodyPr/>
          <a:lstStyle/>
          <a:p>
            <a:r>
              <a:rPr lang="en-US"/>
              <a:t>Click to edit Master title style</a:t>
            </a:r>
          </a:p>
        </p:txBody>
      </p:sp>
      <p:sp>
        <p:nvSpPr>
          <p:cNvPr id="3" name="Text Placeholder 2"/>
          <p:cNvSpPr>
            <a:spLocks noGrp="1"/>
          </p:cNvSpPr>
          <p:nvPr>
            <p:ph type="body" sz="half" idx="1"/>
          </p:nvPr>
        </p:nvSpPr>
        <p:spPr>
          <a:xfrm>
            <a:off x="1739614" y="4808585"/>
            <a:ext cx="17404600" cy="21201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9260589" y="4808583"/>
            <a:ext cx="17404600" cy="10530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9260589" y="15478035"/>
            <a:ext cx="17404600" cy="105315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8B49FB5-B418-4601-BA08-F982260A1E9B}" type="slidenum">
              <a:rPr lang="en-US" altLang="en-US"/>
              <a:pPr>
                <a:defRPr/>
              </a:pPr>
              <a:t>‹#›</a:t>
            </a:fld>
            <a:endParaRPr lang="en-US" altLang="en-US"/>
          </a:p>
        </p:txBody>
      </p:sp>
    </p:spTree>
    <p:extLst>
      <p:ext uri="{BB962C8B-B14F-4D97-AF65-F5344CB8AC3E}">
        <p14:creationId xmlns:p14="http://schemas.microsoft.com/office/powerpoint/2010/main" val="307253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1302A9-A0DF-4E88-90D6-FE0A596C2141}" type="slidenum">
              <a:rPr lang="en-US" altLang="en-US"/>
              <a:pPr>
                <a:defRPr/>
              </a:pPr>
              <a:t>‹#›</a:t>
            </a:fld>
            <a:endParaRPr lang="en-US" altLang="en-US"/>
          </a:p>
        </p:txBody>
      </p:sp>
    </p:spTree>
    <p:extLst>
      <p:ext uri="{BB962C8B-B14F-4D97-AF65-F5344CB8AC3E}">
        <p14:creationId xmlns:p14="http://schemas.microsoft.com/office/powerpoint/2010/main" val="145818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4319" y="18803258"/>
            <a:ext cx="32644080" cy="5811520"/>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3034319" y="12402459"/>
            <a:ext cx="32644080" cy="6400800"/>
          </a:xfrm>
        </p:spPr>
        <p:txBody>
          <a:bodyPr anchor="b"/>
          <a:lstStyle>
            <a:lvl1pPr marL="0" indent="0">
              <a:buNone/>
              <a:defRPr sz="1600"/>
            </a:lvl1pPr>
            <a:lvl2pPr marL="365760" indent="0">
              <a:buNone/>
              <a:defRPr sz="1440"/>
            </a:lvl2pPr>
            <a:lvl3pPr marL="731520" indent="0">
              <a:buNone/>
              <a:defRPr sz="1280"/>
            </a:lvl3pPr>
            <a:lvl4pPr marL="1097280" indent="0">
              <a:buNone/>
              <a:defRPr sz="1120"/>
            </a:lvl4pPr>
            <a:lvl5pPr marL="1463040" indent="0">
              <a:buNone/>
              <a:defRPr sz="1120"/>
            </a:lvl5pPr>
            <a:lvl6pPr marL="1828800" indent="0">
              <a:buNone/>
              <a:defRPr sz="1120"/>
            </a:lvl6pPr>
            <a:lvl7pPr marL="2194560" indent="0">
              <a:buNone/>
              <a:defRPr sz="1120"/>
            </a:lvl7pPr>
            <a:lvl8pPr marL="2560320" indent="0">
              <a:buNone/>
              <a:defRPr sz="1120"/>
            </a:lvl8pPr>
            <a:lvl9pPr marL="2926080" indent="0">
              <a:buNone/>
              <a:defRPr sz="112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3A1521-F050-4656-9AA1-011166679B2B}" type="slidenum">
              <a:rPr lang="en-US" altLang="en-US"/>
              <a:pPr>
                <a:defRPr/>
              </a:pPr>
              <a:t>‹#›</a:t>
            </a:fld>
            <a:endParaRPr lang="en-US" altLang="en-US"/>
          </a:p>
        </p:txBody>
      </p:sp>
    </p:spTree>
    <p:extLst>
      <p:ext uri="{BB962C8B-B14F-4D97-AF65-F5344CB8AC3E}">
        <p14:creationId xmlns:p14="http://schemas.microsoft.com/office/powerpoint/2010/main" val="55405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614" y="4808585"/>
            <a:ext cx="17404600" cy="21201017"/>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260589" y="4808585"/>
            <a:ext cx="17404600" cy="21201017"/>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C6CF4D-B190-4DF2-9A0D-53B7AF7E72A8}" type="slidenum">
              <a:rPr lang="en-US" altLang="en-US"/>
              <a:pPr>
                <a:defRPr/>
              </a:pPr>
              <a:t>‹#›</a:t>
            </a:fld>
            <a:endParaRPr lang="en-US" altLang="en-US"/>
          </a:p>
        </p:txBody>
      </p:sp>
    </p:spTree>
    <p:extLst>
      <p:ext uri="{BB962C8B-B14F-4D97-AF65-F5344CB8AC3E}">
        <p14:creationId xmlns:p14="http://schemas.microsoft.com/office/powerpoint/2010/main" val="294498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171303"/>
            <a:ext cx="34564320"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6550298"/>
            <a:ext cx="16969394" cy="2728686"/>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1920240" y="9278984"/>
            <a:ext cx="16969394" cy="16859794"/>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5" y="6550298"/>
            <a:ext cx="16975455" cy="2728686"/>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19509105" y="9278984"/>
            <a:ext cx="16975455" cy="16859794"/>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4FC703-E115-4970-BE18-DFECDCA64B4F}" type="slidenum">
              <a:rPr lang="en-US" altLang="en-US"/>
              <a:pPr>
                <a:defRPr/>
              </a:pPr>
              <a:t>‹#›</a:t>
            </a:fld>
            <a:endParaRPr lang="en-US" altLang="en-US"/>
          </a:p>
        </p:txBody>
      </p:sp>
    </p:spTree>
    <p:extLst>
      <p:ext uri="{BB962C8B-B14F-4D97-AF65-F5344CB8AC3E}">
        <p14:creationId xmlns:p14="http://schemas.microsoft.com/office/powerpoint/2010/main" val="59247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1FD24E-9C96-456A-A83A-E15CF27C6585}" type="slidenum">
              <a:rPr lang="en-US" altLang="en-US"/>
              <a:pPr>
                <a:defRPr/>
              </a:pPr>
              <a:t>‹#›</a:t>
            </a:fld>
            <a:endParaRPr lang="en-US" altLang="en-US"/>
          </a:p>
        </p:txBody>
      </p:sp>
    </p:spTree>
    <p:extLst>
      <p:ext uri="{BB962C8B-B14F-4D97-AF65-F5344CB8AC3E}">
        <p14:creationId xmlns:p14="http://schemas.microsoft.com/office/powerpoint/2010/main" val="76815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81394B-37AA-4A69-8E75-62483D88E354}" type="slidenum">
              <a:rPr lang="en-US" altLang="en-US"/>
              <a:pPr>
                <a:defRPr/>
              </a:pPr>
              <a:t>‹#›</a:t>
            </a:fld>
            <a:endParaRPr lang="en-US" altLang="en-US"/>
          </a:p>
        </p:txBody>
      </p:sp>
    </p:spTree>
    <p:extLst>
      <p:ext uri="{BB962C8B-B14F-4D97-AF65-F5344CB8AC3E}">
        <p14:creationId xmlns:p14="http://schemas.microsoft.com/office/powerpoint/2010/main" val="424172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165498"/>
            <a:ext cx="12635519" cy="495808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15015213" y="1165499"/>
            <a:ext cx="21469350" cy="2497328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3" y="6123579"/>
            <a:ext cx="12635519" cy="20015200"/>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1176D5-151F-409B-A112-27F3FD392C8A}" type="slidenum">
              <a:rPr lang="en-US" altLang="en-US"/>
              <a:pPr>
                <a:defRPr/>
              </a:pPr>
              <a:t>‹#›</a:t>
            </a:fld>
            <a:endParaRPr lang="en-US" altLang="en-US"/>
          </a:p>
        </p:txBody>
      </p:sp>
    </p:spTree>
    <p:extLst>
      <p:ext uri="{BB962C8B-B14F-4D97-AF65-F5344CB8AC3E}">
        <p14:creationId xmlns:p14="http://schemas.microsoft.com/office/powerpoint/2010/main" val="255978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8214" y="20482562"/>
            <a:ext cx="23042880" cy="2418080"/>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7528214" y="2614023"/>
            <a:ext cx="23042880" cy="17556480"/>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dirty="0"/>
          </a:p>
        </p:txBody>
      </p:sp>
      <p:sp>
        <p:nvSpPr>
          <p:cNvPr id="4" name="Text Placeholder 3"/>
          <p:cNvSpPr>
            <a:spLocks noGrp="1"/>
          </p:cNvSpPr>
          <p:nvPr>
            <p:ph type="body" sz="half" idx="2"/>
          </p:nvPr>
        </p:nvSpPr>
        <p:spPr>
          <a:xfrm>
            <a:off x="7528214" y="22900642"/>
            <a:ext cx="23042880" cy="3434080"/>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61BDFF-2D30-4E3F-896F-C595A3CAEAAB}" type="slidenum">
              <a:rPr lang="en-US" altLang="en-US"/>
              <a:pPr>
                <a:defRPr/>
              </a:pPr>
              <a:t>‹#›</a:t>
            </a:fld>
            <a:endParaRPr lang="en-US" altLang="en-US"/>
          </a:p>
        </p:txBody>
      </p:sp>
    </p:spTree>
    <p:extLst>
      <p:ext uri="{BB962C8B-B14F-4D97-AF65-F5344CB8AC3E}">
        <p14:creationId xmlns:p14="http://schemas.microsoft.com/office/powerpoint/2010/main" val="374702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3578" y="34290"/>
            <a:ext cx="29637644"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5404" tIns="212701" rIns="425404" bIns="2127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739612" y="4808220"/>
            <a:ext cx="34925577" cy="2120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sp>
        <p:nvSpPr>
          <p:cNvPr id="1028" name="Rectangle 4"/>
          <p:cNvSpPr>
            <a:spLocks noGrp="1" noChangeArrowheads="1"/>
          </p:cNvSpPr>
          <p:nvPr>
            <p:ph type="dt" sz="half" idx="2"/>
          </p:nvPr>
        </p:nvSpPr>
        <p:spPr bwMode="auto">
          <a:xfrm>
            <a:off x="2881572" y="26659840"/>
            <a:ext cx="8001000" cy="1950720"/>
          </a:xfrm>
          <a:prstGeom prst="rect">
            <a:avLst/>
          </a:prstGeom>
          <a:noFill/>
          <a:ln w="9525">
            <a:noFill/>
            <a:miter lim="800000"/>
            <a:headEnd/>
            <a:tailEnd/>
          </a:ln>
          <a:effectLst/>
        </p:spPr>
        <p:txBody>
          <a:bodyPr vert="horz" wrap="none" lIns="425404" tIns="212701" rIns="425404" bIns="212701" numCol="1" anchor="ctr" anchorCtr="0" compatLnSpc="1">
            <a:prstTxWarp prst="textNoShape">
              <a:avLst/>
            </a:prstTxWarp>
          </a:bodyPr>
          <a:lstStyle>
            <a:lvl1pPr eaLnBrk="0" hangingPunct="0">
              <a:defRPr sz="5120" b="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13120428" y="26659840"/>
            <a:ext cx="12163945" cy="1950720"/>
          </a:xfrm>
          <a:prstGeom prst="rect">
            <a:avLst/>
          </a:prstGeom>
          <a:noFill/>
          <a:ln w="9525">
            <a:noFill/>
            <a:miter lim="800000"/>
            <a:headEnd/>
            <a:tailEnd/>
          </a:ln>
          <a:effectLst/>
        </p:spPr>
        <p:txBody>
          <a:bodyPr vert="horz" wrap="none" lIns="425404" tIns="212701" rIns="425404" bIns="212701" numCol="1" anchor="ctr" anchorCtr="0" compatLnSpc="1">
            <a:prstTxWarp prst="textNoShape">
              <a:avLst/>
            </a:prstTxWarp>
          </a:bodyPr>
          <a:lstStyle>
            <a:lvl1pPr algn="ctr" eaLnBrk="0" hangingPunct="0">
              <a:defRPr sz="5120" b="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27522228" y="26659840"/>
            <a:ext cx="8001000" cy="1950720"/>
          </a:xfrm>
          <a:prstGeom prst="rect">
            <a:avLst/>
          </a:prstGeom>
          <a:noFill/>
          <a:ln w="9525">
            <a:noFill/>
            <a:miter lim="800000"/>
            <a:headEnd/>
            <a:tailEnd/>
          </a:ln>
          <a:effectLst/>
        </p:spPr>
        <p:txBody>
          <a:bodyPr vert="horz" wrap="none" lIns="425404" tIns="212701" rIns="425404" bIns="212701" numCol="1" anchor="ctr" anchorCtr="0" compatLnSpc="1">
            <a:prstTxWarp prst="textNoShape">
              <a:avLst/>
            </a:prstTxWarp>
          </a:bodyPr>
          <a:lstStyle>
            <a:lvl1pPr algn="r">
              <a:defRPr sz="5120" b="0">
                <a:latin typeface="Times New Roman" panose="02020603050405020304" pitchFamily="18" charset="0"/>
              </a:defRPr>
            </a:lvl1pPr>
          </a:lstStyle>
          <a:p>
            <a:pPr>
              <a:defRPr/>
            </a:pPr>
            <a:fld id="{F0E25E02-3E0F-4D53-9178-4C61F03603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4888210" rtl="0" eaLnBrk="0" fontAlgn="base" hangingPunct="0">
        <a:spcBef>
          <a:spcPct val="0"/>
        </a:spcBef>
        <a:spcAft>
          <a:spcPct val="0"/>
        </a:spcAft>
        <a:defRPr sz="6480" b="1">
          <a:solidFill>
            <a:schemeClr val="bg1"/>
          </a:solidFill>
          <a:latin typeface="+mj-lt"/>
          <a:ea typeface="+mj-ea"/>
          <a:cs typeface="+mj-cs"/>
        </a:defRPr>
      </a:lvl1pPr>
      <a:lvl2pPr algn="ctr" defTabSz="14888210" rtl="0" eaLnBrk="0" fontAlgn="base" hangingPunct="0">
        <a:spcBef>
          <a:spcPct val="0"/>
        </a:spcBef>
        <a:spcAft>
          <a:spcPct val="0"/>
        </a:spcAft>
        <a:defRPr sz="6480" b="1">
          <a:solidFill>
            <a:schemeClr val="bg1"/>
          </a:solidFill>
          <a:latin typeface="Arial" charset="0"/>
        </a:defRPr>
      </a:lvl2pPr>
      <a:lvl3pPr algn="ctr" defTabSz="14888210" rtl="0" eaLnBrk="0" fontAlgn="base" hangingPunct="0">
        <a:spcBef>
          <a:spcPct val="0"/>
        </a:spcBef>
        <a:spcAft>
          <a:spcPct val="0"/>
        </a:spcAft>
        <a:defRPr sz="6480" b="1">
          <a:solidFill>
            <a:schemeClr val="bg1"/>
          </a:solidFill>
          <a:latin typeface="Arial" charset="0"/>
        </a:defRPr>
      </a:lvl3pPr>
      <a:lvl4pPr algn="ctr" defTabSz="14888210" rtl="0" eaLnBrk="0" fontAlgn="base" hangingPunct="0">
        <a:spcBef>
          <a:spcPct val="0"/>
        </a:spcBef>
        <a:spcAft>
          <a:spcPct val="0"/>
        </a:spcAft>
        <a:defRPr sz="6480" b="1">
          <a:solidFill>
            <a:schemeClr val="bg1"/>
          </a:solidFill>
          <a:latin typeface="Arial" charset="0"/>
        </a:defRPr>
      </a:lvl4pPr>
      <a:lvl5pPr algn="ctr" defTabSz="14888210" rtl="0" eaLnBrk="0" fontAlgn="base" hangingPunct="0">
        <a:spcBef>
          <a:spcPct val="0"/>
        </a:spcBef>
        <a:spcAft>
          <a:spcPct val="0"/>
        </a:spcAft>
        <a:defRPr sz="6480" b="1">
          <a:solidFill>
            <a:schemeClr val="bg1"/>
          </a:solidFill>
          <a:latin typeface="Arial" charset="0"/>
        </a:defRPr>
      </a:lvl5pPr>
      <a:lvl6pPr marL="365760" algn="ctr" defTabSz="14888210" rtl="0" fontAlgn="base">
        <a:spcBef>
          <a:spcPct val="0"/>
        </a:spcBef>
        <a:spcAft>
          <a:spcPct val="0"/>
        </a:spcAft>
        <a:defRPr sz="6480" b="1">
          <a:solidFill>
            <a:schemeClr val="bg1"/>
          </a:solidFill>
          <a:latin typeface="Arial" charset="0"/>
        </a:defRPr>
      </a:lvl6pPr>
      <a:lvl7pPr marL="731520" algn="ctr" defTabSz="14888210" rtl="0" fontAlgn="base">
        <a:spcBef>
          <a:spcPct val="0"/>
        </a:spcBef>
        <a:spcAft>
          <a:spcPct val="0"/>
        </a:spcAft>
        <a:defRPr sz="6480" b="1">
          <a:solidFill>
            <a:schemeClr val="bg1"/>
          </a:solidFill>
          <a:latin typeface="Arial" charset="0"/>
        </a:defRPr>
      </a:lvl7pPr>
      <a:lvl8pPr marL="1097280" algn="ctr" defTabSz="14888210" rtl="0" fontAlgn="base">
        <a:spcBef>
          <a:spcPct val="0"/>
        </a:spcBef>
        <a:spcAft>
          <a:spcPct val="0"/>
        </a:spcAft>
        <a:defRPr sz="6480" b="1">
          <a:solidFill>
            <a:schemeClr val="bg1"/>
          </a:solidFill>
          <a:latin typeface="Arial" charset="0"/>
        </a:defRPr>
      </a:lvl8pPr>
      <a:lvl9pPr marL="1463040" algn="ctr" defTabSz="14888210" rtl="0" fontAlgn="base">
        <a:spcBef>
          <a:spcPct val="0"/>
        </a:spcBef>
        <a:spcAft>
          <a:spcPct val="0"/>
        </a:spcAft>
        <a:defRPr sz="6480" b="1">
          <a:solidFill>
            <a:schemeClr val="bg1"/>
          </a:solidFill>
          <a:latin typeface="Arial" charset="0"/>
        </a:defRPr>
      </a:lvl9pPr>
    </p:titleStyle>
    <p:bodyStyle>
      <a:lvl1pPr marL="1270000" indent="-1270000" algn="l" defTabSz="14888210" rtl="0" eaLnBrk="0" fontAlgn="base" hangingPunct="0">
        <a:spcBef>
          <a:spcPct val="20000"/>
        </a:spcBef>
        <a:spcAft>
          <a:spcPct val="0"/>
        </a:spcAft>
        <a:defRPr sz="2000">
          <a:solidFill>
            <a:schemeClr val="tx1"/>
          </a:solidFill>
          <a:latin typeface="+mn-lt"/>
          <a:ea typeface="+mn-ea"/>
          <a:cs typeface="+mn-cs"/>
        </a:defRPr>
      </a:lvl1pPr>
      <a:lvl2pPr marL="2747010" indent="-1055370" algn="l" defTabSz="14888210" rtl="0" eaLnBrk="0" fontAlgn="base" hangingPunct="0">
        <a:spcBef>
          <a:spcPct val="20000"/>
        </a:spcBef>
        <a:spcAft>
          <a:spcPct val="0"/>
        </a:spcAft>
        <a:defRPr sz="10880">
          <a:solidFill>
            <a:schemeClr val="tx1"/>
          </a:solidFill>
          <a:latin typeface="Times New Roman" pitchFamily="18" charset="0"/>
        </a:defRPr>
      </a:lvl2pPr>
      <a:lvl3pPr marL="4229100" indent="-844550" algn="l" defTabSz="14888210" rtl="0" eaLnBrk="0" fontAlgn="base" hangingPunct="0">
        <a:spcBef>
          <a:spcPct val="20000"/>
        </a:spcBef>
        <a:spcAft>
          <a:spcPct val="0"/>
        </a:spcAft>
        <a:defRPr sz="9280">
          <a:solidFill>
            <a:schemeClr val="tx1"/>
          </a:solidFill>
          <a:latin typeface="Times New Roman" pitchFamily="18" charset="0"/>
        </a:defRPr>
      </a:lvl3pPr>
      <a:lvl4pPr marL="5919470" indent="-845820" algn="l" defTabSz="14888210" rtl="0" eaLnBrk="0" fontAlgn="base" hangingPunct="0">
        <a:spcBef>
          <a:spcPct val="20000"/>
        </a:spcBef>
        <a:spcAft>
          <a:spcPct val="0"/>
        </a:spcAft>
        <a:defRPr sz="7760">
          <a:solidFill>
            <a:schemeClr val="tx1"/>
          </a:solidFill>
          <a:latin typeface="Times New Roman" pitchFamily="18" charset="0"/>
        </a:defRPr>
      </a:lvl4pPr>
      <a:lvl5pPr marL="7613650" indent="-849630" algn="l" defTabSz="14888210" rtl="0" eaLnBrk="0" fontAlgn="base" hangingPunct="0">
        <a:spcBef>
          <a:spcPct val="20000"/>
        </a:spcBef>
        <a:spcAft>
          <a:spcPct val="0"/>
        </a:spcAft>
        <a:defRPr sz="7760">
          <a:solidFill>
            <a:schemeClr val="tx1"/>
          </a:solidFill>
          <a:latin typeface="Times New Roman" pitchFamily="18" charset="0"/>
        </a:defRPr>
      </a:lvl5pPr>
      <a:lvl6pPr marL="7979410" indent="-849630" algn="l" defTabSz="14888210" rtl="0" fontAlgn="base">
        <a:spcBef>
          <a:spcPct val="20000"/>
        </a:spcBef>
        <a:spcAft>
          <a:spcPct val="0"/>
        </a:spcAft>
        <a:defRPr sz="7760">
          <a:solidFill>
            <a:schemeClr val="tx1"/>
          </a:solidFill>
          <a:latin typeface="Times New Roman" pitchFamily="18" charset="0"/>
        </a:defRPr>
      </a:lvl6pPr>
      <a:lvl7pPr marL="8345170" indent="-849630" algn="l" defTabSz="14888210" rtl="0" fontAlgn="base">
        <a:spcBef>
          <a:spcPct val="20000"/>
        </a:spcBef>
        <a:spcAft>
          <a:spcPct val="0"/>
        </a:spcAft>
        <a:defRPr sz="7760">
          <a:solidFill>
            <a:schemeClr val="tx1"/>
          </a:solidFill>
          <a:latin typeface="Times New Roman" pitchFamily="18" charset="0"/>
        </a:defRPr>
      </a:lvl7pPr>
      <a:lvl8pPr marL="8710930" indent="-849630" algn="l" defTabSz="14888210" rtl="0" fontAlgn="base">
        <a:spcBef>
          <a:spcPct val="20000"/>
        </a:spcBef>
        <a:spcAft>
          <a:spcPct val="0"/>
        </a:spcAft>
        <a:defRPr sz="7760">
          <a:solidFill>
            <a:schemeClr val="tx1"/>
          </a:solidFill>
          <a:latin typeface="Times New Roman" pitchFamily="18" charset="0"/>
        </a:defRPr>
      </a:lvl8pPr>
      <a:lvl9pPr marL="9076690" indent="-849630" algn="l" defTabSz="14888210" rtl="0" fontAlgn="base">
        <a:spcBef>
          <a:spcPct val="20000"/>
        </a:spcBef>
        <a:spcAft>
          <a:spcPct val="0"/>
        </a:spcAft>
        <a:defRPr sz="7760">
          <a:solidFill>
            <a:schemeClr val="tx1"/>
          </a:solidFill>
          <a:latin typeface="Times New Roman" pitchFamily="18" charset="0"/>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094513" y="574685"/>
            <a:ext cx="27758572" cy="4694071"/>
          </a:xfrm>
          <a:prstGeom prst="rect">
            <a:avLst/>
          </a:prstGeom>
          <a:solidFill>
            <a:srgbClr val="7030A0">
              <a:alpha val="50000"/>
            </a:srgbClr>
          </a:solidFill>
          <a:ln>
            <a:noFill/>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algn="ctr" eaLnBrk="1" hangingPunct="1">
              <a:defRPr/>
            </a:pPr>
            <a:endParaRPr lang="en-US" sz="2880" dirty="0"/>
          </a:p>
        </p:txBody>
      </p:sp>
      <p:sp>
        <p:nvSpPr>
          <p:cNvPr id="2051" name="Rectangle 1148"/>
          <p:cNvSpPr>
            <a:spLocks noChangeArrowheads="1"/>
          </p:cNvSpPr>
          <p:nvPr/>
        </p:nvSpPr>
        <p:spPr bwMode="auto">
          <a:xfrm>
            <a:off x="643717" y="5978770"/>
            <a:ext cx="11412578" cy="1005840"/>
          </a:xfrm>
          <a:prstGeom prst="rect">
            <a:avLst/>
          </a:prstGeom>
          <a:solidFill>
            <a:srgbClr val="7030A0">
              <a:alpha val="50000"/>
            </a:srgbClr>
          </a:solidFill>
          <a:ln>
            <a:noFill/>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defRPr/>
            </a:pPr>
            <a:endParaRPr lang="en-US" sz="2880" dirty="0"/>
          </a:p>
        </p:txBody>
      </p:sp>
      <p:sp>
        <p:nvSpPr>
          <p:cNvPr id="3076" name="Rectangle 1158"/>
          <p:cNvSpPr>
            <a:spLocks noChangeArrowheads="1"/>
          </p:cNvSpPr>
          <p:nvPr/>
        </p:nvSpPr>
        <p:spPr bwMode="auto">
          <a:xfrm>
            <a:off x="25603200" y="6130290"/>
            <a:ext cx="6461760"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8610263">
              <a:spcBef>
                <a:spcPct val="20000"/>
              </a:spcBef>
              <a:defRPr sz="2500">
                <a:solidFill>
                  <a:schemeClr val="tx1"/>
                </a:solidFill>
                <a:latin typeface="Arial" panose="020B0604020202020204" pitchFamily="34" charset="0"/>
              </a:defRPr>
            </a:lvl1pPr>
            <a:lvl2pPr marL="742950" indent="-285750" defTabSz="18610263">
              <a:spcBef>
                <a:spcPct val="20000"/>
              </a:spcBef>
              <a:defRPr sz="13600">
                <a:solidFill>
                  <a:schemeClr val="tx1"/>
                </a:solidFill>
                <a:latin typeface="Times New Roman" panose="02020603050405020304" pitchFamily="18" charset="0"/>
              </a:defRPr>
            </a:lvl2pPr>
            <a:lvl3pPr marL="1143000" indent="-228600" defTabSz="18610263">
              <a:spcBef>
                <a:spcPct val="20000"/>
              </a:spcBef>
              <a:defRPr sz="11600">
                <a:solidFill>
                  <a:schemeClr val="tx1"/>
                </a:solidFill>
                <a:latin typeface="Times New Roman" panose="02020603050405020304" pitchFamily="18" charset="0"/>
              </a:defRPr>
            </a:lvl3pPr>
            <a:lvl4pPr marL="1600200" indent="-228600" defTabSz="18610263">
              <a:spcBef>
                <a:spcPct val="20000"/>
              </a:spcBef>
              <a:defRPr sz="9700">
                <a:solidFill>
                  <a:schemeClr val="tx1"/>
                </a:solidFill>
                <a:latin typeface="Times New Roman" panose="02020603050405020304" pitchFamily="18" charset="0"/>
              </a:defRPr>
            </a:lvl4pPr>
            <a:lvl5pPr marL="2057400" indent="-228600" defTabSz="18610263">
              <a:spcBef>
                <a:spcPct val="20000"/>
              </a:spcBef>
              <a:defRPr sz="9700">
                <a:solidFill>
                  <a:schemeClr val="tx1"/>
                </a:solidFill>
                <a:latin typeface="Times New Roman" panose="02020603050405020304" pitchFamily="18" charset="0"/>
              </a:defRPr>
            </a:lvl5pPr>
            <a:lvl6pPr marL="2514600" indent="-228600" defTabSz="18610263" eaLnBrk="0" fontAlgn="base" hangingPunct="0">
              <a:spcBef>
                <a:spcPct val="20000"/>
              </a:spcBef>
              <a:spcAft>
                <a:spcPct val="0"/>
              </a:spcAft>
              <a:defRPr sz="9700">
                <a:solidFill>
                  <a:schemeClr val="tx1"/>
                </a:solidFill>
                <a:latin typeface="Times New Roman" panose="02020603050405020304" pitchFamily="18" charset="0"/>
              </a:defRPr>
            </a:lvl6pPr>
            <a:lvl7pPr marL="2971800" indent="-228600" defTabSz="18610263" eaLnBrk="0" fontAlgn="base" hangingPunct="0">
              <a:spcBef>
                <a:spcPct val="20000"/>
              </a:spcBef>
              <a:spcAft>
                <a:spcPct val="0"/>
              </a:spcAft>
              <a:defRPr sz="9700">
                <a:solidFill>
                  <a:schemeClr val="tx1"/>
                </a:solidFill>
                <a:latin typeface="Times New Roman" panose="02020603050405020304" pitchFamily="18" charset="0"/>
              </a:defRPr>
            </a:lvl7pPr>
            <a:lvl8pPr marL="3429000" indent="-228600" defTabSz="18610263" eaLnBrk="0" fontAlgn="base" hangingPunct="0">
              <a:spcBef>
                <a:spcPct val="20000"/>
              </a:spcBef>
              <a:spcAft>
                <a:spcPct val="0"/>
              </a:spcAft>
              <a:defRPr sz="9700">
                <a:solidFill>
                  <a:schemeClr val="tx1"/>
                </a:solidFill>
                <a:latin typeface="Times New Roman" panose="02020603050405020304" pitchFamily="18" charset="0"/>
              </a:defRPr>
            </a:lvl8pPr>
            <a:lvl9pPr marL="3886200" indent="-228600" defTabSz="18610263" eaLnBrk="0" fontAlgn="base" hangingPunct="0">
              <a:spcBef>
                <a:spcPct val="20000"/>
              </a:spcBef>
              <a:spcAft>
                <a:spcPct val="0"/>
              </a:spcAft>
              <a:defRPr sz="9700">
                <a:solidFill>
                  <a:schemeClr val="tx1"/>
                </a:solidFill>
                <a:latin typeface="Times New Roman" panose="02020603050405020304" pitchFamily="18" charset="0"/>
              </a:defRPr>
            </a:lvl9pPr>
          </a:lstStyle>
          <a:p>
            <a:pPr eaLnBrk="1" hangingPunct="1"/>
            <a:endParaRPr lang="en-US" altLang="en-US" sz="5280">
              <a:solidFill>
                <a:srgbClr val="800000"/>
              </a:solidFill>
            </a:endParaRPr>
          </a:p>
        </p:txBody>
      </p:sp>
      <p:sp>
        <p:nvSpPr>
          <p:cNvPr id="2099" name="Rectangle 1160"/>
          <p:cNvSpPr>
            <a:spLocks noChangeArrowheads="1"/>
          </p:cNvSpPr>
          <p:nvPr/>
        </p:nvSpPr>
        <p:spPr bwMode="auto">
          <a:xfrm>
            <a:off x="13075439" y="24968705"/>
            <a:ext cx="11482442" cy="1274195"/>
          </a:xfrm>
          <a:prstGeom prst="rect">
            <a:avLst/>
          </a:prstGeom>
          <a:solidFill>
            <a:srgbClr val="7030A0">
              <a:alpha val="50000"/>
            </a:srgbClr>
          </a:solidFill>
          <a:ln>
            <a:noFill/>
          </a:ln>
        </p:spPr>
        <p:txBody>
          <a:bodyPr lIns="0" tIns="0" rIns="0" bIns="0"/>
          <a:lstStyle>
            <a:lvl1pPr defTabSz="18610263" eaLnBrk="0" hangingPunct="0">
              <a:defRPr sz="3600" b="1">
                <a:solidFill>
                  <a:schemeClr val="tx1"/>
                </a:solidFill>
                <a:latin typeface="Arial" panose="020B0604020202020204" pitchFamily="34" charset="0"/>
              </a:defRPr>
            </a:lvl1pPr>
            <a:lvl2pPr marL="742950" indent="-285750" defTabSz="18610263" eaLnBrk="0" hangingPunct="0">
              <a:defRPr sz="3600" b="1">
                <a:solidFill>
                  <a:schemeClr val="tx1"/>
                </a:solidFill>
                <a:latin typeface="Arial" panose="020B0604020202020204" pitchFamily="34" charset="0"/>
              </a:defRPr>
            </a:lvl2pPr>
            <a:lvl3pPr marL="1143000" indent="-228600" defTabSz="18610263" eaLnBrk="0" hangingPunct="0">
              <a:defRPr sz="3600" b="1">
                <a:solidFill>
                  <a:schemeClr val="tx1"/>
                </a:solidFill>
                <a:latin typeface="Arial" panose="020B0604020202020204" pitchFamily="34" charset="0"/>
              </a:defRPr>
            </a:lvl3pPr>
            <a:lvl4pPr marL="1600200" indent="-228600" defTabSz="18610263" eaLnBrk="0" hangingPunct="0">
              <a:defRPr sz="3600" b="1">
                <a:solidFill>
                  <a:schemeClr val="tx1"/>
                </a:solidFill>
                <a:latin typeface="Arial" panose="020B0604020202020204" pitchFamily="34" charset="0"/>
              </a:defRPr>
            </a:lvl4pPr>
            <a:lvl5pPr marL="2057400" indent="-228600" defTabSz="18610263" eaLnBrk="0" hangingPunct="0">
              <a:defRPr sz="3600" b="1">
                <a:solidFill>
                  <a:schemeClr val="tx1"/>
                </a:solidFill>
                <a:latin typeface="Arial" panose="020B0604020202020204" pitchFamily="34" charset="0"/>
              </a:defRPr>
            </a:lvl5pPr>
            <a:lvl6pPr marL="2514600" indent="-228600" defTabSz="186102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86102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86102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8610263" eaLnBrk="0" fontAlgn="base" hangingPunct="0">
              <a:spcBef>
                <a:spcPct val="0"/>
              </a:spcBef>
              <a:spcAft>
                <a:spcPct val="0"/>
              </a:spcAft>
              <a:defRPr sz="3600" b="1">
                <a:solidFill>
                  <a:schemeClr val="tx1"/>
                </a:solidFill>
                <a:latin typeface="Arial" panose="020B0604020202020204" pitchFamily="34" charset="0"/>
              </a:defRPr>
            </a:lvl9pPr>
          </a:lstStyle>
          <a:p>
            <a:pPr algn="ctr" eaLnBrk="1" hangingPunct="1">
              <a:spcBef>
                <a:spcPct val="20000"/>
              </a:spcBef>
              <a:defRPr/>
            </a:pPr>
            <a:r>
              <a:rPr lang="en-US" sz="5280" dirty="0">
                <a:solidFill>
                  <a:schemeClr val="bg1"/>
                </a:solidFill>
              </a:rPr>
              <a:t> References</a:t>
            </a:r>
          </a:p>
        </p:txBody>
      </p:sp>
      <p:sp>
        <p:nvSpPr>
          <p:cNvPr id="3078" name="Rectangle 4"/>
          <p:cNvSpPr>
            <a:spLocks noGrp="1" noChangeAspect="1" noChangeArrowheads="1"/>
          </p:cNvSpPr>
          <p:nvPr>
            <p:ph type="title"/>
          </p:nvPr>
        </p:nvSpPr>
        <p:spPr>
          <a:xfrm>
            <a:off x="5133907" y="2921721"/>
            <a:ext cx="27758573" cy="984885"/>
          </a:xfrm>
          <a:noFill/>
        </p:spPr>
        <p:txBody>
          <a:bodyPr vert="horz" wrap="square" lIns="0" tIns="0" rIns="0" bIns="0" numCol="1" anchor="ctr" anchorCtr="0" compatLnSpc="1">
            <a:prstTxWarp prst="textNoShape">
              <a:avLst/>
            </a:prstTxWarp>
            <a:spAutoFit/>
          </a:bodyPr>
          <a:lstStyle/>
          <a:p>
            <a:r>
              <a:rPr lang="es-419" sz="3200" dirty="0"/>
              <a:t>Sepehr Sadeghi, DO; Fernanda Correa, MD; Edward R Leonard, MD; </a:t>
            </a:r>
            <a:r>
              <a:rPr lang="en-US" sz="3200" dirty="0"/>
              <a:t>Hsia-Man Chang, MS3; </a:t>
            </a:r>
            <a:r>
              <a:rPr lang="en-US" altLang="en-US" sz="3200" dirty="0"/>
              <a:t>Eduardo Venegas, MD; Neeraj Jain, MD</a:t>
            </a:r>
            <a:br>
              <a:rPr lang="en-US" altLang="en-US" sz="3200" dirty="0">
                <a:solidFill>
                  <a:schemeClr val="tx1"/>
                </a:solidFill>
              </a:rPr>
            </a:br>
            <a:endParaRPr lang="en-US" altLang="en-US" sz="3200" dirty="0">
              <a:solidFill>
                <a:schemeClr val="tx1"/>
              </a:solidFill>
            </a:endParaRPr>
          </a:p>
        </p:txBody>
      </p:sp>
      <p:sp>
        <p:nvSpPr>
          <p:cNvPr id="3079" name="Rectangle 1149"/>
          <p:cNvSpPr>
            <a:spLocks noGrp="1" noChangeArrowheads="1"/>
          </p:cNvSpPr>
          <p:nvPr>
            <p:ph type="body" sz="half" idx="1"/>
          </p:nvPr>
        </p:nvSpPr>
        <p:spPr>
          <a:xfrm>
            <a:off x="1581150" y="6150611"/>
            <a:ext cx="6339840" cy="1113790"/>
          </a:xfrm>
          <a:noFill/>
        </p:spPr>
        <p:txBody>
          <a:bodyPr/>
          <a:lstStyle/>
          <a:p>
            <a:pPr marL="0" indent="0" algn="ctr" eaLnBrk="1" hangingPunct="1"/>
            <a:r>
              <a:rPr lang="en-US" altLang="en-US" sz="5280" b="1" dirty="0">
                <a:solidFill>
                  <a:schemeClr val="bg1"/>
                </a:solidFill>
              </a:rPr>
              <a:t>Introduction</a:t>
            </a:r>
          </a:p>
        </p:txBody>
      </p:sp>
      <p:sp>
        <p:nvSpPr>
          <p:cNvPr id="3080" name="Text Box 1541"/>
          <p:cNvSpPr txBox="1">
            <a:spLocks noChangeArrowheads="1"/>
          </p:cNvSpPr>
          <p:nvPr/>
        </p:nvSpPr>
        <p:spPr bwMode="auto">
          <a:xfrm>
            <a:off x="6535425" y="1047095"/>
            <a:ext cx="253106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algn="ctr"/>
            <a:r>
              <a:rPr lang="en-CA" sz="4800" b="1" i="0" u="none" strike="noStrike" dirty="0">
                <a:solidFill>
                  <a:schemeClr val="bg1"/>
                </a:solidFill>
                <a:effectLst/>
                <a:cs typeface="Arial" panose="020B0604020202020204" pitchFamily="34" charset="0"/>
              </a:rPr>
              <a:t>Marantic endocarditis in antiphospholipid syndrome: An incidental discovery leading to aortic valve replacement</a:t>
            </a:r>
            <a:endParaRPr lang="en-US" sz="8000" dirty="0">
              <a:solidFill>
                <a:schemeClr val="bg1"/>
              </a:solidFill>
              <a:cs typeface="Arial" panose="020B0604020202020204" pitchFamily="34" charset="0"/>
            </a:endParaRPr>
          </a:p>
        </p:txBody>
      </p:sp>
      <p:sp>
        <p:nvSpPr>
          <p:cNvPr id="3083" name="Rectangle 26"/>
          <p:cNvSpPr>
            <a:spLocks noChangeArrowheads="1"/>
          </p:cNvSpPr>
          <p:nvPr/>
        </p:nvSpPr>
        <p:spPr bwMode="auto">
          <a:xfrm>
            <a:off x="643717" y="16996821"/>
            <a:ext cx="11072576" cy="1172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566738" indent="-566738">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marL="0" indent="0" eaLnBrk="1" hangingPunct="1">
              <a:buSzPct val="85000"/>
            </a:pPr>
            <a:r>
              <a:rPr lang="en-US" sz="4200" dirty="0"/>
              <a:t>A 60-year-old female with a past medical history of left popliteal DVT, APS, pulmonary embolism with open embolectomy, and ischemic stroke presented to the hospital after being referred by her cardiologist after a large mobile aortic valvular vegetation was noted on a routine TTE. On presentation, patient was asymptomatic with unremarkable vital signs. Physical exam showed cyanosis and mottling in the left lower extremity, of which a venous doppler US was negative. Further workup resulted in negative blood cultures, severe thrombocytopenia, elevated PTT, and TEE showing a large 1.25cm x 1.02cm vegetation on the ventricular surface of the non-coronary aortic valvular cusp. </a:t>
            </a:r>
            <a:endParaRPr lang="en-US" sz="4200" i="0" u="none" strike="noStrike" dirty="0">
              <a:solidFill>
                <a:srgbClr val="000000"/>
              </a:solidFill>
              <a:effectLst/>
              <a:latin typeface="Times New Roman" panose="02020603050405020304" pitchFamily="18" charset="0"/>
            </a:endParaRPr>
          </a:p>
        </p:txBody>
      </p:sp>
      <p:grpSp>
        <p:nvGrpSpPr>
          <p:cNvPr id="2" name="Group 105"/>
          <p:cNvGrpSpPr>
            <a:grpSpLocks/>
          </p:cNvGrpSpPr>
          <p:nvPr/>
        </p:nvGrpSpPr>
        <p:grpSpPr bwMode="auto">
          <a:xfrm>
            <a:off x="624556" y="15891849"/>
            <a:ext cx="11477461" cy="975360"/>
            <a:chOff x="414" y="7846"/>
            <a:chExt cx="7856" cy="768"/>
          </a:xfrm>
          <a:solidFill>
            <a:schemeClr val="accent6">
              <a:lumMod val="20000"/>
              <a:lumOff val="80000"/>
            </a:schemeClr>
          </a:solidFill>
        </p:grpSpPr>
        <p:sp>
          <p:nvSpPr>
            <p:cNvPr id="2094" name="Rectangle 1148"/>
            <p:cNvSpPr>
              <a:spLocks noChangeArrowheads="1"/>
            </p:cNvSpPr>
            <p:nvPr/>
          </p:nvSpPr>
          <p:spPr bwMode="auto">
            <a:xfrm>
              <a:off x="414" y="7846"/>
              <a:ext cx="7856" cy="768"/>
            </a:xfrm>
            <a:prstGeom prst="rect">
              <a:avLst/>
            </a:prstGeom>
            <a:solidFill>
              <a:srgbClr val="7030A0">
                <a:alpha val="50000"/>
              </a:srgbClr>
            </a:solidFill>
            <a:ln>
              <a:noFill/>
            </a:ln>
          </p:spPr>
          <p:txBody>
            <a:bodyPr wrap="none" anchor="ctr"/>
            <a:lstStyle>
              <a:lvl1pPr eaLnBrk="0" hangingPunct="0">
                <a:defRPr sz="3600" b="1">
                  <a:solidFill>
                    <a:schemeClr val="tx1"/>
                  </a:solidFill>
                  <a:latin typeface="Arial" panose="020B0604020202020204" pitchFamily="34" charset="0"/>
                </a:defRPr>
              </a:lvl1pPr>
              <a:lvl2pPr marL="742950" indent="-285750" eaLnBrk="0" hangingPunct="0">
                <a:defRPr sz="3600" b="1">
                  <a:solidFill>
                    <a:schemeClr val="tx1"/>
                  </a:solidFill>
                  <a:latin typeface="Arial" panose="020B0604020202020204" pitchFamily="34" charset="0"/>
                </a:defRPr>
              </a:lvl2pPr>
              <a:lvl3pPr marL="1143000" indent="-228600" eaLnBrk="0" hangingPunct="0">
                <a:defRPr sz="3600" b="1">
                  <a:solidFill>
                    <a:schemeClr val="tx1"/>
                  </a:solidFill>
                  <a:latin typeface="Arial" panose="020B0604020202020204" pitchFamily="34" charset="0"/>
                </a:defRPr>
              </a:lvl3pPr>
              <a:lvl4pPr marL="1600200" indent="-228600" eaLnBrk="0" hangingPunct="0">
                <a:defRPr sz="3600" b="1">
                  <a:solidFill>
                    <a:schemeClr val="tx1"/>
                  </a:solidFill>
                  <a:latin typeface="Arial" panose="020B0604020202020204" pitchFamily="34" charset="0"/>
                </a:defRPr>
              </a:lvl4pPr>
              <a:lvl5pPr marL="2057400" indent="-228600" eaLnBrk="0" hangingPunct="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defRPr/>
              </a:pPr>
              <a:endParaRPr lang="en-US" sz="2880" dirty="0"/>
            </a:p>
          </p:txBody>
        </p:sp>
        <p:sp>
          <p:nvSpPr>
            <p:cNvPr id="2095" name="Rectangle 1160"/>
            <p:cNvSpPr>
              <a:spLocks noChangeArrowheads="1"/>
            </p:cNvSpPr>
            <p:nvPr/>
          </p:nvSpPr>
          <p:spPr bwMode="auto">
            <a:xfrm>
              <a:off x="2229" y="7882"/>
              <a:ext cx="4667" cy="697"/>
            </a:xfrm>
            <a:prstGeom prst="rect">
              <a:avLst/>
            </a:prstGeom>
            <a:noFill/>
            <a:ln>
              <a:noFill/>
            </a:ln>
          </p:spPr>
          <p:txBody>
            <a:bodyPr lIns="0" tIns="0" rIns="0" bIns="0"/>
            <a:lstStyle>
              <a:lvl1pPr defTabSz="18610263" eaLnBrk="0" hangingPunct="0">
                <a:defRPr sz="3600" b="1">
                  <a:solidFill>
                    <a:schemeClr val="tx1"/>
                  </a:solidFill>
                  <a:latin typeface="Arial" panose="020B0604020202020204" pitchFamily="34" charset="0"/>
                </a:defRPr>
              </a:lvl1pPr>
              <a:lvl2pPr marL="742950" indent="-285750" defTabSz="18610263" eaLnBrk="0" hangingPunct="0">
                <a:defRPr sz="3600" b="1">
                  <a:solidFill>
                    <a:schemeClr val="tx1"/>
                  </a:solidFill>
                  <a:latin typeface="Arial" panose="020B0604020202020204" pitchFamily="34" charset="0"/>
                </a:defRPr>
              </a:lvl2pPr>
              <a:lvl3pPr marL="1143000" indent="-228600" defTabSz="18610263" eaLnBrk="0" hangingPunct="0">
                <a:defRPr sz="3600" b="1">
                  <a:solidFill>
                    <a:schemeClr val="tx1"/>
                  </a:solidFill>
                  <a:latin typeface="Arial" panose="020B0604020202020204" pitchFamily="34" charset="0"/>
                </a:defRPr>
              </a:lvl3pPr>
              <a:lvl4pPr marL="1600200" indent="-228600" defTabSz="18610263" eaLnBrk="0" hangingPunct="0">
                <a:defRPr sz="3600" b="1">
                  <a:solidFill>
                    <a:schemeClr val="tx1"/>
                  </a:solidFill>
                  <a:latin typeface="Arial" panose="020B0604020202020204" pitchFamily="34" charset="0"/>
                </a:defRPr>
              </a:lvl4pPr>
              <a:lvl5pPr marL="2057400" indent="-228600" defTabSz="18610263" eaLnBrk="0" hangingPunct="0">
                <a:defRPr sz="3600" b="1">
                  <a:solidFill>
                    <a:schemeClr val="tx1"/>
                  </a:solidFill>
                  <a:latin typeface="Arial" panose="020B0604020202020204" pitchFamily="34" charset="0"/>
                </a:defRPr>
              </a:lvl5pPr>
              <a:lvl6pPr marL="2514600" indent="-228600" defTabSz="186102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86102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86102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8610263" eaLnBrk="0" fontAlgn="base" hangingPunct="0">
                <a:spcBef>
                  <a:spcPct val="0"/>
                </a:spcBef>
                <a:spcAft>
                  <a:spcPct val="0"/>
                </a:spcAft>
                <a:defRPr sz="3600" b="1">
                  <a:solidFill>
                    <a:schemeClr val="tx1"/>
                  </a:solidFill>
                  <a:latin typeface="Arial" panose="020B0604020202020204" pitchFamily="34" charset="0"/>
                </a:defRPr>
              </a:lvl9pPr>
            </a:lstStyle>
            <a:p>
              <a:pPr eaLnBrk="1" hangingPunct="1">
                <a:spcBef>
                  <a:spcPct val="20000"/>
                </a:spcBef>
                <a:defRPr/>
              </a:pPr>
              <a:r>
                <a:rPr lang="en-US" sz="5280" dirty="0">
                  <a:solidFill>
                    <a:schemeClr val="bg1"/>
                  </a:solidFill>
                </a:rPr>
                <a:t>Case</a:t>
              </a:r>
              <a:r>
                <a:rPr lang="en-US" sz="5280" dirty="0"/>
                <a:t> </a:t>
              </a:r>
              <a:r>
                <a:rPr lang="en-US" sz="5280" dirty="0">
                  <a:solidFill>
                    <a:schemeClr val="bg1"/>
                  </a:solidFill>
                </a:rPr>
                <a:t>Presentation</a:t>
              </a:r>
            </a:p>
          </p:txBody>
        </p:sp>
      </p:grpSp>
      <p:sp>
        <p:nvSpPr>
          <p:cNvPr id="2093" name="Rectangle 1160"/>
          <p:cNvSpPr>
            <a:spLocks noChangeArrowheads="1"/>
          </p:cNvSpPr>
          <p:nvPr/>
        </p:nvSpPr>
        <p:spPr bwMode="auto">
          <a:xfrm>
            <a:off x="26119276" y="17406957"/>
            <a:ext cx="11453599" cy="975360"/>
          </a:xfrm>
          <a:prstGeom prst="rect">
            <a:avLst/>
          </a:prstGeom>
          <a:solidFill>
            <a:srgbClr val="7030A0">
              <a:alpha val="50000"/>
            </a:srgbClr>
          </a:solidFill>
          <a:ln>
            <a:noFill/>
          </a:ln>
        </p:spPr>
        <p:txBody>
          <a:bodyPr lIns="0" tIns="0" rIns="0" bIns="0"/>
          <a:lstStyle>
            <a:lvl1pPr defTabSz="18610263" eaLnBrk="0" hangingPunct="0">
              <a:defRPr sz="3600" b="1">
                <a:solidFill>
                  <a:schemeClr val="tx1"/>
                </a:solidFill>
                <a:latin typeface="Arial" panose="020B0604020202020204" pitchFamily="34" charset="0"/>
              </a:defRPr>
            </a:lvl1pPr>
            <a:lvl2pPr marL="742950" indent="-285750" defTabSz="18610263" eaLnBrk="0" hangingPunct="0">
              <a:defRPr sz="3600" b="1">
                <a:solidFill>
                  <a:schemeClr val="tx1"/>
                </a:solidFill>
                <a:latin typeface="Arial" panose="020B0604020202020204" pitchFamily="34" charset="0"/>
              </a:defRPr>
            </a:lvl2pPr>
            <a:lvl3pPr marL="1143000" indent="-228600" defTabSz="18610263" eaLnBrk="0" hangingPunct="0">
              <a:defRPr sz="3600" b="1">
                <a:solidFill>
                  <a:schemeClr val="tx1"/>
                </a:solidFill>
                <a:latin typeface="Arial" panose="020B0604020202020204" pitchFamily="34" charset="0"/>
              </a:defRPr>
            </a:lvl3pPr>
            <a:lvl4pPr marL="1600200" indent="-228600" defTabSz="18610263" eaLnBrk="0" hangingPunct="0">
              <a:defRPr sz="3600" b="1">
                <a:solidFill>
                  <a:schemeClr val="tx1"/>
                </a:solidFill>
                <a:latin typeface="Arial" panose="020B0604020202020204" pitchFamily="34" charset="0"/>
              </a:defRPr>
            </a:lvl4pPr>
            <a:lvl5pPr marL="2057400" indent="-228600" defTabSz="18610263" eaLnBrk="0" hangingPunct="0">
              <a:defRPr sz="3600" b="1">
                <a:solidFill>
                  <a:schemeClr val="tx1"/>
                </a:solidFill>
                <a:latin typeface="Arial" panose="020B0604020202020204" pitchFamily="34" charset="0"/>
              </a:defRPr>
            </a:lvl5pPr>
            <a:lvl6pPr marL="2514600" indent="-228600" defTabSz="186102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86102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86102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8610263" eaLnBrk="0" fontAlgn="base" hangingPunct="0">
              <a:spcBef>
                <a:spcPct val="0"/>
              </a:spcBef>
              <a:spcAft>
                <a:spcPct val="0"/>
              </a:spcAft>
              <a:defRPr sz="3600" b="1">
                <a:solidFill>
                  <a:schemeClr val="tx1"/>
                </a:solidFill>
                <a:latin typeface="Arial" panose="020B0604020202020204" pitchFamily="34" charset="0"/>
              </a:defRPr>
            </a:lvl9pPr>
          </a:lstStyle>
          <a:p>
            <a:pPr algn="ctr" eaLnBrk="1" hangingPunct="1">
              <a:spcBef>
                <a:spcPct val="20000"/>
              </a:spcBef>
              <a:defRPr/>
            </a:pPr>
            <a:r>
              <a:rPr lang="en-US" sz="5280" dirty="0">
                <a:solidFill>
                  <a:srgbClr val="800000"/>
                </a:solidFill>
              </a:rPr>
              <a:t> </a:t>
            </a:r>
            <a:r>
              <a:rPr lang="en-US" sz="5280" dirty="0">
                <a:solidFill>
                  <a:schemeClr val="bg1"/>
                </a:solidFill>
              </a:rPr>
              <a:t>Discussion</a:t>
            </a:r>
          </a:p>
        </p:txBody>
      </p:sp>
      <p:sp>
        <p:nvSpPr>
          <p:cNvPr id="3089" name="Rectangle 50"/>
          <p:cNvSpPr>
            <a:spLocks noChangeArrowheads="1"/>
          </p:cNvSpPr>
          <p:nvPr/>
        </p:nvSpPr>
        <p:spPr bwMode="auto">
          <a:xfrm>
            <a:off x="25955796" y="18515980"/>
            <a:ext cx="12218327" cy="1055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566738" indent="-566738">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marL="0" indent="0">
              <a:buSzPct val="85000"/>
            </a:pPr>
            <a:r>
              <a:rPr lang="en-US" sz="4000" dirty="0"/>
              <a:t>Marantic endocarditis often presents insidiously with no warning signs or symptoms. A cardiac murmur is present in less than half of the cases and most patients do not exhibit valvular dysfunction or heart failure. The major clinical manifestation of NBTE is systemic emboli frequently to the spleen, kidney, skin, or extremities. A high index of suspicion is of paramount importance in the diagnosis of NBTE and should be kept on the differential in patients with acute stroke or coronary ischemia in the setting of underlying malignancy, systemic lupus erythematosus, or antiphospholipid syndrome as well as in patient presenting with widely distributed systemic emboli or those who are presumed to have infective endocarditis who fail to improve with antibiotic therapy. </a:t>
            </a:r>
          </a:p>
        </p:txBody>
      </p:sp>
      <p:sp>
        <p:nvSpPr>
          <p:cNvPr id="3094" name="TextBox 34"/>
          <p:cNvSpPr txBox="1">
            <a:spLocks noChangeArrowheads="1"/>
          </p:cNvSpPr>
          <p:nvPr/>
        </p:nvSpPr>
        <p:spPr bwMode="auto">
          <a:xfrm>
            <a:off x="11577322" y="13314681"/>
            <a:ext cx="896399"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r>
              <a:rPr lang="en-US" altLang="en-US" sz="7680">
                <a:solidFill>
                  <a:schemeClr val="bg1"/>
                </a:solidFill>
              </a:rPr>
              <a:t>B</a:t>
            </a:r>
          </a:p>
        </p:txBody>
      </p:sp>
      <p:sp>
        <p:nvSpPr>
          <p:cNvPr id="3095" name="TextBox 35"/>
          <p:cNvSpPr txBox="1">
            <a:spLocks noChangeArrowheads="1"/>
          </p:cNvSpPr>
          <p:nvPr/>
        </p:nvSpPr>
        <p:spPr bwMode="auto">
          <a:xfrm>
            <a:off x="18348962" y="7352032"/>
            <a:ext cx="896399"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r>
              <a:rPr lang="en-US" altLang="en-US" sz="7680">
                <a:solidFill>
                  <a:schemeClr val="bg1"/>
                </a:solidFill>
              </a:rPr>
              <a:t>C</a:t>
            </a:r>
          </a:p>
        </p:txBody>
      </p:sp>
      <p:sp>
        <p:nvSpPr>
          <p:cNvPr id="3096" name="TextBox 36"/>
          <p:cNvSpPr txBox="1">
            <a:spLocks noChangeArrowheads="1"/>
          </p:cNvSpPr>
          <p:nvPr/>
        </p:nvSpPr>
        <p:spPr bwMode="auto">
          <a:xfrm>
            <a:off x="18294352" y="13341352"/>
            <a:ext cx="896399"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r>
              <a:rPr lang="en-US" altLang="en-US" sz="7680">
                <a:solidFill>
                  <a:schemeClr val="bg1"/>
                </a:solidFill>
              </a:rPr>
              <a:t>D</a:t>
            </a:r>
          </a:p>
        </p:txBody>
      </p:sp>
      <p:sp>
        <p:nvSpPr>
          <p:cNvPr id="10" name="TextBox 9"/>
          <p:cNvSpPr txBox="1"/>
          <p:nvPr/>
        </p:nvSpPr>
        <p:spPr>
          <a:xfrm>
            <a:off x="10858400" y="7397216"/>
            <a:ext cx="2038355" cy="1175706"/>
          </a:xfrm>
          <a:prstGeom prst="rect">
            <a:avLst/>
          </a:prstGeom>
          <a:noFill/>
        </p:spPr>
        <p:txBody>
          <a:bodyPr wrap="square" rtlCol="0">
            <a:spAutoFit/>
          </a:bodyPr>
          <a:lstStyle/>
          <a:p>
            <a:r>
              <a:rPr lang="en-US" sz="7040" dirty="0">
                <a:solidFill>
                  <a:schemeClr val="bg1"/>
                </a:solidFill>
              </a:rPr>
              <a:t>A</a:t>
            </a:r>
          </a:p>
        </p:txBody>
      </p:sp>
      <p:sp>
        <p:nvSpPr>
          <p:cNvPr id="35" name="TextBox 34"/>
          <p:cNvSpPr txBox="1"/>
          <p:nvPr/>
        </p:nvSpPr>
        <p:spPr>
          <a:xfrm>
            <a:off x="18988536" y="7403634"/>
            <a:ext cx="2038355" cy="1175706"/>
          </a:xfrm>
          <a:prstGeom prst="rect">
            <a:avLst/>
          </a:prstGeom>
          <a:noFill/>
        </p:spPr>
        <p:txBody>
          <a:bodyPr wrap="square" rtlCol="0">
            <a:spAutoFit/>
          </a:bodyPr>
          <a:lstStyle/>
          <a:p>
            <a:r>
              <a:rPr lang="en-US" sz="7040" dirty="0">
                <a:solidFill>
                  <a:schemeClr val="bg1"/>
                </a:solidFill>
              </a:rPr>
              <a:t>B</a:t>
            </a:r>
          </a:p>
        </p:txBody>
      </p:sp>
      <p:sp>
        <p:nvSpPr>
          <p:cNvPr id="36" name="TextBox 35"/>
          <p:cNvSpPr txBox="1"/>
          <p:nvPr/>
        </p:nvSpPr>
        <p:spPr>
          <a:xfrm>
            <a:off x="15344968" y="15396486"/>
            <a:ext cx="2038355" cy="1175706"/>
          </a:xfrm>
          <a:prstGeom prst="rect">
            <a:avLst/>
          </a:prstGeom>
          <a:noFill/>
        </p:spPr>
        <p:txBody>
          <a:bodyPr wrap="square" rtlCol="0">
            <a:spAutoFit/>
          </a:bodyPr>
          <a:lstStyle/>
          <a:p>
            <a:r>
              <a:rPr lang="en-US" sz="7040" dirty="0">
                <a:solidFill>
                  <a:schemeClr val="bg1"/>
                </a:solidFill>
              </a:rPr>
              <a:t>C</a:t>
            </a:r>
          </a:p>
        </p:txBody>
      </p:sp>
      <p:sp>
        <p:nvSpPr>
          <p:cNvPr id="33" name="Rectangle 1160"/>
          <p:cNvSpPr>
            <a:spLocks noChangeArrowheads="1"/>
          </p:cNvSpPr>
          <p:nvPr/>
        </p:nvSpPr>
        <p:spPr bwMode="auto">
          <a:xfrm>
            <a:off x="13036440" y="5995875"/>
            <a:ext cx="11521440" cy="1007110"/>
          </a:xfrm>
          <a:prstGeom prst="rect">
            <a:avLst/>
          </a:prstGeom>
          <a:solidFill>
            <a:srgbClr val="7030A0">
              <a:alpha val="50000"/>
            </a:srgbClr>
          </a:solidFill>
          <a:ln>
            <a:noFill/>
          </a:ln>
        </p:spPr>
        <p:txBody>
          <a:bodyPr lIns="0" tIns="0" rIns="0" bIns="0"/>
          <a:lstStyle>
            <a:lvl1pPr defTabSz="18610263" eaLnBrk="0" hangingPunct="0">
              <a:defRPr sz="3600" b="1">
                <a:solidFill>
                  <a:schemeClr val="tx1"/>
                </a:solidFill>
                <a:latin typeface="Arial" panose="020B0604020202020204" pitchFamily="34" charset="0"/>
              </a:defRPr>
            </a:lvl1pPr>
            <a:lvl2pPr marL="742950" indent="-285750" defTabSz="18610263" eaLnBrk="0" hangingPunct="0">
              <a:defRPr sz="3600" b="1">
                <a:solidFill>
                  <a:schemeClr val="tx1"/>
                </a:solidFill>
                <a:latin typeface="Arial" panose="020B0604020202020204" pitchFamily="34" charset="0"/>
              </a:defRPr>
            </a:lvl2pPr>
            <a:lvl3pPr marL="1143000" indent="-228600" defTabSz="18610263" eaLnBrk="0" hangingPunct="0">
              <a:defRPr sz="3600" b="1">
                <a:solidFill>
                  <a:schemeClr val="tx1"/>
                </a:solidFill>
                <a:latin typeface="Arial" panose="020B0604020202020204" pitchFamily="34" charset="0"/>
              </a:defRPr>
            </a:lvl3pPr>
            <a:lvl4pPr marL="1600200" indent="-228600" defTabSz="18610263" eaLnBrk="0" hangingPunct="0">
              <a:defRPr sz="3600" b="1">
                <a:solidFill>
                  <a:schemeClr val="tx1"/>
                </a:solidFill>
                <a:latin typeface="Arial" panose="020B0604020202020204" pitchFamily="34" charset="0"/>
              </a:defRPr>
            </a:lvl4pPr>
            <a:lvl5pPr marL="2057400" indent="-228600" defTabSz="18610263" eaLnBrk="0" hangingPunct="0">
              <a:defRPr sz="3600" b="1">
                <a:solidFill>
                  <a:schemeClr val="tx1"/>
                </a:solidFill>
                <a:latin typeface="Arial" panose="020B0604020202020204" pitchFamily="34" charset="0"/>
              </a:defRPr>
            </a:lvl5pPr>
            <a:lvl6pPr marL="2514600" indent="-228600" defTabSz="186102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86102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86102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8610263" eaLnBrk="0" fontAlgn="base" hangingPunct="0">
              <a:spcBef>
                <a:spcPct val="0"/>
              </a:spcBef>
              <a:spcAft>
                <a:spcPct val="0"/>
              </a:spcAft>
              <a:defRPr sz="3600" b="1">
                <a:solidFill>
                  <a:schemeClr val="tx1"/>
                </a:solidFill>
                <a:latin typeface="Arial" panose="020B0604020202020204" pitchFamily="34" charset="0"/>
              </a:defRPr>
            </a:lvl9pPr>
          </a:lstStyle>
          <a:p>
            <a:pPr algn="ctr" eaLnBrk="1" hangingPunct="1">
              <a:spcBef>
                <a:spcPct val="20000"/>
              </a:spcBef>
              <a:defRPr/>
            </a:pPr>
            <a:r>
              <a:rPr lang="en-US" sz="5280" dirty="0"/>
              <a:t> </a:t>
            </a:r>
            <a:r>
              <a:rPr lang="en-US" sz="5280" dirty="0">
                <a:solidFill>
                  <a:schemeClr val="bg1"/>
                </a:solidFill>
              </a:rPr>
              <a:t>Diagnostic</a:t>
            </a:r>
            <a:r>
              <a:rPr lang="en-US" sz="5280" dirty="0"/>
              <a:t> </a:t>
            </a:r>
            <a:r>
              <a:rPr lang="en-US" sz="5280" dirty="0">
                <a:solidFill>
                  <a:schemeClr val="bg1"/>
                </a:solidFill>
              </a:rPr>
              <a:t>Studies</a:t>
            </a:r>
          </a:p>
        </p:txBody>
      </p:sp>
      <p:pic>
        <p:nvPicPr>
          <p:cNvPr id="6" name="Picture 5"/>
          <p:cNvPicPr>
            <a:picLocks noChangeAspect="1"/>
          </p:cNvPicPr>
          <p:nvPr/>
        </p:nvPicPr>
        <p:blipFill>
          <a:blip r:embed="rId3"/>
          <a:stretch>
            <a:fillRect/>
          </a:stretch>
        </p:blipFill>
        <p:spPr>
          <a:xfrm>
            <a:off x="817656" y="1286003"/>
            <a:ext cx="3730979" cy="3136570"/>
          </a:xfrm>
          <a:prstGeom prst="rect">
            <a:avLst/>
          </a:prstGeom>
        </p:spPr>
      </p:pic>
      <p:pic>
        <p:nvPicPr>
          <p:cNvPr id="11" name="Picture 10"/>
          <p:cNvPicPr>
            <a:picLocks noChangeAspect="1"/>
          </p:cNvPicPr>
          <p:nvPr/>
        </p:nvPicPr>
        <p:blipFill>
          <a:blip r:embed="rId4"/>
          <a:stretch>
            <a:fillRect/>
          </a:stretch>
        </p:blipFill>
        <p:spPr>
          <a:xfrm>
            <a:off x="33632777" y="1366924"/>
            <a:ext cx="3731075" cy="3139712"/>
          </a:xfrm>
          <a:prstGeom prst="rect">
            <a:avLst/>
          </a:prstGeom>
        </p:spPr>
      </p:pic>
      <p:sp>
        <p:nvSpPr>
          <p:cNvPr id="3" name="Rectangle 1160">
            <a:extLst>
              <a:ext uri="{FF2B5EF4-FFF2-40B4-BE49-F238E27FC236}">
                <a16:creationId xmlns:a16="http://schemas.microsoft.com/office/drawing/2014/main" id="{A72F23C6-78C0-5D88-B203-7E593762D1D9}"/>
              </a:ext>
            </a:extLst>
          </p:cNvPr>
          <p:cNvSpPr>
            <a:spLocks noChangeArrowheads="1"/>
          </p:cNvSpPr>
          <p:nvPr/>
        </p:nvSpPr>
        <p:spPr bwMode="auto">
          <a:xfrm>
            <a:off x="25812196" y="5964877"/>
            <a:ext cx="11521440" cy="1007110"/>
          </a:xfrm>
          <a:prstGeom prst="rect">
            <a:avLst/>
          </a:prstGeom>
          <a:solidFill>
            <a:srgbClr val="7030A0">
              <a:alpha val="50000"/>
            </a:srgbClr>
          </a:solidFill>
          <a:ln>
            <a:noFill/>
          </a:ln>
        </p:spPr>
        <p:txBody>
          <a:bodyPr lIns="0" tIns="0" rIns="0" bIns="0"/>
          <a:lstStyle>
            <a:lvl1pPr defTabSz="18610263" eaLnBrk="0" hangingPunct="0">
              <a:defRPr sz="3600" b="1">
                <a:solidFill>
                  <a:schemeClr val="tx1"/>
                </a:solidFill>
                <a:latin typeface="Arial" panose="020B0604020202020204" pitchFamily="34" charset="0"/>
              </a:defRPr>
            </a:lvl1pPr>
            <a:lvl2pPr marL="742950" indent="-285750" defTabSz="18610263" eaLnBrk="0" hangingPunct="0">
              <a:defRPr sz="3600" b="1">
                <a:solidFill>
                  <a:schemeClr val="tx1"/>
                </a:solidFill>
                <a:latin typeface="Arial" panose="020B0604020202020204" pitchFamily="34" charset="0"/>
              </a:defRPr>
            </a:lvl2pPr>
            <a:lvl3pPr marL="1143000" indent="-228600" defTabSz="18610263" eaLnBrk="0" hangingPunct="0">
              <a:defRPr sz="3600" b="1">
                <a:solidFill>
                  <a:schemeClr val="tx1"/>
                </a:solidFill>
                <a:latin typeface="Arial" panose="020B0604020202020204" pitchFamily="34" charset="0"/>
              </a:defRPr>
            </a:lvl3pPr>
            <a:lvl4pPr marL="1600200" indent="-228600" defTabSz="18610263" eaLnBrk="0" hangingPunct="0">
              <a:defRPr sz="3600" b="1">
                <a:solidFill>
                  <a:schemeClr val="tx1"/>
                </a:solidFill>
                <a:latin typeface="Arial" panose="020B0604020202020204" pitchFamily="34" charset="0"/>
              </a:defRPr>
            </a:lvl4pPr>
            <a:lvl5pPr marL="2057400" indent="-228600" defTabSz="18610263" eaLnBrk="0" hangingPunct="0">
              <a:defRPr sz="3600" b="1">
                <a:solidFill>
                  <a:schemeClr val="tx1"/>
                </a:solidFill>
                <a:latin typeface="Arial" panose="020B0604020202020204" pitchFamily="34" charset="0"/>
              </a:defRPr>
            </a:lvl5pPr>
            <a:lvl6pPr marL="2514600" indent="-228600" defTabSz="18610263" eaLnBrk="0" fontAlgn="base" hangingPunct="0">
              <a:spcBef>
                <a:spcPct val="0"/>
              </a:spcBef>
              <a:spcAft>
                <a:spcPct val="0"/>
              </a:spcAft>
              <a:defRPr sz="3600" b="1">
                <a:solidFill>
                  <a:schemeClr val="tx1"/>
                </a:solidFill>
                <a:latin typeface="Arial" panose="020B0604020202020204" pitchFamily="34" charset="0"/>
              </a:defRPr>
            </a:lvl6pPr>
            <a:lvl7pPr marL="2971800" indent="-228600" defTabSz="18610263" eaLnBrk="0" fontAlgn="base" hangingPunct="0">
              <a:spcBef>
                <a:spcPct val="0"/>
              </a:spcBef>
              <a:spcAft>
                <a:spcPct val="0"/>
              </a:spcAft>
              <a:defRPr sz="3600" b="1">
                <a:solidFill>
                  <a:schemeClr val="tx1"/>
                </a:solidFill>
                <a:latin typeface="Arial" panose="020B0604020202020204" pitchFamily="34" charset="0"/>
              </a:defRPr>
            </a:lvl7pPr>
            <a:lvl8pPr marL="3429000" indent="-228600" defTabSz="18610263" eaLnBrk="0" fontAlgn="base" hangingPunct="0">
              <a:spcBef>
                <a:spcPct val="0"/>
              </a:spcBef>
              <a:spcAft>
                <a:spcPct val="0"/>
              </a:spcAft>
              <a:defRPr sz="3600" b="1">
                <a:solidFill>
                  <a:schemeClr val="tx1"/>
                </a:solidFill>
                <a:latin typeface="Arial" panose="020B0604020202020204" pitchFamily="34" charset="0"/>
              </a:defRPr>
            </a:lvl8pPr>
            <a:lvl9pPr marL="3886200" indent="-228600" defTabSz="18610263" eaLnBrk="0" fontAlgn="base" hangingPunct="0">
              <a:spcBef>
                <a:spcPct val="0"/>
              </a:spcBef>
              <a:spcAft>
                <a:spcPct val="0"/>
              </a:spcAft>
              <a:defRPr sz="3600" b="1">
                <a:solidFill>
                  <a:schemeClr val="tx1"/>
                </a:solidFill>
                <a:latin typeface="Arial" panose="020B0604020202020204" pitchFamily="34" charset="0"/>
              </a:defRPr>
            </a:lvl9pPr>
          </a:lstStyle>
          <a:p>
            <a:pPr algn="ctr" eaLnBrk="1" hangingPunct="1">
              <a:spcBef>
                <a:spcPct val="20000"/>
              </a:spcBef>
              <a:defRPr/>
            </a:pPr>
            <a:r>
              <a:rPr lang="en-US" sz="5280" dirty="0"/>
              <a:t> </a:t>
            </a:r>
            <a:r>
              <a:rPr lang="en-US" sz="5280" dirty="0">
                <a:solidFill>
                  <a:schemeClr val="bg1"/>
                </a:solidFill>
              </a:rPr>
              <a:t>Hospital</a:t>
            </a:r>
            <a:r>
              <a:rPr lang="en-US" sz="5280" dirty="0"/>
              <a:t> </a:t>
            </a:r>
            <a:r>
              <a:rPr lang="en-US" sz="5280" dirty="0">
                <a:solidFill>
                  <a:schemeClr val="bg1"/>
                </a:solidFill>
              </a:rPr>
              <a:t>Course</a:t>
            </a:r>
          </a:p>
        </p:txBody>
      </p:sp>
      <p:sp>
        <p:nvSpPr>
          <p:cNvPr id="4" name="Rectangle 50">
            <a:extLst>
              <a:ext uri="{FF2B5EF4-FFF2-40B4-BE49-F238E27FC236}">
                <a16:creationId xmlns:a16="http://schemas.microsoft.com/office/drawing/2014/main" id="{9B2705EF-DDB5-4E84-DB91-CC6D77845037}"/>
              </a:ext>
            </a:extLst>
          </p:cNvPr>
          <p:cNvSpPr>
            <a:spLocks noChangeArrowheads="1"/>
          </p:cNvSpPr>
          <p:nvPr/>
        </p:nvSpPr>
        <p:spPr bwMode="auto">
          <a:xfrm>
            <a:off x="25955796" y="7105650"/>
            <a:ext cx="11453599" cy="994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566738" indent="-566738">
              <a:defRPr sz="3600" b="1">
                <a:solidFill>
                  <a:schemeClr val="tx1"/>
                </a:solidFill>
                <a:latin typeface="Arial" panose="020B0604020202020204" pitchFamily="34" charset="0"/>
              </a:defRPr>
            </a:lvl1pPr>
            <a:lvl2pPr marL="742950" indent="-285750">
              <a:defRPr sz="3600" b="1">
                <a:solidFill>
                  <a:schemeClr val="tx1"/>
                </a:solidFill>
                <a:latin typeface="Arial" panose="020B0604020202020204" pitchFamily="34" charset="0"/>
              </a:defRPr>
            </a:lvl2pPr>
            <a:lvl3pPr marL="1143000" indent="-228600">
              <a:defRPr sz="3600" b="1">
                <a:solidFill>
                  <a:schemeClr val="tx1"/>
                </a:solidFill>
                <a:latin typeface="Arial" panose="020B0604020202020204" pitchFamily="34" charset="0"/>
              </a:defRPr>
            </a:lvl3pPr>
            <a:lvl4pPr marL="1600200" indent="-228600">
              <a:defRPr sz="3600" b="1">
                <a:solidFill>
                  <a:schemeClr val="tx1"/>
                </a:solidFill>
                <a:latin typeface="Arial" panose="020B0604020202020204" pitchFamily="34" charset="0"/>
              </a:defRPr>
            </a:lvl4pPr>
            <a:lvl5pPr marL="2057400" indent="-228600">
              <a:defRPr sz="3600" b="1">
                <a:solidFill>
                  <a:schemeClr val="tx1"/>
                </a:solidFill>
                <a:latin typeface="Arial" panose="020B0604020202020204" pitchFamily="34" charset="0"/>
              </a:defRPr>
            </a:lvl5pPr>
            <a:lvl6pPr marL="2514600" indent="-228600" eaLnBrk="0" fontAlgn="base" hangingPunct="0">
              <a:spcBef>
                <a:spcPct val="0"/>
              </a:spcBef>
              <a:spcAft>
                <a:spcPct val="0"/>
              </a:spcAft>
              <a:defRPr sz="3600" b="1">
                <a:solidFill>
                  <a:schemeClr val="tx1"/>
                </a:solidFill>
                <a:latin typeface="Arial" panose="020B0604020202020204" pitchFamily="34" charset="0"/>
              </a:defRPr>
            </a:lvl6pPr>
            <a:lvl7pPr marL="2971800" indent="-228600" eaLnBrk="0" fontAlgn="base" hangingPunct="0">
              <a:spcBef>
                <a:spcPct val="0"/>
              </a:spcBef>
              <a:spcAft>
                <a:spcPct val="0"/>
              </a:spcAft>
              <a:defRPr sz="3600" b="1">
                <a:solidFill>
                  <a:schemeClr val="tx1"/>
                </a:solidFill>
                <a:latin typeface="Arial" panose="020B0604020202020204" pitchFamily="34" charset="0"/>
              </a:defRPr>
            </a:lvl7pPr>
            <a:lvl8pPr marL="3429000" indent="-228600" eaLnBrk="0" fontAlgn="base" hangingPunct="0">
              <a:spcBef>
                <a:spcPct val="0"/>
              </a:spcBef>
              <a:spcAft>
                <a:spcPct val="0"/>
              </a:spcAft>
              <a:defRPr sz="3600" b="1">
                <a:solidFill>
                  <a:schemeClr val="tx1"/>
                </a:solidFill>
                <a:latin typeface="Arial" panose="020B0604020202020204" pitchFamily="34" charset="0"/>
              </a:defRPr>
            </a:lvl8pPr>
            <a:lvl9pPr marL="3886200" indent="-228600" eaLnBrk="0" fontAlgn="base" hangingPunct="0">
              <a:spcBef>
                <a:spcPct val="0"/>
              </a:spcBef>
              <a:spcAft>
                <a:spcPct val="0"/>
              </a:spcAft>
              <a:defRPr sz="3600" b="1">
                <a:solidFill>
                  <a:schemeClr val="tx1"/>
                </a:solidFill>
                <a:latin typeface="Arial" panose="020B0604020202020204" pitchFamily="34" charset="0"/>
              </a:defRPr>
            </a:lvl9pPr>
          </a:lstStyle>
          <a:p>
            <a:pPr marL="0" indent="0" eaLnBrk="1" hangingPunct="1">
              <a:buSzPct val="85000"/>
            </a:pPr>
            <a:r>
              <a:rPr lang="en-US" sz="4000" dirty="0"/>
              <a:t>Patient successfully underwent a bioprosthetic SAVR and was transferred to ICU. Pathology of the aortic valve vegetation revealed myxoid degeneration with </a:t>
            </a:r>
            <a:r>
              <a:rPr lang="en-US" sz="4000" dirty="0" err="1"/>
              <a:t>Lambl’s</a:t>
            </a:r>
            <a:r>
              <a:rPr lang="en-US" sz="4000" dirty="0"/>
              <a:t> excrescences and fibrin thrombi. Her hospital course was complicated by a right frontal punctate infarct, and an acute right brachial arterial thrombus, the latter which was cleared with a heparin drip. She developed a left common femoral artery pseudoaneurysm 10 days following her SAVR, detected on physical exam and confirmed with ultrasound, which also resolved following intravascular thrombin injection. The patient was discharged on Fondaparinux and warfarin for lifelong anticoagulation. </a:t>
            </a:r>
          </a:p>
        </p:txBody>
      </p:sp>
      <p:sp>
        <p:nvSpPr>
          <p:cNvPr id="5" name="Rectangle 4">
            <a:extLst>
              <a:ext uri="{FF2B5EF4-FFF2-40B4-BE49-F238E27FC236}">
                <a16:creationId xmlns:a16="http://schemas.microsoft.com/office/drawing/2014/main" id="{058326FC-03F3-234D-B329-9249EF1923CE}"/>
              </a:ext>
            </a:extLst>
          </p:cNvPr>
          <p:cNvSpPr/>
          <p:nvPr/>
        </p:nvSpPr>
        <p:spPr>
          <a:xfrm>
            <a:off x="643717" y="7091933"/>
            <a:ext cx="10524282" cy="8494633"/>
          </a:xfrm>
          <a:prstGeom prst="rect">
            <a:avLst/>
          </a:prstGeom>
        </p:spPr>
        <p:txBody>
          <a:bodyPr wrap="square">
            <a:spAutoFit/>
          </a:bodyPr>
          <a:lstStyle/>
          <a:p>
            <a:r>
              <a:rPr lang="en-US" sz="4200" dirty="0"/>
              <a:t>Marantic endocarditis or nonbacterial thrombotic endocarditis (NBTE) refers to platelet aggregates or large vegetations on previously undamaged heart valves in the absence of systemic bacterial infection. While the initiating factor related to pathogenesis is unknown, it is thought that endothelium injury in the setting of hypercoagulable state plays a critical role in pathogenesis.  NBTE is a rare condition affecting mostly patients with advanced malignancy or systemic lupus erythematosus.  </a:t>
            </a:r>
          </a:p>
        </p:txBody>
      </p:sp>
      <p:sp>
        <p:nvSpPr>
          <p:cNvPr id="9" name="Rectangle 8">
            <a:extLst>
              <a:ext uri="{FF2B5EF4-FFF2-40B4-BE49-F238E27FC236}">
                <a16:creationId xmlns:a16="http://schemas.microsoft.com/office/drawing/2014/main" id="{8190472B-7CFC-9F44-A7B1-B33029967169}"/>
              </a:ext>
            </a:extLst>
          </p:cNvPr>
          <p:cNvSpPr/>
          <p:nvPr/>
        </p:nvSpPr>
        <p:spPr>
          <a:xfrm>
            <a:off x="9944465" y="3804414"/>
            <a:ext cx="19202400" cy="1077218"/>
          </a:xfrm>
          <a:prstGeom prst="rect">
            <a:avLst/>
          </a:prstGeom>
        </p:spPr>
        <p:txBody>
          <a:bodyPr>
            <a:spAutoFit/>
          </a:bodyPr>
          <a:lstStyle/>
          <a:p>
            <a:pPr algn="ctr"/>
            <a:r>
              <a:rPr lang="en-US" altLang="en-US" sz="3200" dirty="0">
                <a:solidFill>
                  <a:schemeClr val="bg1"/>
                </a:solidFill>
              </a:rPr>
              <a:t>Department of Internal Medicine, </a:t>
            </a:r>
            <a:br>
              <a:rPr lang="en-US" altLang="en-US" sz="3200" dirty="0">
                <a:solidFill>
                  <a:schemeClr val="bg1"/>
                </a:solidFill>
              </a:rPr>
            </a:br>
            <a:r>
              <a:rPr lang="en-US" altLang="en-US" sz="3200" dirty="0">
                <a:solidFill>
                  <a:schemeClr val="bg1"/>
                </a:solidFill>
              </a:rPr>
              <a:t>LSU Health Sciences Center, New Orleans, LA</a:t>
            </a:r>
            <a:endParaRPr lang="en-US" sz="3200" dirty="0">
              <a:solidFill>
                <a:schemeClr val="bg1"/>
              </a:solidFill>
            </a:endParaRPr>
          </a:p>
        </p:txBody>
      </p:sp>
      <p:sp>
        <p:nvSpPr>
          <p:cNvPr id="19" name="Rectangle 18">
            <a:extLst>
              <a:ext uri="{FF2B5EF4-FFF2-40B4-BE49-F238E27FC236}">
                <a16:creationId xmlns:a16="http://schemas.microsoft.com/office/drawing/2014/main" id="{3B5EA653-C109-424C-BEE9-D97BF24FBFBF}"/>
              </a:ext>
            </a:extLst>
          </p:cNvPr>
          <p:cNvSpPr/>
          <p:nvPr/>
        </p:nvSpPr>
        <p:spPr>
          <a:xfrm>
            <a:off x="13001329" y="26393679"/>
            <a:ext cx="11482443" cy="1938992"/>
          </a:xfrm>
          <a:prstGeom prst="rect">
            <a:avLst/>
          </a:prstGeom>
        </p:spPr>
        <p:txBody>
          <a:bodyPr wrap="square">
            <a:spAutoFit/>
          </a:bodyPr>
          <a:lstStyle/>
          <a:p>
            <a:r>
              <a:rPr lang="en-US" sz="2400" b="0" dirty="0"/>
              <a:t>Kenneth A Bauer, MD. Nonbacterial thrombotic endocarditis</a:t>
            </a:r>
            <a:r>
              <a:rPr lang="en-US" sz="2400" b="0" dirty="0">
                <a:solidFill>
                  <a:srgbClr val="000000"/>
                </a:solidFill>
              </a:rPr>
              <a:t>. In: </a:t>
            </a:r>
            <a:r>
              <a:rPr lang="en-US" sz="2400" b="0" i="1" dirty="0">
                <a:solidFill>
                  <a:srgbClr val="000000"/>
                </a:solidFill>
              </a:rPr>
              <a:t>UpToDate</a:t>
            </a:r>
            <a:r>
              <a:rPr lang="en-US" sz="2400" b="0" dirty="0">
                <a:solidFill>
                  <a:srgbClr val="000000"/>
                </a:solidFill>
              </a:rPr>
              <a:t>, Post TW (Ed), UpToDate, Retrieved September 23</a:t>
            </a:r>
            <a:r>
              <a:rPr lang="en-US" sz="2400" b="0" baseline="30000" dirty="0">
                <a:solidFill>
                  <a:srgbClr val="000000"/>
                </a:solidFill>
              </a:rPr>
              <a:t>rd</a:t>
            </a:r>
            <a:r>
              <a:rPr lang="en-US" sz="2400" b="0" dirty="0">
                <a:solidFill>
                  <a:srgbClr val="000000"/>
                </a:solidFill>
              </a:rPr>
              <a:t>, 2023 https://</a:t>
            </a:r>
            <a:r>
              <a:rPr lang="en-US" sz="2400" b="0" dirty="0" err="1">
                <a:solidFill>
                  <a:srgbClr val="000000"/>
                </a:solidFill>
              </a:rPr>
              <a:t>www.uptodate.com</a:t>
            </a:r>
            <a:r>
              <a:rPr lang="en-US" sz="2400" b="0" dirty="0">
                <a:solidFill>
                  <a:srgbClr val="000000"/>
                </a:solidFill>
              </a:rPr>
              <a:t>/contents/</a:t>
            </a:r>
            <a:r>
              <a:rPr lang="en-US" sz="2400" b="0" dirty="0" err="1">
                <a:solidFill>
                  <a:srgbClr val="000000"/>
                </a:solidFill>
              </a:rPr>
              <a:t>nonbacterial-thrombotic-endocarditis?search</a:t>
            </a:r>
            <a:r>
              <a:rPr lang="en-US" sz="2400" b="0" dirty="0">
                <a:solidFill>
                  <a:srgbClr val="000000"/>
                </a:solidFill>
              </a:rPr>
              <a:t>=</a:t>
            </a:r>
            <a:r>
              <a:rPr lang="en-US" sz="2400" b="0" dirty="0" err="1">
                <a:solidFill>
                  <a:srgbClr val="000000"/>
                </a:solidFill>
              </a:rPr>
              <a:t>NBTE&amp;source</a:t>
            </a:r>
            <a:r>
              <a:rPr lang="en-US" sz="2400" b="0" dirty="0">
                <a:solidFill>
                  <a:srgbClr val="000000"/>
                </a:solidFill>
              </a:rPr>
              <a:t>=</a:t>
            </a:r>
            <a:r>
              <a:rPr lang="en-US" sz="2400" b="0" dirty="0" err="1">
                <a:solidFill>
                  <a:srgbClr val="000000"/>
                </a:solidFill>
              </a:rPr>
              <a:t>search_result&amp;selectedTitle</a:t>
            </a:r>
            <a:r>
              <a:rPr lang="en-US" sz="2400" b="0" dirty="0">
                <a:solidFill>
                  <a:srgbClr val="000000"/>
                </a:solidFill>
              </a:rPr>
              <a:t>=1~27&amp;usage_type=</a:t>
            </a:r>
            <a:r>
              <a:rPr lang="en-US" sz="2400" b="0" dirty="0" err="1">
                <a:solidFill>
                  <a:srgbClr val="000000"/>
                </a:solidFill>
              </a:rPr>
              <a:t>default&amp;display_rank</a:t>
            </a:r>
            <a:r>
              <a:rPr lang="en-US" sz="2400" b="0" dirty="0">
                <a:solidFill>
                  <a:srgbClr val="000000"/>
                </a:solidFill>
              </a:rPr>
              <a:t>=1</a:t>
            </a:r>
          </a:p>
        </p:txBody>
      </p:sp>
      <p:pic>
        <p:nvPicPr>
          <p:cNvPr id="12" name="Picture 11">
            <a:extLst>
              <a:ext uri="{FF2B5EF4-FFF2-40B4-BE49-F238E27FC236}">
                <a16:creationId xmlns:a16="http://schemas.microsoft.com/office/drawing/2014/main" id="{99796E20-3788-1F40-A9AA-0291807C7CF3}"/>
              </a:ext>
            </a:extLst>
          </p:cNvPr>
          <p:cNvPicPr>
            <a:picLocks noChangeAspect="1"/>
          </p:cNvPicPr>
          <p:nvPr/>
        </p:nvPicPr>
        <p:blipFill rotWithShape="1">
          <a:blip r:embed="rId5">
            <a:extLst>
              <a:ext uri="{28A0092B-C50C-407E-A947-70E740481C1C}">
                <a14:useLocalDpi xmlns:a14="http://schemas.microsoft.com/office/drawing/2010/main" val="0"/>
              </a:ext>
            </a:extLst>
          </a:blip>
          <a:srcRect t="20343" r="3154"/>
          <a:stretch/>
        </p:blipFill>
        <p:spPr>
          <a:xfrm>
            <a:off x="14615100" y="17894637"/>
            <a:ext cx="8178086" cy="6418097"/>
          </a:xfrm>
          <a:prstGeom prst="rect">
            <a:avLst/>
          </a:prstGeom>
        </p:spPr>
      </p:pic>
      <p:pic>
        <p:nvPicPr>
          <p:cNvPr id="14" name="Picture 13">
            <a:extLst>
              <a:ext uri="{FF2B5EF4-FFF2-40B4-BE49-F238E27FC236}">
                <a16:creationId xmlns:a16="http://schemas.microsoft.com/office/drawing/2014/main" id="{38D7B6D8-3BD1-4540-9466-738D4F9FFA42}"/>
              </a:ext>
            </a:extLst>
          </p:cNvPr>
          <p:cNvPicPr>
            <a:picLocks noChangeAspect="1"/>
          </p:cNvPicPr>
          <p:nvPr/>
        </p:nvPicPr>
        <p:blipFill rotWithShape="1">
          <a:blip r:embed="rId6">
            <a:extLst>
              <a:ext uri="{28A0092B-C50C-407E-A947-70E740481C1C}">
                <a14:useLocalDpi xmlns:a14="http://schemas.microsoft.com/office/drawing/2010/main" val="0"/>
              </a:ext>
            </a:extLst>
          </a:blip>
          <a:srcRect t="16501"/>
          <a:stretch/>
        </p:blipFill>
        <p:spPr>
          <a:xfrm>
            <a:off x="14615099" y="7431792"/>
            <a:ext cx="8178087" cy="9565029"/>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98C10B80-960F-424C-B6A0-80AD1FC3B913}"/>
</file>

<file path=customXml/itemProps2.xml><?xml version="1.0" encoding="utf-8"?>
<ds:datastoreItem xmlns:ds="http://schemas.openxmlformats.org/officeDocument/2006/customXml" ds:itemID="{E3474184-9DE4-4D6D-9617-D45B5557FC9E}"/>
</file>

<file path=customXml/itemProps3.xml><?xml version="1.0" encoding="utf-8"?>
<ds:datastoreItem xmlns:ds="http://schemas.openxmlformats.org/officeDocument/2006/customXml" ds:itemID="{AAD636E9-ADF8-43B5-B58D-6E43DB6877D8}"/>
</file>

<file path=docProps/app.xml><?xml version="1.0" encoding="utf-8"?>
<Properties xmlns="http://schemas.openxmlformats.org/officeDocument/2006/extended-properties" xmlns:vt="http://schemas.openxmlformats.org/officeDocument/2006/docPropsVTypes">
  <Template>C:\MSOffice\Templates\Blank Presentation.pot</Template>
  <TotalTime>4986</TotalTime>
  <Words>559</Words>
  <Application>Microsoft Macintosh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 Presentation</vt:lpstr>
      <vt:lpstr>Sepehr Sadeghi, DO; Fernanda Correa, MD; Edward R Leonard, MD; Hsia-Man Chang, MS3; Eduardo Venegas, MD; Neeraj Jain, MD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Library</dc:creator>
  <cp:lastModifiedBy>Sepehr Sadeghi</cp:lastModifiedBy>
  <cp:revision>318</cp:revision>
  <cp:lastPrinted>2000-03-29T22:47:03Z</cp:lastPrinted>
  <dcterms:created xsi:type="dcterms:W3CDTF">1995-06-17T23:31:02Z</dcterms:created>
  <dcterms:modified xsi:type="dcterms:W3CDTF">2024-04-02T00:32:21Z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