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Lst>
  <p:sldSz cx="38404800" cy="29260800"/>
  <p:notesSz cx="6858000" cy="9144000"/>
  <p:embeddedFontLst>
    <p:embeddedFont>
      <p:font typeface="Arial Bold" panose="020B0704020202020204" pitchFamily="34" charset="0"/>
      <p:regular r:id="rId3"/>
      <p:bold r:id="rId4"/>
    </p:embeddedFont>
    <p:embeddedFont>
      <p:font typeface="Helvetica" panose="020B0604020202020204" pitchFamily="34" charset="0"/>
      <p:regular r:id="rId5"/>
      <p:bold r:id="rId6"/>
      <p:italic r:id="rId7"/>
      <p:boldItalic r:id="rId8"/>
    </p:embeddedFont>
    <p:embeddedFont>
      <p:font typeface="Open Sans" panose="020B0606030504020204" pitchFamily="34" charset="0"/>
      <p:regular r:id="rId9"/>
      <p:bold r:id="rId10"/>
      <p:italic r:id="rId11"/>
      <p:boldItalic r:id="rId12"/>
    </p:embeddedFont>
    <p:embeddedFont>
      <p:font typeface="Open Sans Bold" panose="020B0806030504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8E072-6B1E-6249-EA5C-1AE1811721E8}" v="52" dt="2024-01-09T14:25:01.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22" autoAdjust="0"/>
  </p:normalViewPr>
  <p:slideViewPr>
    <p:cSldViewPr>
      <p:cViewPr varScale="1">
        <p:scale>
          <a:sx n="16" d="100"/>
          <a:sy n="16" d="100"/>
        </p:scale>
        <p:origin x="120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21" Type="http://schemas.openxmlformats.org/officeDocument/2006/relationships/customXml" Target="../customXml/item2.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19" Type="http://schemas.microsoft.com/office/2015/10/relationships/revisionInfo" Target="revisionInfo.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2D4CD1E-F321-56B2-C2A1-9F82BD62C29E}"/>
              </a:ext>
            </a:extLst>
          </p:cNvPr>
          <p:cNvSpPr/>
          <p:nvPr userDrawn="1"/>
        </p:nvSpPr>
        <p:spPr>
          <a:xfrm>
            <a:off x="267479" y="17997715"/>
            <a:ext cx="19341369" cy="1038702"/>
          </a:xfrm>
          <a:custGeom>
            <a:avLst/>
            <a:gdLst/>
            <a:ahLst/>
            <a:cxnLst/>
            <a:rect l="l" t="t" r="r" b="b"/>
            <a:pathLst>
              <a:path w="25788493" h="1384935">
                <a:moveTo>
                  <a:pt x="0" y="0"/>
                </a:moveTo>
                <a:lnTo>
                  <a:pt x="25788493" y="0"/>
                </a:lnTo>
                <a:lnTo>
                  <a:pt x="25788493" y="1384935"/>
                </a:lnTo>
                <a:lnTo>
                  <a:pt x="0" y="1384935"/>
                </a:lnTo>
                <a:close/>
              </a:path>
            </a:pathLst>
          </a:custGeom>
          <a:solidFill>
            <a:srgbClr val="FFE88E">
              <a:alpha val="60000"/>
            </a:srgbClr>
          </a:solidFill>
        </p:spPr>
        <p:txBody>
          <a:bodyPr/>
          <a:lstStyle/>
          <a:p>
            <a:endParaRPr lang="en-US" dirty="0"/>
          </a:p>
        </p:txBody>
      </p:sp>
      <p:sp>
        <p:nvSpPr>
          <p:cNvPr id="12" name="Freeform 7">
            <a:extLst>
              <a:ext uri="{FF2B5EF4-FFF2-40B4-BE49-F238E27FC236}">
                <a16:creationId xmlns:a16="http://schemas.microsoft.com/office/drawing/2014/main" id="{3A024DEB-74D9-52C2-A343-2FFEAE3DD94B}"/>
              </a:ext>
            </a:extLst>
          </p:cNvPr>
          <p:cNvSpPr/>
          <p:nvPr userDrawn="1"/>
        </p:nvSpPr>
        <p:spPr>
          <a:xfrm>
            <a:off x="16578140" y="10425008"/>
            <a:ext cx="20655502" cy="983297"/>
          </a:xfrm>
          <a:custGeom>
            <a:avLst/>
            <a:gdLst/>
            <a:ahLst/>
            <a:cxnLst/>
            <a:rect l="l" t="t" r="r" b="b"/>
            <a:pathLst>
              <a:path w="28847033" h="1373251">
                <a:moveTo>
                  <a:pt x="0" y="0"/>
                </a:moveTo>
                <a:lnTo>
                  <a:pt x="28847033" y="0"/>
                </a:lnTo>
                <a:lnTo>
                  <a:pt x="28847033" y="1373251"/>
                </a:lnTo>
                <a:lnTo>
                  <a:pt x="0" y="1373251"/>
                </a:lnTo>
                <a:close/>
              </a:path>
            </a:pathLst>
          </a:custGeom>
          <a:solidFill>
            <a:srgbClr val="FFE88E">
              <a:alpha val="60000"/>
            </a:srgbClr>
          </a:solidFill>
        </p:spPr>
        <p:txBody>
          <a:bodyPr/>
          <a:lstStyle/>
          <a:p>
            <a:endParaRPr lang="en-US" dirty="0"/>
          </a:p>
        </p:txBody>
      </p:sp>
      <p:grpSp>
        <p:nvGrpSpPr>
          <p:cNvPr id="14" name="Group 9">
            <a:extLst>
              <a:ext uri="{FF2B5EF4-FFF2-40B4-BE49-F238E27FC236}">
                <a16:creationId xmlns:a16="http://schemas.microsoft.com/office/drawing/2014/main" id="{8EAA2B77-EE07-1EFD-AEEE-CEA062EC077A}"/>
              </a:ext>
            </a:extLst>
          </p:cNvPr>
          <p:cNvGrpSpPr/>
          <p:nvPr userDrawn="1"/>
        </p:nvGrpSpPr>
        <p:grpSpPr>
          <a:xfrm>
            <a:off x="16565441" y="6378964"/>
            <a:ext cx="20668160" cy="1074244"/>
            <a:chOff x="0" y="0"/>
            <a:chExt cx="28850537" cy="1499529"/>
          </a:xfrm>
        </p:grpSpPr>
        <p:sp>
          <p:nvSpPr>
            <p:cNvPr id="15" name="Freeform 10">
              <a:extLst>
                <a:ext uri="{FF2B5EF4-FFF2-40B4-BE49-F238E27FC236}">
                  <a16:creationId xmlns:a16="http://schemas.microsoft.com/office/drawing/2014/main" id="{BDDBC7EB-65A4-101B-0ABC-7BFD2774A0BD}"/>
                </a:ext>
              </a:extLst>
            </p:cNvPr>
            <p:cNvSpPr/>
            <p:nvPr/>
          </p:nvSpPr>
          <p:spPr>
            <a:xfrm>
              <a:off x="0" y="0"/>
              <a:ext cx="28850589" cy="1499489"/>
            </a:xfrm>
            <a:custGeom>
              <a:avLst/>
              <a:gdLst/>
              <a:ahLst/>
              <a:cxnLst/>
              <a:rect l="l" t="t" r="r" b="b"/>
              <a:pathLst>
                <a:path w="28850589" h="1499489">
                  <a:moveTo>
                    <a:pt x="0" y="0"/>
                  </a:moveTo>
                  <a:lnTo>
                    <a:pt x="28850589" y="0"/>
                  </a:lnTo>
                  <a:lnTo>
                    <a:pt x="28850589" y="1499489"/>
                  </a:lnTo>
                  <a:lnTo>
                    <a:pt x="0" y="1499489"/>
                  </a:lnTo>
                  <a:close/>
                </a:path>
              </a:pathLst>
            </a:custGeom>
            <a:solidFill>
              <a:srgbClr val="FFE88E">
                <a:alpha val="60000"/>
              </a:srgbClr>
            </a:solidFill>
          </p:spPr>
          <p:txBody>
            <a:bodyPr/>
            <a:lstStyle/>
            <a:p>
              <a:endParaRPr lang="en-US"/>
            </a:p>
          </p:txBody>
        </p:sp>
      </p:grpSp>
      <p:sp>
        <p:nvSpPr>
          <p:cNvPr id="17" name="Freeform 12">
            <a:extLst>
              <a:ext uri="{FF2B5EF4-FFF2-40B4-BE49-F238E27FC236}">
                <a16:creationId xmlns:a16="http://schemas.microsoft.com/office/drawing/2014/main" id="{626B5A78-CDAE-1163-9FFE-715080043A98}"/>
              </a:ext>
            </a:extLst>
          </p:cNvPr>
          <p:cNvSpPr/>
          <p:nvPr userDrawn="1"/>
        </p:nvSpPr>
        <p:spPr>
          <a:xfrm flipV="1">
            <a:off x="-402057" y="0"/>
            <a:ext cx="9383873" cy="9348683"/>
          </a:xfrm>
          <a:custGeom>
            <a:avLst/>
            <a:gdLst/>
            <a:ahLst/>
            <a:cxnLst/>
            <a:rect l="l" t="t" r="r" b="b"/>
            <a:pathLst>
              <a:path w="9383873" h="9348683">
                <a:moveTo>
                  <a:pt x="0" y="9348683"/>
                </a:moveTo>
                <a:lnTo>
                  <a:pt x="9383873" y="9348683"/>
                </a:lnTo>
                <a:lnTo>
                  <a:pt x="9383873" y="0"/>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4285"/>
            </a:stretch>
          </a:blipFill>
        </p:spPr>
        <p:txBody>
          <a:bodyPr/>
          <a:lstStyle/>
          <a:p>
            <a:endParaRPr lang="en-US"/>
          </a:p>
        </p:txBody>
      </p:sp>
      <p:sp>
        <p:nvSpPr>
          <p:cNvPr id="18" name="Freeform 13">
            <a:extLst>
              <a:ext uri="{FF2B5EF4-FFF2-40B4-BE49-F238E27FC236}">
                <a16:creationId xmlns:a16="http://schemas.microsoft.com/office/drawing/2014/main" id="{51B2AD35-6F84-742C-1531-3C2FCFBCE581}"/>
              </a:ext>
            </a:extLst>
          </p:cNvPr>
          <p:cNvSpPr/>
          <p:nvPr userDrawn="1"/>
        </p:nvSpPr>
        <p:spPr>
          <a:xfrm flipH="1" flipV="1">
            <a:off x="29313623" y="0"/>
            <a:ext cx="9440598" cy="9831120"/>
          </a:xfrm>
          <a:custGeom>
            <a:avLst/>
            <a:gdLst/>
            <a:ahLst/>
            <a:cxnLst/>
            <a:rect l="l" t="t" r="r" b="b"/>
            <a:pathLst>
              <a:path w="9868126" h="9831120">
                <a:moveTo>
                  <a:pt x="9868126" y="9831120"/>
                </a:moveTo>
                <a:lnTo>
                  <a:pt x="0" y="9831120"/>
                </a:lnTo>
                <a:lnTo>
                  <a:pt x="0" y="0"/>
                </a:lnTo>
                <a:lnTo>
                  <a:pt x="9868126" y="0"/>
                </a:lnTo>
                <a:lnTo>
                  <a:pt x="9868126" y="9831120"/>
                </a:lnTo>
                <a:close/>
              </a:path>
            </a:pathLst>
          </a:custGeom>
          <a:blipFill>
            <a:blip r:embed="rId2">
              <a:extLst>
                <a:ext uri="{96DAC541-7B7A-43D3-8B79-37D633B846F1}">
                  <asvg:svgBlip xmlns:asvg="http://schemas.microsoft.com/office/drawing/2016/SVG/main" r:embed="rId3"/>
                </a:ext>
              </a:extLst>
            </a:blip>
            <a:stretch>
              <a:fillRect l="-6856" r="-1"/>
            </a:stretch>
          </a:blipFill>
        </p:spPr>
        <p:txBody>
          <a:bodyPr/>
          <a:lstStyle/>
          <a:p>
            <a:endParaRPr lang="en-US"/>
          </a:p>
        </p:txBody>
      </p:sp>
      <p:sp>
        <p:nvSpPr>
          <p:cNvPr id="19" name="Freeform 14">
            <a:extLst>
              <a:ext uri="{FF2B5EF4-FFF2-40B4-BE49-F238E27FC236}">
                <a16:creationId xmlns:a16="http://schemas.microsoft.com/office/drawing/2014/main" id="{ACC89B21-1936-4D20-B0D9-0FD91D8C4B1E}"/>
              </a:ext>
            </a:extLst>
          </p:cNvPr>
          <p:cNvSpPr/>
          <p:nvPr userDrawn="1"/>
        </p:nvSpPr>
        <p:spPr>
          <a:xfrm>
            <a:off x="267479"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20" name="Freeform 15">
            <a:extLst>
              <a:ext uri="{FF2B5EF4-FFF2-40B4-BE49-F238E27FC236}">
                <a16:creationId xmlns:a16="http://schemas.microsoft.com/office/drawing/2014/main" id="{579CFFC0-9A4C-2773-FF71-5C9166E2A375}"/>
              </a:ext>
            </a:extLst>
          </p:cNvPr>
          <p:cNvSpPr/>
          <p:nvPr userDrawn="1"/>
        </p:nvSpPr>
        <p:spPr>
          <a:xfrm>
            <a:off x="35243492"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30" name="TextBox 25">
            <a:extLst>
              <a:ext uri="{FF2B5EF4-FFF2-40B4-BE49-F238E27FC236}">
                <a16:creationId xmlns:a16="http://schemas.microsoft.com/office/drawing/2014/main" id="{C812626C-6D6C-A7CA-3CD9-EF757B7A515E}"/>
              </a:ext>
            </a:extLst>
          </p:cNvPr>
          <p:cNvSpPr txBox="1"/>
          <p:nvPr userDrawn="1"/>
        </p:nvSpPr>
        <p:spPr>
          <a:xfrm>
            <a:off x="751842" y="15991025"/>
            <a:ext cx="193230" cy="783943"/>
          </a:xfrm>
          <a:prstGeom prst="rect">
            <a:avLst/>
          </a:prstGeom>
        </p:spPr>
        <p:txBody>
          <a:bodyPr lIns="0" tIns="0" rIns="0" bIns="0" rtlCol="0" anchor="t">
            <a:spAutoFit/>
          </a:bodyPr>
          <a:lstStyle/>
          <a:p>
            <a:pPr algn="ctr">
              <a:lnSpc>
                <a:spcPts val="6033"/>
              </a:lnSpc>
            </a:pPr>
            <a:r>
              <a:rPr lang="en-US" sz="5027" spc="-200">
                <a:solidFill>
                  <a:srgbClr val="FFFFFF"/>
                </a:solidFill>
                <a:latin typeface="Open Sans Bold"/>
              </a:rPr>
              <a:t>A</a:t>
            </a:r>
          </a:p>
        </p:txBody>
      </p:sp>
      <p:grpSp>
        <p:nvGrpSpPr>
          <p:cNvPr id="31" name="Group 26">
            <a:extLst>
              <a:ext uri="{FF2B5EF4-FFF2-40B4-BE49-F238E27FC236}">
                <a16:creationId xmlns:a16="http://schemas.microsoft.com/office/drawing/2014/main" id="{CCC2C60D-8B93-637D-3A5A-4603F48D0C93}"/>
              </a:ext>
            </a:extLst>
          </p:cNvPr>
          <p:cNvGrpSpPr/>
          <p:nvPr userDrawn="1"/>
        </p:nvGrpSpPr>
        <p:grpSpPr>
          <a:xfrm>
            <a:off x="369715" y="25109419"/>
            <a:ext cx="19341369" cy="933927"/>
            <a:chOff x="146021" y="-189"/>
            <a:chExt cx="25788492" cy="1245236"/>
          </a:xfrm>
        </p:grpSpPr>
        <p:sp>
          <p:nvSpPr>
            <p:cNvPr id="32" name="Freeform 27">
              <a:extLst>
                <a:ext uri="{FF2B5EF4-FFF2-40B4-BE49-F238E27FC236}">
                  <a16:creationId xmlns:a16="http://schemas.microsoft.com/office/drawing/2014/main" id="{7D22DDBD-3344-C978-AA44-54F84ADDB155}"/>
                </a:ext>
              </a:extLst>
            </p:cNvPr>
            <p:cNvSpPr/>
            <p:nvPr/>
          </p:nvSpPr>
          <p:spPr>
            <a:xfrm>
              <a:off x="146021" y="-189"/>
              <a:ext cx="25788492" cy="1245236"/>
            </a:xfrm>
            <a:custGeom>
              <a:avLst/>
              <a:gdLst/>
              <a:ahLst/>
              <a:cxnLst/>
              <a:rect l="l" t="t" r="r" b="b"/>
              <a:pathLst>
                <a:path w="25788493" h="1245235">
                  <a:moveTo>
                    <a:pt x="0" y="0"/>
                  </a:moveTo>
                  <a:lnTo>
                    <a:pt x="25788493" y="0"/>
                  </a:lnTo>
                  <a:lnTo>
                    <a:pt x="25788493" y="1245235"/>
                  </a:lnTo>
                  <a:lnTo>
                    <a:pt x="0" y="1245235"/>
                  </a:lnTo>
                  <a:close/>
                </a:path>
              </a:pathLst>
            </a:custGeom>
            <a:solidFill>
              <a:srgbClr val="FFE88E">
                <a:alpha val="60000"/>
              </a:srgbClr>
            </a:solidFill>
          </p:spPr>
          <p:txBody>
            <a:bodyPr/>
            <a:lstStyle/>
            <a:p>
              <a:endParaRPr lang="en-US"/>
            </a:p>
          </p:txBody>
        </p:sp>
      </p:grpSp>
      <p:sp>
        <p:nvSpPr>
          <p:cNvPr id="35" name="Picture Placeholder 34">
            <a:extLst>
              <a:ext uri="{FF2B5EF4-FFF2-40B4-BE49-F238E27FC236}">
                <a16:creationId xmlns:a16="http://schemas.microsoft.com/office/drawing/2014/main" id="{8DCA284D-30B2-347B-593C-ED349CBA2843}"/>
              </a:ext>
            </a:extLst>
          </p:cNvPr>
          <p:cNvSpPr>
            <a:spLocks noGrp="1"/>
          </p:cNvSpPr>
          <p:nvPr>
            <p:ph type="pic" sz="quarter" idx="10"/>
          </p:nvPr>
        </p:nvSpPr>
        <p:spPr>
          <a:xfrm>
            <a:off x="20295374" y="18046692"/>
            <a:ext cx="12255884" cy="10952570"/>
          </a:xfrm>
        </p:spPr>
        <p:txBody>
          <a:bodyPr/>
          <a:lstStyle/>
          <a:p>
            <a:endParaRPr lang="en-US" dirty="0"/>
          </a:p>
        </p:txBody>
      </p:sp>
      <p:sp>
        <p:nvSpPr>
          <p:cNvPr id="37" name="Picture Placeholder 36">
            <a:extLst>
              <a:ext uri="{FF2B5EF4-FFF2-40B4-BE49-F238E27FC236}">
                <a16:creationId xmlns:a16="http://schemas.microsoft.com/office/drawing/2014/main" id="{D2333C4B-378E-2C00-EF0F-2B93978A132E}"/>
              </a:ext>
            </a:extLst>
          </p:cNvPr>
          <p:cNvSpPr>
            <a:spLocks noGrp="1"/>
          </p:cNvSpPr>
          <p:nvPr>
            <p:ph type="pic" sz="quarter" idx="11"/>
          </p:nvPr>
        </p:nvSpPr>
        <p:spPr>
          <a:xfrm>
            <a:off x="1171159" y="6375399"/>
            <a:ext cx="14613468" cy="9949271"/>
          </a:xfrm>
        </p:spPr>
        <p:txBody>
          <a:bodyPr/>
          <a:lstStyle/>
          <a:p>
            <a:endParaRPr lang="en-US"/>
          </a:p>
        </p:txBody>
      </p:sp>
      <p:sp>
        <p:nvSpPr>
          <p:cNvPr id="39" name="Text Placeholder 38">
            <a:extLst>
              <a:ext uri="{FF2B5EF4-FFF2-40B4-BE49-F238E27FC236}">
                <a16:creationId xmlns:a16="http://schemas.microsoft.com/office/drawing/2014/main" id="{47F8525E-2E33-ABD7-AC51-222ED083332F}"/>
              </a:ext>
            </a:extLst>
          </p:cNvPr>
          <p:cNvSpPr>
            <a:spLocks noGrp="1"/>
          </p:cNvSpPr>
          <p:nvPr>
            <p:ph type="body" sz="quarter" idx="12"/>
          </p:nvPr>
        </p:nvSpPr>
        <p:spPr>
          <a:xfrm>
            <a:off x="6611185" y="1684420"/>
            <a:ext cx="25679400" cy="1716717"/>
          </a:xfrm>
        </p:spPr>
        <p:txBody>
          <a:bodyPr>
            <a:normAutofit/>
          </a:bodyPr>
          <a:lstStyle>
            <a:lvl1pPr marL="0" indent="0">
              <a:buNone/>
              <a:defRPr sz="4400"/>
            </a:lvl1pPr>
          </a:lstStyle>
          <a:p>
            <a:pPr lvl="0"/>
            <a:endParaRPr lang="en-US" dirty="0"/>
          </a:p>
        </p:txBody>
      </p:sp>
      <p:sp>
        <p:nvSpPr>
          <p:cNvPr id="41" name="Text Placeholder 40">
            <a:extLst>
              <a:ext uri="{FF2B5EF4-FFF2-40B4-BE49-F238E27FC236}">
                <a16:creationId xmlns:a16="http://schemas.microsoft.com/office/drawing/2014/main" id="{EE5492A0-97ED-169C-34D2-8BA0DC533180}"/>
              </a:ext>
            </a:extLst>
          </p:cNvPr>
          <p:cNvSpPr>
            <a:spLocks noGrp="1"/>
          </p:cNvSpPr>
          <p:nvPr>
            <p:ph type="body" sz="quarter" idx="13"/>
          </p:nvPr>
        </p:nvSpPr>
        <p:spPr>
          <a:xfrm>
            <a:off x="3962373" y="3725193"/>
            <a:ext cx="30941663" cy="2383716"/>
          </a:xfrm>
        </p:spPr>
        <p:txBody>
          <a:bodyPr/>
          <a:lstStyle>
            <a:lvl1pPr marL="0" indent="0">
              <a:buNone/>
              <a:defRPr/>
            </a:lvl1pPr>
          </a:lstStyle>
          <a:p>
            <a:pPr lvl="0"/>
            <a:endParaRPr lang="en-US" dirty="0"/>
          </a:p>
        </p:txBody>
      </p:sp>
      <p:sp>
        <p:nvSpPr>
          <p:cNvPr id="43" name="Text Placeholder 42">
            <a:extLst>
              <a:ext uri="{FF2B5EF4-FFF2-40B4-BE49-F238E27FC236}">
                <a16:creationId xmlns:a16="http://schemas.microsoft.com/office/drawing/2014/main" id="{C427D6C7-05EA-EDF4-CC8E-E4D896656489}"/>
              </a:ext>
            </a:extLst>
          </p:cNvPr>
          <p:cNvSpPr>
            <a:spLocks noGrp="1"/>
          </p:cNvSpPr>
          <p:nvPr>
            <p:ph type="body" sz="quarter" idx="14"/>
          </p:nvPr>
        </p:nvSpPr>
        <p:spPr>
          <a:xfrm>
            <a:off x="1171159" y="16703992"/>
            <a:ext cx="14613468" cy="1038702"/>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9C9E97E5-8BDB-9B1F-824C-92F14B4D0357}"/>
              </a:ext>
            </a:extLst>
          </p:cNvPr>
          <p:cNvSpPr>
            <a:spLocks noGrp="1"/>
          </p:cNvSpPr>
          <p:nvPr>
            <p:ph type="body" sz="quarter" idx="15"/>
          </p:nvPr>
        </p:nvSpPr>
        <p:spPr>
          <a:xfrm>
            <a:off x="16600488" y="7653338"/>
            <a:ext cx="20633112" cy="2620242"/>
          </a:xfrm>
        </p:spPr>
        <p:txBody>
          <a:bodyPr/>
          <a:lstStyle>
            <a:lvl1pPr marL="0" indent="0">
              <a:buNone/>
              <a:defRPr/>
            </a:lvl1pPr>
          </a:lstStyle>
          <a:p>
            <a:pPr lvl="0"/>
            <a:endParaRPr lang="en-US" dirty="0"/>
          </a:p>
        </p:txBody>
      </p:sp>
      <p:sp>
        <p:nvSpPr>
          <p:cNvPr id="52" name="Text Placeholder 51">
            <a:extLst>
              <a:ext uri="{FF2B5EF4-FFF2-40B4-BE49-F238E27FC236}">
                <a16:creationId xmlns:a16="http://schemas.microsoft.com/office/drawing/2014/main" id="{8BA5E76F-30CB-D760-1157-B2B1EDA246C7}"/>
              </a:ext>
            </a:extLst>
          </p:cNvPr>
          <p:cNvSpPr>
            <a:spLocks noGrp="1"/>
          </p:cNvSpPr>
          <p:nvPr>
            <p:ph type="body" sz="quarter" idx="16"/>
          </p:nvPr>
        </p:nvSpPr>
        <p:spPr>
          <a:xfrm>
            <a:off x="19006539" y="6539043"/>
            <a:ext cx="14833553" cy="876394"/>
          </a:xfrm>
        </p:spPr>
        <p:txBody>
          <a:bodyPr/>
          <a:lstStyle>
            <a:lvl1pPr marL="0" indent="0">
              <a:buNone/>
              <a:defRPr/>
            </a:lvl1pPr>
          </a:lstStyle>
          <a:p>
            <a:pPr lvl="0"/>
            <a:endParaRPr lang="en-US" dirty="0"/>
          </a:p>
        </p:txBody>
      </p:sp>
      <p:sp>
        <p:nvSpPr>
          <p:cNvPr id="54" name="Text Placeholder 53">
            <a:extLst>
              <a:ext uri="{FF2B5EF4-FFF2-40B4-BE49-F238E27FC236}">
                <a16:creationId xmlns:a16="http://schemas.microsoft.com/office/drawing/2014/main" id="{5A08FC27-3E64-4DAB-85E3-9F8F50E8EAFB}"/>
              </a:ext>
            </a:extLst>
          </p:cNvPr>
          <p:cNvSpPr>
            <a:spLocks noGrp="1"/>
          </p:cNvSpPr>
          <p:nvPr>
            <p:ph type="body" sz="quarter" idx="17"/>
          </p:nvPr>
        </p:nvSpPr>
        <p:spPr>
          <a:xfrm>
            <a:off x="19006540" y="10376615"/>
            <a:ext cx="14833552" cy="1080082"/>
          </a:xfrm>
        </p:spPr>
        <p:txBody>
          <a:bodyPr/>
          <a:lstStyle>
            <a:lvl1pPr marL="0" indent="0">
              <a:buNone/>
              <a:defRPr/>
            </a:lvl1pPr>
          </a:lstStyle>
          <a:p>
            <a:pPr lvl="0"/>
            <a:endParaRPr lang="en-US" dirty="0"/>
          </a:p>
        </p:txBody>
      </p:sp>
      <p:sp>
        <p:nvSpPr>
          <p:cNvPr id="3" name="Text Placeholder 2">
            <a:extLst>
              <a:ext uri="{FF2B5EF4-FFF2-40B4-BE49-F238E27FC236}">
                <a16:creationId xmlns:a16="http://schemas.microsoft.com/office/drawing/2014/main" id="{CBB936AD-2750-5059-6795-2C71F1D422C0}"/>
              </a:ext>
            </a:extLst>
          </p:cNvPr>
          <p:cNvSpPr>
            <a:spLocks noGrp="1"/>
          </p:cNvSpPr>
          <p:nvPr>
            <p:ph type="body" sz="quarter" idx="18"/>
          </p:nvPr>
        </p:nvSpPr>
        <p:spPr>
          <a:xfrm>
            <a:off x="16565563" y="11407774"/>
            <a:ext cx="20655502" cy="6453717"/>
          </a:xfrm>
        </p:spPr>
        <p:txBody>
          <a:bodyPr/>
          <a:lstStyle>
            <a:lvl1pPr marL="0" indent="0">
              <a:buNone/>
              <a:defRPr/>
            </a:lvl1pPr>
          </a:lstStyle>
          <a:p>
            <a:pPr lvl="0"/>
            <a:endParaRPr lang="en-US" dirty="0"/>
          </a:p>
        </p:txBody>
      </p:sp>
      <p:sp>
        <p:nvSpPr>
          <p:cNvPr id="5" name="Text Placeholder 4">
            <a:extLst>
              <a:ext uri="{FF2B5EF4-FFF2-40B4-BE49-F238E27FC236}">
                <a16:creationId xmlns:a16="http://schemas.microsoft.com/office/drawing/2014/main" id="{CD8A8F7F-44D9-F6EB-8560-38A7E3AA8758}"/>
              </a:ext>
            </a:extLst>
          </p:cNvPr>
          <p:cNvSpPr>
            <a:spLocks noGrp="1"/>
          </p:cNvSpPr>
          <p:nvPr>
            <p:ph type="body" sz="quarter" idx="19"/>
          </p:nvPr>
        </p:nvSpPr>
        <p:spPr>
          <a:xfrm>
            <a:off x="2590799" y="18046700"/>
            <a:ext cx="14899203" cy="797558"/>
          </a:xfrm>
        </p:spPr>
        <p:txBody>
          <a:bodyPr/>
          <a:lstStyle>
            <a:lvl1pPr marL="0" indent="0">
              <a:buNone/>
              <a:defRPr/>
            </a:lvl1pPr>
          </a:lstStyle>
          <a:p>
            <a:pPr lvl="0"/>
            <a:endParaRPr lang="en-US" dirty="0"/>
          </a:p>
        </p:txBody>
      </p:sp>
      <p:sp>
        <p:nvSpPr>
          <p:cNvPr id="9" name="Text Placeholder 8">
            <a:extLst>
              <a:ext uri="{FF2B5EF4-FFF2-40B4-BE49-F238E27FC236}">
                <a16:creationId xmlns:a16="http://schemas.microsoft.com/office/drawing/2014/main" id="{01016859-EB5D-845C-34E0-090E4505F2DA}"/>
              </a:ext>
            </a:extLst>
          </p:cNvPr>
          <p:cNvSpPr>
            <a:spLocks noGrp="1"/>
          </p:cNvSpPr>
          <p:nvPr>
            <p:ph type="body" sz="quarter" idx="20"/>
          </p:nvPr>
        </p:nvSpPr>
        <p:spPr>
          <a:xfrm>
            <a:off x="267479" y="19211949"/>
            <a:ext cx="18965380" cy="5569825"/>
          </a:xfrm>
        </p:spPr>
        <p:txBody>
          <a:bodyPr/>
          <a:lstStyle>
            <a:lvl1pPr marL="0" indent="0">
              <a:buNone/>
              <a:defRPr/>
            </a:lvl1pPr>
          </a:lstStyle>
          <a:p>
            <a:pPr lvl="0"/>
            <a:endParaRPr lang="en-US" dirty="0"/>
          </a:p>
        </p:txBody>
      </p:sp>
      <p:sp>
        <p:nvSpPr>
          <p:cNvPr id="11" name="Text Placeholder 10">
            <a:extLst>
              <a:ext uri="{FF2B5EF4-FFF2-40B4-BE49-F238E27FC236}">
                <a16:creationId xmlns:a16="http://schemas.microsoft.com/office/drawing/2014/main" id="{359D748B-333E-6199-F8E5-BEE8F1D9D7FE}"/>
              </a:ext>
            </a:extLst>
          </p:cNvPr>
          <p:cNvSpPr>
            <a:spLocks noGrp="1"/>
          </p:cNvSpPr>
          <p:nvPr>
            <p:ph type="body" sz="quarter" idx="21"/>
          </p:nvPr>
        </p:nvSpPr>
        <p:spPr>
          <a:xfrm>
            <a:off x="266699" y="25985787"/>
            <a:ext cx="18966159" cy="3013475"/>
          </a:xfrm>
        </p:spPr>
        <p:txBody>
          <a:bodyPr/>
          <a:lstStyle>
            <a:lvl1pPr marL="0" indent="0">
              <a:buNone/>
              <a:defRPr/>
            </a:lvl1pPr>
          </a:lstStyle>
          <a:p>
            <a:pPr lvl="0"/>
            <a:endParaRPr lang="en-US" dirty="0"/>
          </a:p>
        </p:txBody>
      </p:sp>
      <p:sp>
        <p:nvSpPr>
          <p:cNvPr id="16" name="Text Placeholder 15">
            <a:extLst>
              <a:ext uri="{FF2B5EF4-FFF2-40B4-BE49-F238E27FC236}">
                <a16:creationId xmlns:a16="http://schemas.microsoft.com/office/drawing/2014/main" id="{A0A4D8BB-5ABF-E5F7-67E7-C827278A5B45}"/>
              </a:ext>
            </a:extLst>
          </p:cNvPr>
          <p:cNvSpPr>
            <a:spLocks noGrp="1"/>
          </p:cNvSpPr>
          <p:nvPr>
            <p:ph type="body" sz="quarter" idx="22"/>
          </p:nvPr>
        </p:nvSpPr>
        <p:spPr>
          <a:xfrm>
            <a:off x="32994600" y="18046700"/>
            <a:ext cx="4648200" cy="10952562"/>
          </a:xfrm>
        </p:spPr>
        <p:txBody>
          <a:bodyPr/>
          <a:lstStyle>
            <a:lvl1pPr marL="0" indent="0">
              <a:buNone/>
              <a:defRPr/>
            </a:lvl1pPr>
          </a:lstStyle>
          <a:p>
            <a:pPr lvl="0"/>
            <a:endParaRPr lang="en-US" dirty="0"/>
          </a:p>
        </p:txBody>
      </p:sp>
      <p:sp>
        <p:nvSpPr>
          <p:cNvPr id="23" name="Text Placeholder 4">
            <a:extLst>
              <a:ext uri="{FF2B5EF4-FFF2-40B4-BE49-F238E27FC236}">
                <a16:creationId xmlns:a16="http://schemas.microsoft.com/office/drawing/2014/main" id="{227D5395-344E-027B-0348-5AE27FF0F190}"/>
              </a:ext>
            </a:extLst>
          </p:cNvPr>
          <p:cNvSpPr>
            <a:spLocks noGrp="1"/>
          </p:cNvSpPr>
          <p:nvPr>
            <p:ph type="body" sz="quarter" idx="23"/>
          </p:nvPr>
        </p:nvSpPr>
        <p:spPr>
          <a:xfrm>
            <a:off x="3256815" y="25074259"/>
            <a:ext cx="14899203" cy="797558"/>
          </a:xfrm>
        </p:spPr>
        <p:txBody>
          <a:bodyPr/>
          <a:lstStyle>
            <a:lvl1pPr marL="0" indent="0">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5DC1EFF-7DD9-4832-99E8-E4B95308F7A2}"/>
              </a:ext>
            </a:extLst>
          </p:cNvPr>
          <p:cNvGrpSpPr/>
          <p:nvPr userDrawn="1"/>
        </p:nvGrpSpPr>
        <p:grpSpPr>
          <a:xfrm>
            <a:off x="1183572" y="18278615"/>
            <a:ext cx="22673954" cy="883934"/>
            <a:chOff x="0" y="0"/>
            <a:chExt cx="30231939" cy="1178579"/>
          </a:xfrm>
        </p:grpSpPr>
        <p:sp>
          <p:nvSpPr>
            <p:cNvPr id="8" name="Freeform 3">
              <a:extLst>
                <a:ext uri="{FF2B5EF4-FFF2-40B4-BE49-F238E27FC236}">
                  <a16:creationId xmlns:a16="http://schemas.microsoft.com/office/drawing/2014/main" id="{A9AB33EF-659F-057A-C833-57973E93E4E7}"/>
                </a:ext>
              </a:extLst>
            </p:cNvPr>
            <p:cNvSpPr/>
            <p:nvPr/>
          </p:nvSpPr>
          <p:spPr>
            <a:xfrm>
              <a:off x="0" y="0"/>
              <a:ext cx="30231969" cy="1178560"/>
            </a:xfrm>
            <a:custGeom>
              <a:avLst/>
              <a:gdLst/>
              <a:ahLst/>
              <a:cxnLst/>
              <a:rect l="l" t="t" r="r" b="b"/>
              <a:pathLst>
                <a:path w="30231969" h="1178560">
                  <a:moveTo>
                    <a:pt x="0" y="0"/>
                  </a:moveTo>
                  <a:lnTo>
                    <a:pt x="30231969" y="0"/>
                  </a:lnTo>
                  <a:lnTo>
                    <a:pt x="30231969" y="1178560"/>
                  </a:lnTo>
                  <a:lnTo>
                    <a:pt x="0" y="1178560"/>
                  </a:lnTo>
                  <a:close/>
                </a:path>
              </a:pathLst>
            </a:custGeom>
            <a:solidFill>
              <a:srgbClr val="D6C3EF"/>
            </a:solidFill>
          </p:spPr>
          <p:txBody>
            <a:bodyPr/>
            <a:lstStyle/>
            <a:p>
              <a:endParaRPr lang="en-US"/>
            </a:p>
          </p:txBody>
        </p:sp>
      </p:grpSp>
      <p:grpSp>
        <p:nvGrpSpPr>
          <p:cNvPr id="9" name="Group 4">
            <a:extLst>
              <a:ext uri="{FF2B5EF4-FFF2-40B4-BE49-F238E27FC236}">
                <a16:creationId xmlns:a16="http://schemas.microsoft.com/office/drawing/2014/main" id="{EB887F18-F42B-862D-DDE4-4D054AD4BCF0}"/>
              </a:ext>
            </a:extLst>
          </p:cNvPr>
          <p:cNvGrpSpPr/>
          <p:nvPr userDrawn="1"/>
        </p:nvGrpSpPr>
        <p:grpSpPr>
          <a:xfrm>
            <a:off x="1183572" y="24705884"/>
            <a:ext cx="22673953" cy="879487"/>
            <a:chOff x="0" y="0"/>
            <a:chExt cx="30231937" cy="1172649"/>
          </a:xfrm>
        </p:grpSpPr>
        <p:sp>
          <p:nvSpPr>
            <p:cNvPr id="10" name="Freeform 5">
              <a:extLst>
                <a:ext uri="{FF2B5EF4-FFF2-40B4-BE49-F238E27FC236}">
                  <a16:creationId xmlns:a16="http://schemas.microsoft.com/office/drawing/2014/main" id="{D9E2825F-7BF7-18C4-3C4D-580F84BE509D}"/>
                </a:ext>
              </a:extLst>
            </p:cNvPr>
            <p:cNvSpPr/>
            <p:nvPr/>
          </p:nvSpPr>
          <p:spPr>
            <a:xfrm>
              <a:off x="0" y="0"/>
              <a:ext cx="30231969" cy="1172591"/>
            </a:xfrm>
            <a:custGeom>
              <a:avLst/>
              <a:gdLst/>
              <a:ahLst/>
              <a:cxnLst/>
              <a:rect l="l" t="t" r="r" b="b"/>
              <a:pathLst>
                <a:path w="30231969" h="1172591">
                  <a:moveTo>
                    <a:pt x="0" y="0"/>
                  </a:moveTo>
                  <a:lnTo>
                    <a:pt x="30231969" y="0"/>
                  </a:lnTo>
                  <a:lnTo>
                    <a:pt x="30231969" y="1172591"/>
                  </a:lnTo>
                  <a:lnTo>
                    <a:pt x="0" y="1172591"/>
                  </a:lnTo>
                  <a:close/>
                </a:path>
              </a:pathLst>
            </a:custGeom>
            <a:solidFill>
              <a:srgbClr val="D6C3EF"/>
            </a:solidFill>
          </p:spPr>
          <p:txBody>
            <a:bodyPr/>
            <a:lstStyle/>
            <a:p>
              <a:endParaRPr lang="en-US"/>
            </a:p>
          </p:txBody>
        </p:sp>
      </p:grpSp>
      <p:grpSp>
        <p:nvGrpSpPr>
          <p:cNvPr id="11" name="Group 6">
            <a:extLst>
              <a:ext uri="{FF2B5EF4-FFF2-40B4-BE49-F238E27FC236}">
                <a16:creationId xmlns:a16="http://schemas.microsoft.com/office/drawing/2014/main" id="{D77210FA-F7EC-2F4A-6A5B-1CF0336543FF}"/>
              </a:ext>
            </a:extLst>
          </p:cNvPr>
          <p:cNvGrpSpPr/>
          <p:nvPr userDrawn="1"/>
        </p:nvGrpSpPr>
        <p:grpSpPr>
          <a:xfrm>
            <a:off x="1183572" y="7811585"/>
            <a:ext cx="22673954" cy="887442"/>
            <a:chOff x="0" y="0"/>
            <a:chExt cx="30231939" cy="1183256"/>
          </a:xfrm>
        </p:grpSpPr>
        <p:sp>
          <p:nvSpPr>
            <p:cNvPr id="12" name="Freeform 7">
              <a:extLst>
                <a:ext uri="{FF2B5EF4-FFF2-40B4-BE49-F238E27FC236}">
                  <a16:creationId xmlns:a16="http://schemas.microsoft.com/office/drawing/2014/main" id="{5E8D03B8-0537-D869-0A4E-2B62BE322C06}"/>
                </a:ext>
              </a:extLst>
            </p:cNvPr>
            <p:cNvSpPr/>
            <p:nvPr/>
          </p:nvSpPr>
          <p:spPr>
            <a:xfrm>
              <a:off x="0" y="0"/>
              <a:ext cx="30231969" cy="1183259"/>
            </a:xfrm>
            <a:custGeom>
              <a:avLst/>
              <a:gdLst/>
              <a:ahLst/>
              <a:cxnLst/>
              <a:rect l="l" t="t" r="r" b="b"/>
              <a:pathLst>
                <a:path w="30231969" h="1183259">
                  <a:moveTo>
                    <a:pt x="0" y="0"/>
                  </a:moveTo>
                  <a:lnTo>
                    <a:pt x="30231969" y="0"/>
                  </a:lnTo>
                  <a:lnTo>
                    <a:pt x="30231969" y="1183259"/>
                  </a:lnTo>
                  <a:lnTo>
                    <a:pt x="0" y="1183259"/>
                  </a:lnTo>
                  <a:close/>
                </a:path>
              </a:pathLst>
            </a:custGeom>
            <a:solidFill>
              <a:srgbClr val="D6C3EF"/>
            </a:solidFill>
          </p:spPr>
          <p:txBody>
            <a:bodyPr/>
            <a:lstStyle/>
            <a:p>
              <a:endParaRPr lang="en-US"/>
            </a:p>
          </p:txBody>
        </p:sp>
      </p:grpSp>
      <p:sp>
        <p:nvSpPr>
          <p:cNvPr id="18" name="Freeform 13">
            <a:extLst>
              <a:ext uri="{FF2B5EF4-FFF2-40B4-BE49-F238E27FC236}">
                <a16:creationId xmlns:a16="http://schemas.microsoft.com/office/drawing/2014/main" id="{098BD2B0-D355-51EB-9383-D2DE71C0A1B2}"/>
              </a:ext>
            </a:extLst>
          </p:cNvPr>
          <p:cNvSpPr/>
          <p:nvPr userDrawn="1"/>
        </p:nvSpPr>
        <p:spPr>
          <a:xfrm>
            <a:off x="1" y="-41449"/>
            <a:ext cx="38404800" cy="541278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a:p>
        </p:txBody>
      </p:sp>
      <p:sp>
        <p:nvSpPr>
          <p:cNvPr id="21" name="Freeform 16">
            <a:extLst>
              <a:ext uri="{FF2B5EF4-FFF2-40B4-BE49-F238E27FC236}">
                <a16:creationId xmlns:a16="http://schemas.microsoft.com/office/drawing/2014/main" id="{D74C293E-A0DF-FE3F-22E4-ECDE4DD2CDC4}"/>
              </a:ext>
            </a:extLst>
          </p:cNvPr>
          <p:cNvSpPr/>
          <p:nvPr userDrawn="1"/>
        </p:nvSpPr>
        <p:spPr>
          <a:xfrm>
            <a:off x="526862" y="403647"/>
            <a:ext cx="3928988" cy="1710655"/>
          </a:xfrm>
          <a:custGeom>
            <a:avLst/>
            <a:gdLst/>
            <a:ahLst/>
            <a:cxnLst/>
            <a:rect l="l" t="t" r="r" b="b"/>
            <a:pathLst>
              <a:path w="3928988" h="1710655">
                <a:moveTo>
                  <a:pt x="0" y="0"/>
                </a:moveTo>
                <a:lnTo>
                  <a:pt x="3928988" y="0"/>
                </a:lnTo>
                <a:lnTo>
                  <a:pt x="3928988" y="1710655"/>
                </a:lnTo>
                <a:lnTo>
                  <a:pt x="0" y="1710655"/>
                </a:lnTo>
                <a:lnTo>
                  <a:pt x="0" y="0"/>
                </a:lnTo>
                <a:close/>
              </a:path>
            </a:pathLst>
          </a:custGeom>
          <a:blipFill>
            <a:blip r:embed="rId4"/>
            <a:stretch>
              <a:fillRect/>
            </a:stretch>
          </a:blipFill>
        </p:spPr>
        <p:txBody>
          <a:bodyPr/>
          <a:lstStyle/>
          <a:p>
            <a:endParaRPr lang="en-US"/>
          </a:p>
        </p:txBody>
      </p:sp>
      <p:sp>
        <p:nvSpPr>
          <p:cNvPr id="29" name="TextBox 24">
            <a:extLst>
              <a:ext uri="{FF2B5EF4-FFF2-40B4-BE49-F238E27FC236}">
                <a16:creationId xmlns:a16="http://schemas.microsoft.com/office/drawing/2014/main" id="{0EC06451-6BD8-DA1A-6AE8-7B95AE721354}"/>
              </a:ext>
            </a:extLst>
          </p:cNvPr>
          <p:cNvSpPr txBox="1"/>
          <p:nvPr userDrawn="1"/>
        </p:nvSpPr>
        <p:spPr>
          <a:xfrm>
            <a:off x="24437374" y="12057612"/>
            <a:ext cx="1219859" cy="1058427"/>
          </a:xfrm>
          <a:prstGeom prst="rect">
            <a:avLst/>
          </a:prstGeom>
        </p:spPr>
        <p:txBody>
          <a:bodyPr lIns="0" tIns="0" rIns="0" bIns="0" rtlCol="0" anchor="t">
            <a:spAutoFit/>
          </a:bodyPr>
          <a:lstStyle/>
          <a:p>
            <a:pPr algn="l">
              <a:lnSpc>
                <a:spcPts val="8246"/>
              </a:lnSpc>
            </a:pPr>
            <a:r>
              <a:rPr lang="en-US" sz="6872" spc="-273" dirty="0">
                <a:solidFill>
                  <a:srgbClr val="FFFFFF"/>
                </a:solidFill>
                <a:latin typeface="Open Sans"/>
              </a:rPr>
              <a:t>A</a:t>
            </a:r>
          </a:p>
        </p:txBody>
      </p:sp>
      <p:sp>
        <p:nvSpPr>
          <p:cNvPr id="30" name="TextBox 25">
            <a:extLst>
              <a:ext uri="{FF2B5EF4-FFF2-40B4-BE49-F238E27FC236}">
                <a16:creationId xmlns:a16="http://schemas.microsoft.com/office/drawing/2014/main" id="{9A95D1A2-D2B9-11B7-D9C5-4225AF36A12F}"/>
              </a:ext>
            </a:extLst>
          </p:cNvPr>
          <p:cNvSpPr txBox="1"/>
          <p:nvPr userDrawn="1"/>
        </p:nvSpPr>
        <p:spPr>
          <a:xfrm>
            <a:off x="31589029" y="12057612"/>
            <a:ext cx="832686" cy="1058427"/>
          </a:xfrm>
          <a:prstGeom prst="rect">
            <a:avLst/>
          </a:prstGeom>
        </p:spPr>
        <p:txBody>
          <a:bodyPr lIns="0" tIns="0" rIns="0" bIns="0" rtlCol="0" anchor="t">
            <a:spAutoFit/>
          </a:bodyPr>
          <a:lstStyle/>
          <a:p>
            <a:pPr algn="l">
              <a:lnSpc>
                <a:spcPts val="8246"/>
              </a:lnSpc>
            </a:pPr>
            <a:r>
              <a:rPr lang="en-US" sz="6872" spc="-273">
                <a:solidFill>
                  <a:srgbClr val="FFFFFF"/>
                </a:solidFill>
                <a:latin typeface="Open Sans"/>
              </a:rPr>
              <a:t>B</a:t>
            </a:r>
          </a:p>
        </p:txBody>
      </p:sp>
      <p:sp>
        <p:nvSpPr>
          <p:cNvPr id="35" name="Content Placeholder 34">
            <a:extLst>
              <a:ext uri="{FF2B5EF4-FFF2-40B4-BE49-F238E27FC236}">
                <a16:creationId xmlns:a16="http://schemas.microsoft.com/office/drawing/2014/main" id="{F4CE78D7-0106-C80A-A7EB-460B16DBF7B5}"/>
              </a:ext>
            </a:extLst>
          </p:cNvPr>
          <p:cNvSpPr>
            <a:spLocks noGrp="1"/>
          </p:cNvSpPr>
          <p:nvPr>
            <p:ph sz="quarter" idx="10"/>
          </p:nvPr>
        </p:nvSpPr>
        <p:spPr>
          <a:xfrm>
            <a:off x="24325262" y="20432713"/>
            <a:ext cx="6861053" cy="7456486"/>
          </a:xfr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097512A3-0247-6128-93C6-D2C80D2FB8D1}"/>
              </a:ext>
            </a:extLst>
          </p:cNvPr>
          <p:cNvSpPr>
            <a:spLocks noGrp="1"/>
          </p:cNvSpPr>
          <p:nvPr>
            <p:ph sz="quarter" idx="11"/>
          </p:nvPr>
        </p:nvSpPr>
        <p:spPr>
          <a:xfrm>
            <a:off x="30223653" y="13469938"/>
            <a:ext cx="7504994" cy="6499010"/>
          </a:xfr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1A159318-72AA-EE73-CF8B-65C6D50984D7}"/>
              </a:ext>
            </a:extLst>
          </p:cNvPr>
          <p:cNvSpPr>
            <a:spLocks noGrp="1"/>
          </p:cNvSpPr>
          <p:nvPr>
            <p:ph sz="quarter" idx="12"/>
          </p:nvPr>
        </p:nvSpPr>
        <p:spPr>
          <a:xfrm>
            <a:off x="24210313" y="13469938"/>
            <a:ext cx="5593555" cy="6499010"/>
          </a:xfr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id="{DA34D332-EDC4-43DD-10E7-E4420E031C34}"/>
              </a:ext>
            </a:extLst>
          </p:cNvPr>
          <p:cNvSpPr>
            <a:spLocks noGrp="1"/>
          </p:cNvSpPr>
          <p:nvPr>
            <p:ph sz="quarter" idx="13"/>
          </p:nvPr>
        </p:nvSpPr>
        <p:spPr>
          <a:xfrm>
            <a:off x="24136156" y="8685564"/>
            <a:ext cx="5946918" cy="4307144"/>
          </a:xfr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id="{E0F49E7A-50C0-84E4-1641-D35BE1DE4437}"/>
              </a:ext>
            </a:extLst>
          </p:cNvPr>
          <p:cNvSpPr>
            <a:spLocks noGrp="1"/>
          </p:cNvSpPr>
          <p:nvPr>
            <p:ph sz="quarter" idx="14"/>
          </p:nvPr>
        </p:nvSpPr>
        <p:spPr>
          <a:xfrm>
            <a:off x="30741587" y="8685564"/>
            <a:ext cx="6987060" cy="4416539"/>
          </a:xfrm>
        </p:spPr>
        <p:txBody>
          <a:bodyPr/>
          <a:lstStyle>
            <a:lvl1pPr marL="0" indent="0">
              <a:buNone/>
              <a:defRPr/>
            </a:lvl1pPr>
          </a:lstStyle>
          <a:p>
            <a:pPr lvl="0"/>
            <a:endParaRPr lang="en-US" dirty="0"/>
          </a:p>
        </p:txBody>
      </p:sp>
      <p:sp>
        <p:nvSpPr>
          <p:cNvPr id="45" name="Text Placeholder 44">
            <a:extLst>
              <a:ext uri="{FF2B5EF4-FFF2-40B4-BE49-F238E27FC236}">
                <a16:creationId xmlns:a16="http://schemas.microsoft.com/office/drawing/2014/main" id="{CB8C1715-70F8-3D59-37A3-389307C0540D}"/>
              </a:ext>
            </a:extLst>
          </p:cNvPr>
          <p:cNvSpPr>
            <a:spLocks noGrp="1"/>
          </p:cNvSpPr>
          <p:nvPr>
            <p:ph type="body" sz="quarter" idx="15"/>
          </p:nvPr>
        </p:nvSpPr>
        <p:spPr>
          <a:xfrm>
            <a:off x="31589029" y="20432712"/>
            <a:ext cx="6139617" cy="7456487"/>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5B17BB67-59A2-F290-F185-853C00CF8E46}"/>
              </a:ext>
            </a:extLst>
          </p:cNvPr>
          <p:cNvSpPr>
            <a:spLocks noGrp="1"/>
          </p:cNvSpPr>
          <p:nvPr>
            <p:ph type="body" sz="quarter" idx="16"/>
          </p:nvPr>
        </p:nvSpPr>
        <p:spPr>
          <a:xfrm>
            <a:off x="4918685" y="7838308"/>
            <a:ext cx="15203750" cy="824951"/>
          </a:xfrm>
        </p:spPr>
        <p:txBody>
          <a:bodyPr/>
          <a:lstStyle>
            <a:lvl1pPr marL="0" indent="0">
              <a:buNone/>
              <a:defRPr/>
            </a:lvl1pPr>
          </a:lstStyle>
          <a:p>
            <a:pPr lvl="0"/>
            <a:endParaRPr lang="en-US" dirty="0"/>
          </a:p>
        </p:txBody>
      </p:sp>
      <p:sp>
        <p:nvSpPr>
          <p:cNvPr id="48" name="Text Placeholder 46">
            <a:extLst>
              <a:ext uri="{FF2B5EF4-FFF2-40B4-BE49-F238E27FC236}">
                <a16:creationId xmlns:a16="http://schemas.microsoft.com/office/drawing/2014/main" id="{DD615006-ECA2-4584-95D1-D9358B28A5FF}"/>
              </a:ext>
            </a:extLst>
          </p:cNvPr>
          <p:cNvSpPr>
            <a:spLocks noGrp="1"/>
          </p:cNvSpPr>
          <p:nvPr>
            <p:ph type="body" sz="quarter" idx="17"/>
          </p:nvPr>
        </p:nvSpPr>
        <p:spPr>
          <a:xfrm>
            <a:off x="4747822" y="18306414"/>
            <a:ext cx="15203750" cy="824951"/>
          </a:xfrm>
        </p:spPr>
        <p:txBody>
          <a:bodyPr/>
          <a:lstStyle>
            <a:lvl1pPr marL="0" indent="0">
              <a:buNone/>
              <a:defRPr/>
            </a:lvl1pPr>
          </a:lstStyle>
          <a:p>
            <a:pPr lvl="0"/>
            <a:endParaRPr lang="en-US" dirty="0"/>
          </a:p>
        </p:txBody>
      </p:sp>
      <p:sp>
        <p:nvSpPr>
          <p:cNvPr id="49" name="Text Placeholder 46">
            <a:extLst>
              <a:ext uri="{FF2B5EF4-FFF2-40B4-BE49-F238E27FC236}">
                <a16:creationId xmlns:a16="http://schemas.microsoft.com/office/drawing/2014/main" id="{5239CBBA-37C0-BEF4-B36D-5355184E8595}"/>
              </a:ext>
            </a:extLst>
          </p:cNvPr>
          <p:cNvSpPr>
            <a:spLocks noGrp="1"/>
          </p:cNvSpPr>
          <p:nvPr>
            <p:ph type="body" sz="quarter" idx="18"/>
          </p:nvPr>
        </p:nvSpPr>
        <p:spPr>
          <a:xfrm>
            <a:off x="4747822" y="24723161"/>
            <a:ext cx="15203750" cy="862166"/>
          </a:xfrm>
        </p:spPr>
        <p:txBody>
          <a:bodyPr/>
          <a:lstStyle>
            <a:lvl1pPr marL="0" indent="0">
              <a:buNone/>
              <a:defRPr/>
            </a:lvl1pPr>
          </a:lstStyle>
          <a:p>
            <a:pPr lvl="0"/>
            <a:endParaRPr lang="en-US" dirty="0"/>
          </a:p>
        </p:txBody>
      </p:sp>
      <p:sp>
        <p:nvSpPr>
          <p:cNvPr id="51" name="Text Placeholder 50">
            <a:extLst>
              <a:ext uri="{FF2B5EF4-FFF2-40B4-BE49-F238E27FC236}">
                <a16:creationId xmlns:a16="http://schemas.microsoft.com/office/drawing/2014/main" id="{4A0B3FFF-007D-A067-28C8-329AD11A44B1}"/>
              </a:ext>
            </a:extLst>
          </p:cNvPr>
          <p:cNvSpPr>
            <a:spLocks noGrp="1"/>
          </p:cNvSpPr>
          <p:nvPr>
            <p:ph type="body" sz="quarter" idx="19"/>
          </p:nvPr>
        </p:nvSpPr>
        <p:spPr>
          <a:xfrm>
            <a:off x="1183573" y="8989343"/>
            <a:ext cx="22532798" cy="9131813"/>
          </a:xfrm>
        </p:spPr>
        <p:txBody>
          <a:bodyPr/>
          <a:lstStyle>
            <a:lvl1pPr marL="0" indent="0">
              <a:buNone/>
              <a:defRPr/>
            </a:lvl1pPr>
          </a:lstStyle>
          <a:p>
            <a:pPr lvl="0"/>
            <a:endParaRPr lang="en-US" dirty="0"/>
          </a:p>
        </p:txBody>
      </p:sp>
      <p:sp>
        <p:nvSpPr>
          <p:cNvPr id="53" name="Text Placeholder 52">
            <a:extLst>
              <a:ext uri="{FF2B5EF4-FFF2-40B4-BE49-F238E27FC236}">
                <a16:creationId xmlns:a16="http://schemas.microsoft.com/office/drawing/2014/main" id="{D7EB475F-2D8E-C9A9-9795-611C9F3508A8}"/>
              </a:ext>
            </a:extLst>
          </p:cNvPr>
          <p:cNvSpPr>
            <a:spLocks noGrp="1"/>
          </p:cNvSpPr>
          <p:nvPr>
            <p:ph type="body" sz="quarter" idx="20"/>
          </p:nvPr>
        </p:nvSpPr>
        <p:spPr>
          <a:xfrm>
            <a:off x="1459153" y="19477178"/>
            <a:ext cx="22257216" cy="5191491"/>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EC0EE36C-DFE7-A905-93BC-8B78BCD71928}"/>
              </a:ext>
            </a:extLst>
          </p:cNvPr>
          <p:cNvSpPr>
            <a:spLocks noGrp="1"/>
          </p:cNvSpPr>
          <p:nvPr>
            <p:ph type="body" sz="quarter" idx="21"/>
          </p:nvPr>
        </p:nvSpPr>
        <p:spPr>
          <a:xfrm>
            <a:off x="1458913" y="26026135"/>
            <a:ext cx="22257456" cy="2715985"/>
          </a:xfrm>
        </p:spPr>
        <p:txBody>
          <a:bodyPr/>
          <a:lstStyle>
            <a:lvl1pPr marL="0" indent="0">
              <a:buNone/>
              <a:defRPr/>
            </a:lvl1pPr>
          </a:lstStyle>
          <a:p>
            <a:pPr lvl="0"/>
            <a:endParaRPr lang="en-US" dirty="0"/>
          </a:p>
        </p:txBody>
      </p:sp>
      <p:sp>
        <p:nvSpPr>
          <p:cNvPr id="57" name="Text Placeholder 56">
            <a:extLst>
              <a:ext uri="{FF2B5EF4-FFF2-40B4-BE49-F238E27FC236}">
                <a16:creationId xmlns:a16="http://schemas.microsoft.com/office/drawing/2014/main" id="{16C5DAA8-62EE-5953-3199-BE1848129B7B}"/>
              </a:ext>
            </a:extLst>
          </p:cNvPr>
          <p:cNvSpPr>
            <a:spLocks noGrp="1"/>
          </p:cNvSpPr>
          <p:nvPr>
            <p:ph type="body" sz="quarter" idx="22"/>
          </p:nvPr>
        </p:nvSpPr>
        <p:spPr>
          <a:xfrm>
            <a:off x="2438400" y="5604079"/>
            <a:ext cx="33375600" cy="1969882"/>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04B360C5-86AC-E2A4-485E-A51A7845D373}"/>
              </a:ext>
            </a:extLst>
          </p:cNvPr>
          <p:cNvSpPr>
            <a:spLocks noGrp="1"/>
          </p:cNvSpPr>
          <p:nvPr>
            <p:ph type="body" sz="quarter" idx="23"/>
          </p:nvPr>
        </p:nvSpPr>
        <p:spPr>
          <a:xfrm>
            <a:off x="5810943" y="3405854"/>
            <a:ext cx="26782914" cy="1680854"/>
          </a:xfrm>
        </p:spPr>
        <p:txBody>
          <a:bodyPr/>
          <a:lstStyle>
            <a:lvl1pPr marL="0" indent="0">
              <a:buNone/>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B6B83D91-BD52-C8C7-D28E-B99F6302892D}"/>
              </a:ext>
            </a:extLst>
          </p:cNvPr>
          <p:cNvGrpSpPr/>
          <p:nvPr userDrawn="1"/>
        </p:nvGrpSpPr>
        <p:grpSpPr>
          <a:xfrm>
            <a:off x="1150144" y="7303096"/>
            <a:ext cx="8253809" cy="1025128"/>
            <a:chOff x="0" y="0"/>
            <a:chExt cx="11005079" cy="1366837"/>
          </a:xfrm>
        </p:grpSpPr>
        <p:sp>
          <p:nvSpPr>
            <p:cNvPr id="8" name="Freeform 3">
              <a:extLst>
                <a:ext uri="{FF2B5EF4-FFF2-40B4-BE49-F238E27FC236}">
                  <a16:creationId xmlns:a16="http://schemas.microsoft.com/office/drawing/2014/main" id="{51E6DADA-8DCB-9072-1C53-D062DBE7BDA3}"/>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2" name="Group 7">
            <a:extLst>
              <a:ext uri="{FF2B5EF4-FFF2-40B4-BE49-F238E27FC236}">
                <a16:creationId xmlns:a16="http://schemas.microsoft.com/office/drawing/2014/main" id="{EDCAED34-5489-4FC6-59A8-28F315066FD9}"/>
              </a:ext>
            </a:extLst>
          </p:cNvPr>
          <p:cNvGrpSpPr/>
          <p:nvPr userDrawn="1"/>
        </p:nvGrpSpPr>
        <p:grpSpPr>
          <a:xfrm>
            <a:off x="29135587" y="21666003"/>
            <a:ext cx="8253809" cy="1025128"/>
            <a:chOff x="0" y="0"/>
            <a:chExt cx="11005079" cy="1366837"/>
          </a:xfrm>
        </p:grpSpPr>
        <p:sp>
          <p:nvSpPr>
            <p:cNvPr id="13" name="Freeform 8">
              <a:extLst>
                <a:ext uri="{FF2B5EF4-FFF2-40B4-BE49-F238E27FC236}">
                  <a16:creationId xmlns:a16="http://schemas.microsoft.com/office/drawing/2014/main" id="{E5653846-25E1-FB2E-ACF4-AF18E5D670A6}"/>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4" name="Group 9">
            <a:extLst>
              <a:ext uri="{FF2B5EF4-FFF2-40B4-BE49-F238E27FC236}">
                <a16:creationId xmlns:a16="http://schemas.microsoft.com/office/drawing/2014/main" id="{E77CFA03-DE2E-32D8-C444-CAD931F0DF79}"/>
              </a:ext>
            </a:extLst>
          </p:cNvPr>
          <p:cNvGrpSpPr/>
          <p:nvPr userDrawn="1"/>
        </p:nvGrpSpPr>
        <p:grpSpPr>
          <a:xfrm>
            <a:off x="10955537" y="7300318"/>
            <a:ext cx="16838492" cy="999771"/>
            <a:chOff x="0" y="0"/>
            <a:chExt cx="22451322" cy="1333028"/>
          </a:xfrm>
        </p:grpSpPr>
        <p:sp>
          <p:nvSpPr>
            <p:cNvPr id="15" name="Freeform 10">
              <a:extLst>
                <a:ext uri="{FF2B5EF4-FFF2-40B4-BE49-F238E27FC236}">
                  <a16:creationId xmlns:a16="http://schemas.microsoft.com/office/drawing/2014/main" id="{DA8A040F-1E44-4B5B-A3AA-8DD041CED61A}"/>
                </a:ext>
              </a:extLst>
            </p:cNvPr>
            <p:cNvSpPr/>
            <p:nvPr/>
          </p:nvSpPr>
          <p:spPr>
            <a:xfrm>
              <a:off x="0" y="0"/>
              <a:ext cx="22451313" cy="1332992"/>
            </a:xfrm>
            <a:custGeom>
              <a:avLst/>
              <a:gdLst/>
              <a:ahLst/>
              <a:cxnLst/>
              <a:rect l="l" t="t" r="r" b="b"/>
              <a:pathLst>
                <a:path w="22451313" h="1332992">
                  <a:moveTo>
                    <a:pt x="0" y="0"/>
                  </a:moveTo>
                  <a:lnTo>
                    <a:pt x="22451313" y="0"/>
                  </a:lnTo>
                  <a:lnTo>
                    <a:pt x="22451313" y="1332992"/>
                  </a:lnTo>
                  <a:lnTo>
                    <a:pt x="0" y="1332992"/>
                  </a:lnTo>
                  <a:close/>
                </a:path>
              </a:pathLst>
            </a:custGeom>
            <a:solidFill>
              <a:srgbClr val="FFE88E">
                <a:alpha val="49804"/>
              </a:srgbClr>
            </a:solidFill>
          </p:spPr>
          <p:txBody>
            <a:bodyPr/>
            <a:lstStyle/>
            <a:p>
              <a:endParaRPr lang="en-US"/>
            </a:p>
          </p:txBody>
        </p:sp>
        <p:sp>
          <p:nvSpPr>
            <p:cNvPr id="16" name="TextBox 11">
              <a:extLst>
                <a:ext uri="{FF2B5EF4-FFF2-40B4-BE49-F238E27FC236}">
                  <a16:creationId xmlns:a16="http://schemas.microsoft.com/office/drawing/2014/main" id="{21E7BC6F-532D-5118-CD20-5AEA24A6276F}"/>
                </a:ext>
              </a:extLst>
            </p:cNvPr>
            <p:cNvSpPr txBox="1"/>
            <p:nvPr/>
          </p:nvSpPr>
          <p:spPr>
            <a:xfrm>
              <a:off x="0" y="-76200"/>
              <a:ext cx="22451322" cy="1409228"/>
            </a:xfrm>
            <a:prstGeom prst="rect">
              <a:avLst/>
            </a:prstGeom>
          </p:spPr>
          <p:txBody>
            <a:bodyPr lIns="50800" tIns="50800" rIns="50800" bIns="50800" rtlCol="0" anchor="ctr"/>
            <a:lstStyle/>
            <a:p>
              <a:pPr algn="ctr">
                <a:lnSpc>
                  <a:spcPts val="5291"/>
                </a:lnSpc>
              </a:pPr>
              <a:endParaRPr lang="en-US" sz="4409" dirty="0">
                <a:solidFill>
                  <a:srgbClr val="000000"/>
                </a:solidFill>
                <a:latin typeface="Arial Bold"/>
              </a:endParaRPr>
            </a:p>
          </p:txBody>
        </p:sp>
      </p:grpSp>
      <p:grpSp>
        <p:nvGrpSpPr>
          <p:cNvPr id="98" name="Group 93">
            <a:extLst>
              <a:ext uri="{FF2B5EF4-FFF2-40B4-BE49-F238E27FC236}">
                <a16:creationId xmlns:a16="http://schemas.microsoft.com/office/drawing/2014/main" id="{56B87507-BFBE-3A2B-A39B-D0D92983E6EB}"/>
              </a:ext>
            </a:extLst>
          </p:cNvPr>
          <p:cNvGrpSpPr/>
          <p:nvPr userDrawn="1"/>
        </p:nvGrpSpPr>
        <p:grpSpPr>
          <a:xfrm>
            <a:off x="1150144" y="13530262"/>
            <a:ext cx="8253809" cy="1023740"/>
            <a:chOff x="0" y="0"/>
            <a:chExt cx="11005079" cy="1364987"/>
          </a:xfrm>
        </p:grpSpPr>
        <p:sp>
          <p:nvSpPr>
            <p:cNvPr id="99" name="Freeform 94">
              <a:extLst>
                <a:ext uri="{FF2B5EF4-FFF2-40B4-BE49-F238E27FC236}">
                  <a16:creationId xmlns:a16="http://schemas.microsoft.com/office/drawing/2014/main" id="{9606CFFB-01E2-1B7B-C8C2-0D165DB79313}"/>
                </a:ext>
              </a:extLst>
            </p:cNvPr>
            <p:cNvSpPr/>
            <p:nvPr/>
          </p:nvSpPr>
          <p:spPr>
            <a:xfrm>
              <a:off x="0" y="0"/>
              <a:ext cx="11005058" cy="1364996"/>
            </a:xfrm>
            <a:custGeom>
              <a:avLst/>
              <a:gdLst/>
              <a:ahLst/>
              <a:cxnLst/>
              <a:rect l="l" t="t" r="r" b="b"/>
              <a:pathLst>
                <a:path w="11005058" h="1364996">
                  <a:moveTo>
                    <a:pt x="0" y="0"/>
                  </a:moveTo>
                  <a:lnTo>
                    <a:pt x="11005058" y="0"/>
                  </a:lnTo>
                  <a:lnTo>
                    <a:pt x="11005058" y="1364996"/>
                  </a:lnTo>
                  <a:lnTo>
                    <a:pt x="0" y="1364996"/>
                  </a:lnTo>
                  <a:close/>
                </a:path>
              </a:pathLst>
            </a:custGeom>
            <a:solidFill>
              <a:srgbClr val="FFE88E">
                <a:alpha val="49804"/>
              </a:srgbClr>
            </a:solidFill>
          </p:spPr>
          <p:txBody>
            <a:bodyPr/>
            <a:lstStyle/>
            <a:p>
              <a:endParaRPr lang="en-US"/>
            </a:p>
          </p:txBody>
        </p:sp>
      </p:grpSp>
      <p:grpSp>
        <p:nvGrpSpPr>
          <p:cNvPr id="100" name="Group 95">
            <a:extLst>
              <a:ext uri="{FF2B5EF4-FFF2-40B4-BE49-F238E27FC236}">
                <a16:creationId xmlns:a16="http://schemas.microsoft.com/office/drawing/2014/main" id="{7CB96F29-C46E-D412-5AE5-949B563C03E1}"/>
              </a:ext>
            </a:extLst>
          </p:cNvPr>
          <p:cNvGrpSpPr/>
          <p:nvPr userDrawn="1"/>
        </p:nvGrpSpPr>
        <p:grpSpPr>
          <a:xfrm>
            <a:off x="1150144" y="17896087"/>
            <a:ext cx="8253809" cy="1025128"/>
            <a:chOff x="0" y="0"/>
            <a:chExt cx="11005079" cy="1366837"/>
          </a:xfrm>
        </p:grpSpPr>
        <p:sp>
          <p:nvSpPr>
            <p:cNvPr id="101" name="Freeform 96">
              <a:extLst>
                <a:ext uri="{FF2B5EF4-FFF2-40B4-BE49-F238E27FC236}">
                  <a16:creationId xmlns:a16="http://schemas.microsoft.com/office/drawing/2014/main" id="{BB16EA88-9A1F-7A13-245C-213A2B8FFD41}"/>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02" name="Group 97">
            <a:extLst>
              <a:ext uri="{FF2B5EF4-FFF2-40B4-BE49-F238E27FC236}">
                <a16:creationId xmlns:a16="http://schemas.microsoft.com/office/drawing/2014/main" id="{A6D62A65-981C-4A84-EC3A-988EF540383A}"/>
              </a:ext>
            </a:extLst>
          </p:cNvPr>
          <p:cNvGrpSpPr/>
          <p:nvPr userDrawn="1"/>
        </p:nvGrpSpPr>
        <p:grpSpPr>
          <a:xfrm>
            <a:off x="29100860" y="7303096"/>
            <a:ext cx="8253809" cy="1025128"/>
            <a:chOff x="0" y="0"/>
            <a:chExt cx="11005079" cy="1366837"/>
          </a:xfrm>
        </p:grpSpPr>
        <p:sp>
          <p:nvSpPr>
            <p:cNvPr id="103" name="Freeform 98">
              <a:extLst>
                <a:ext uri="{FF2B5EF4-FFF2-40B4-BE49-F238E27FC236}">
                  <a16:creationId xmlns:a16="http://schemas.microsoft.com/office/drawing/2014/main" id="{895F1C68-116B-EDFC-8326-CDB0C951322E}"/>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sp>
        <p:nvSpPr>
          <p:cNvPr id="104" name="Freeform 99">
            <a:extLst>
              <a:ext uri="{FF2B5EF4-FFF2-40B4-BE49-F238E27FC236}">
                <a16:creationId xmlns:a16="http://schemas.microsoft.com/office/drawing/2014/main" id="{91FF5B0D-15D4-28C1-4B91-01EBF3B11AD1}"/>
              </a:ext>
            </a:extLst>
          </p:cNvPr>
          <p:cNvSpPr/>
          <p:nvPr userDrawn="1"/>
        </p:nvSpPr>
        <p:spPr>
          <a:xfrm flipV="1">
            <a:off x="-1451530" y="-218468"/>
            <a:ext cx="39852600" cy="6834670"/>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0" t="-28509" r="-316" b="-57231"/>
            </a:stretch>
          </a:blipFill>
        </p:spPr>
        <p:txBody>
          <a:bodyPr/>
          <a:lstStyle/>
          <a:p>
            <a:endParaRPr lang="en-US" dirty="0"/>
          </a:p>
        </p:txBody>
      </p:sp>
      <p:sp>
        <p:nvSpPr>
          <p:cNvPr id="105" name="Freeform 100">
            <a:extLst>
              <a:ext uri="{FF2B5EF4-FFF2-40B4-BE49-F238E27FC236}">
                <a16:creationId xmlns:a16="http://schemas.microsoft.com/office/drawing/2014/main" id="{F477A67A-7FF6-706D-6FC1-10C0F46116B2}"/>
              </a:ext>
            </a:extLst>
          </p:cNvPr>
          <p:cNvSpPr/>
          <p:nvPr userDrawn="1"/>
        </p:nvSpPr>
        <p:spPr>
          <a:xfrm>
            <a:off x="487435" y="362365"/>
            <a:ext cx="3734052" cy="1625781"/>
          </a:xfrm>
          <a:custGeom>
            <a:avLst/>
            <a:gdLst/>
            <a:ahLst/>
            <a:cxnLst/>
            <a:rect l="l" t="t" r="r" b="b"/>
            <a:pathLst>
              <a:path w="3734052" h="1625781">
                <a:moveTo>
                  <a:pt x="0" y="0"/>
                </a:moveTo>
                <a:lnTo>
                  <a:pt x="3734052" y="0"/>
                </a:lnTo>
                <a:lnTo>
                  <a:pt x="3734052" y="1625781"/>
                </a:lnTo>
                <a:lnTo>
                  <a:pt x="0" y="1625781"/>
                </a:lnTo>
                <a:lnTo>
                  <a:pt x="0" y="0"/>
                </a:lnTo>
                <a:close/>
              </a:path>
            </a:pathLst>
          </a:custGeom>
          <a:blipFill>
            <a:blip r:embed="rId4"/>
            <a:stretch>
              <a:fillRect/>
            </a:stretch>
          </a:blipFill>
        </p:spPr>
        <p:txBody>
          <a:bodyPr/>
          <a:lstStyle/>
          <a:p>
            <a:endParaRPr lang="en-US"/>
          </a:p>
        </p:txBody>
      </p:sp>
      <p:sp>
        <p:nvSpPr>
          <p:cNvPr id="129" name="Freeform 124">
            <a:extLst>
              <a:ext uri="{FF2B5EF4-FFF2-40B4-BE49-F238E27FC236}">
                <a16:creationId xmlns:a16="http://schemas.microsoft.com/office/drawing/2014/main" id="{AE9E6FEB-DBCE-5892-F85A-0DE5CED538B7}"/>
              </a:ext>
            </a:extLst>
          </p:cNvPr>
          <p:cNvSpPr/>
          <p:nvPr userDrawn="1"/>
        </p:nvSpPr>
        <p:spPr>
          <a:xfrm>
            <a:off x="34144567" y="362365"/>
            <a:ext cx="3734052" cy="1583955"/>
          </a:xfrm>
          <a:custGeom>
            <a:avLst/>
            <a:gdLst/>
            <a:ahLst/>
            <a:cxnLst/>
            <a:rect l="l" t="t" r="r" b="b"/>
            <a:pathLst>
              <a:path w="3734052" h="1583955">
                <a:moveTo>
                  <a:pt x="0" y="0"/>
                </a:moveTo>
                <a:lnTo>
                  <a:pt x="3734052" y="0"/>
                </a:lnTo>
                <a:lnTo>
                  <a:pt x="3734052" y="1583955"/>
                </a:lnTo>
                <a:lnTo>
                  <a:pt x="0" y="1583955"/>
                </a:lnTo>
                <a:lnTo>
                  <a:pt x="0" y="0"/>
                </a:lnTo>
                <a:close/>
              </a:path>
            </a:pathLst>
          </a:custGeom>
          <a:blipFill>
            <a:blip r:embed="rId4"/>
            <a:stretch>
              <a:fillRect t="-2640"/>
            </a:stretch>
          </a:blipFill>
        </p:spPr>
        <p:txBody>
          <a:bodyPr/>
          <a:lstStyle/>
          <a:p>
            <a:endParaRPr lang="en-US"/>
          </a:p>
        </p:txBody>
      </p:sp>
      <p:sp>
        <p:nvSpPr>
          <p:cNvPr id="131" name="Text Placeholder 130">
            <a:extLst>
              <a:ext uri="{FF2B5EF4-FFF2-40B4-BE49-F238E27FC236}">
                <a16:creationId xmlns:a16="http://schemas.microsoft.com/office/drawing/2014/main" id="{66B3A510-3C20-2DF8-D1F4-8A51BEABEF3E}"/>
              </a:ext>
            </a:extLst>
          </p:cNvPr>
          <p:cNvSpPr>
            <a:spLocks noGrp="1"/>
          </p:cNvSpPr>
          <p:nvPr>
            <p:ph type="body" sz="quarter" idx="10"/>
          </p:nvPr>
        </p:nvSpPr>
        <p:spPr>
          <a:xfrm>
            <a:off x="6932811" y="3838273"/>
            <a:ext cx="22937589" cy="914400"/>
          </a:xfrm>
        </p:spPr>
        <p:txBody>
          <a:bodyPr/>
          <a:lstStyle>
            <a:lvl1pPr marL="0" indent="0">
              <a:buNone/>
              <a:defRPr/>
            </a:lvl1pPr>
          </a:lstStyle>
          <a:p>
            <a:pPr lvl="0"/>
            <a:endParaRPr lang="en-US" dirty="0"/>
          </a:p>
        </p:txBody>
      </p:sp>
      <p:sp>
        <p:nvSpPr>
          <p:cNvPr id="133" name="Text Placeholder 132">
            <a:extLst>
              <a:ext uri="{FF2B5EF4-FFF2-40B4-BE49-F238E27FC236}">
                <a16:creationId xmlns:a16="http://schemas.microsoft.com/office/drawing/2014/main" id="{33B505DF-AECB-9DEA-6C46-85BEB329898D}"/>
              </a:ext>
            </a:extLst>
          </p:cNvPr>
          <p:cNvSpPr>
            <a:spLocks noGrp="1"/>
          </p:cNvSpPr>
          <p:nvPr>
            <p:ph type="body" sz="quarter" idx="11"/>
          </p:nvPr>
        </p:nvSpPr>
        <p:spPr>
          <a:xfrm>
            <a:off x="4249499" y="5039868"/>
            <a:ext cx="28450541" cy="1877434"/>
          </a:xfrm>
        </p:spPr>
        <p:txBody>
          <a:bodyPr/>
          <a:lstStyle>
            <a:lvl1pPr marL="0" indent="0">
              <a:buNone/>
              <a:defRPr/>
            </a:lvl1pPr>
          </a:lstStyle>
          <a:p>
            <a:pPr lvl="0"/>
            <a:endParaRPr lang="en-US" dirty="0"/>
          </a:p>
        </p:txBody>
      </p:sp>
      <p:sp>
        <p:nvSpPr>
          <p:cNvPr id="135" name="Text Placeholder 134">
            <a:extLst>
              <a:ext uri="{FF2B5EF4-FFF2-40B4-BE49-F238E27FC236}">
                <a16:creationId xmlns:a16="http://schemas.microsoft.com/office/drawing/2014/main" id="{D7FD4DE5-51EB-E62A-81A5-6DABB73A2B2D}"/>
              </a:ext>
            </a:extLst>
          </p:cNvPr>
          <p:cNvSpPr>
            <a:spLocks noGrp="1"/>
          </p:cNvSpPr>
          <p:nvPr>
            <p:ph type="body" sz="quarter" idx="12"/>
          </p:nvPr>
        </p:nvSpPr>
        <p:spPr>
          <a:xfrm>
            <a:off x="1502664" y="7337484"/>
            <a:ext cx="7107936" cy="889428"/>
          </a:xfrm>
        </p:spPr>
        <p:txBody>
          <a:bodyPr/>
          <a:lstStyle>
            <a:lvl1pPr marL="0" indent="0">
              <a:buNone/>
              <a:defRPr/>
            </a:lvl1pPr>
          </a:lstStyle>
          <a:p>
            <a:pPr lvl="0"/>
            <a:endParaRPr lang="en-US" dirty="0"/>
          </a:p>
        </p:txBody>
      </p:sp>
      <p:sp>
        <p:nvSpPr>
          <p:cNvPr id="136" name="Text Placeholder 134">
            <a:extLst>
              <a:ext uri="{FF2B5EF4-FFF2-40B4-BE49-F238E27FC236}">
                <a16:creationId xmlns:a16="http://schemas.microsoft.com/office/drawing/2014/main" id="{DE863357-0FF0-EF2C-BA8C-6BEDA7CE798E}"/>
              </a:ext>
            </a:extLst>
          </p:cNvPr>
          <p:cNvSpPr>
            <a:spLocks noGrp="1"/>
          </p:cNvSpPr>
          <p:nvPr>
            <p:ph type="body" sz="quarter" idx="13"/>
          </p:nvPr>
        </p:nvSpPr>
        <p:spPr>
          <a:xfrm>
            <a:off x="14554200" y="7303096"/>
            <a:ext cx="9753600" cy="965975"/>
          </a:xfrm>
        </p:spPr>
        <p:txBody>
          <a:bodyPr/>
          <a:lstStyle>
            <a:lvl1pPr marL="0" indent="0">
              <a:buNone/>
              <a:defRPr/>
            </a:lvl1pPr>
          </a:lstStyle>
          <a:p>
            <a:pPr lvl="0"/>
            <a:endParaRPr lang="en-US" dirty="0"/>
          </a:p>
        </p:txBody>
      </p:sp>
      <p:sp>
        <p:nvSpPr>
          <p:cNvPr id="137" name="Text Placeholder 134">
            <a:extLst>
              <a:ext uri="{FF2B5EF4-FFF2-40B4-BE49-F238E27FC236}">
                <a16:creationId xmlns:a16="http://schemas.microsoft.com/office/drawing/2014/main" id="{E6D042A7-0C26-93C2-2743-393F6F2C630A}"/>
              </a:ext>
            </a:extLst>
          </p:cNvPr>
          <p:cNvSpPr>
            <a:spLocks noGrp="1"/>
          </p:cNvSpPr>
          <p:nvPr>
            <p:ph type="body" sz="quarter" idx="14"/>
          </p:nvPr>
        </p:nvSpPr>
        <p:spPr>
          <a:xfrm>
            <a:off x="1828800" y="13522148"/>
            <a:ext cx="6781800" cy="965975"/>
          </a:xfrm>
        </p:spPr>
        <p:txBody>
          <a:bodyPr/>
          <a:lstStyle>
            <a:lvl1pPr marL="0" indent="0">
              <a:buNone/>
              <a:defRPr/>
            </a:lvl1pPr>
          </a:lstStyle>
          <a:p>
            <a:pPr lvl="0"/>
            <a:endParaRPr lang="en-US" dirty="0"/>
          </a:p>
        </p:txBody>
      </p:sp>
      <p:sp>
        <p:nvSpPr>
          <p:cNvPr id="139" name="Text Placeholder 138">
            <a:extLst>
              <a:ext uri="{FF2B5EF4-FFF2-40B4-BE49-F238E27FC236}">
                <a16:creationId xmlns:a16="http://schemas.microsoft.com/office/drawing/2014/main" id="{91693D75-525F-9947-0C5C-70B408426CA0}"/>
              </a:ext>
            </a:extLst>
          </p:cNvPr>
          <p:cNvSpPr>
            <a:spLocks noGrp="1"/>
          </p:cNvSpPr>
          <p:nvPr>
            <p:ph type="body" sz="quarter" idx="15"/>
          </p:nvPr>
        </p:nvSpPr>
        <p:spPr>
          <a:xfrm>
            <a:off x="1502664" y="8431047"/>
            <a:ext cx="7676695" cy="1828334"/>
          </a:xfrm>
        </p:spPr>
        <p:txBody>
          <a:bodyPr/>
          <a:lstStyle>
            <a:lvl1pPr marL="0" indent="0">
              <a:buNone/>
              <a:defRPr/>
            </a:lvl1pPr>
          </a:lstStyle>
          <a:p>
            <a:pPr lvl="0"/>
            <a:endParaRPr lang="en-US" dirty="0"/>
          </a:p>
        </p:txBody>
      </p:sp>
      <p:sp>
        <p:nvSpPr>
          <p:cNvPr id="141" name="Text Placeholder 140">
            <a:extLst>
              <a:ext uri="{FF2B5EF4-FFF2-40B4-BE49-F238E27FC236}">
                <a16:creationId xmlns:a16="http://schemas.microsoft.com/office/drawing/2014/main" id="{A0694791-19BF-2F83-583E-D0BC9FC92A0C}"/>
              </a:ext>
            </a:extLst>
          </p:cNvPr>
          <p:cNvSpPr>
            <a:spLocks noGrp="1"/>
          </p:cNvSpPr>
          <p:nvPr>
            <p:ph type="body" sz="quarter" idx="16"/>
          </p:nvPr>
        </p:nvSpPr>
        <p:spPr>
          <a:xfrm>
            <a:off x="1478280" y="10455298"/>
            <a:ext cx="7675996" cy="2870933"/>
          </a:xfrm>
        </p:spPr>
        <p:txBody>
          <a:bodyPr/>
          <a:lstStyle>
            <a:lvl1pPr marL="0" indent="0">
              <a:buNone/>
              <a:defRPr/>
            </a:lvl1pPr>
          </a:lstStyle>
          <a:p>
            <a:pPr lvl="0"/>
            <a:endParaRPr lang="en-US" dirty="0"/>
          </a:p>
        </p:txBody>
      </p:sp>
      <p:sp>
        <p:nvSpPr>
          <p:cNvPr id="142" name="Text Placeholder 134">
            <a:extLst>
              <a:ext uri="{FF2B5EF4-FFF2-40B4-BE49-F238E27FC236}">
                <a16:creationId xmlns:a16="http://schemas.microsoft.com/office/drawing/2014/main" id="{F7073B35-5813-6131-5214-BE7E6031C436}"/>
              </a:ext>
            </a:extLst>
          </p:cNvPr>
          <p:cNvSpPr>
            <a:spLocks noGrp="1"/>
          </p:cNvSpPr>
          <p:nvPr>
            <p:ph type="body" sz="quarter" idx="17"/>
          </p:nvPr>
        </p:nvSpPr>
        <p:spPr>
          <a:xfrm>
            <a:off x="29870400" y="7303096"/>
            <a:ext cx="6553200" cy="965975"/>
          </a:xfrm>
        </p:spPr>
        <p:txBody>
          <a:bodyPr/>
          <a:lstStyle>
            <a:lvl1pPr marL="0" indent="0">
              <a:buNone/>
              <a:defRPr/>
            </a:lvl1pPr>
          </a:lstStyle>
          <a:p>
            <a:pPr lvl="0"/>
            <a:endParaRPr lang="en-US" dirty="0"/>
          </a:p>
        </p:txBody>
      </p:sp>
      <p:sp>
        <p:nvSpPr>
          <p:cNvPr id="143" name="Text Placeholder 134">
            <a:extLst>
              <a:ext uri="{FF2B5EF4-FFF2-40B4-BE49-F238E27FC236}">
                <a16:creationId xmlns:a16="http://schemas.microsoft.com/office/drawing/2014/main" id="{ABAA6E35-FAFC-F4DD-6F3B-CD735AA83632}"/>
              </a:ext>
            </a:extLst>
          </p:cNvPr>
          <p:cNvSpPr>
            <a:spLocks noGrp="1"/>
          </p:cNvSpPr>
          <p:nvPr>
            <p:ph type="body" sz="quarter" idx="18"/>
          </p:nvPr>
        </p:nvSpPr>
        <p:spPr>
          <a:xfrm>
            <a:off x="1828800" y="17884664"/>
            <a:ext cx="6781800" cy="965975"/>
          </a:xfrm>
        </p:spPr>
        <p:txBody>
          <a:bodyPr/>
          <a:lstStyle>
            <a:lvl1pPr marL="0" indent="0">
              <a:buNone/>
              <a:defRPr/>
            </a:lvl1pPr>
          </a:lstStyle>
          <a:p>
            <a:pPr lvl="0"/>
            <a:endParaRPr lang="en-US" dirty="0"/>
          </a:p>
        </p:txBody>
      </p:sp>
      <p:sp>
        <p:nvSpPr>
          <p:cNvPr id="145" name="Content Placeholder 144">
            <a:extLst>
              <a:ext uri="{FF2B5EF4-FFF2-40B4-BE49-F238E27FC236}">
                <a16:creationId xmlns:a16="http://schemas.microsoft.com/office/drawing/2014/main" id="{7053B840-FCD3-3545-C008-218A447EDA09}"/>
              </a:ext>
            </a:extLst>
          </p:cNvPr>
          <p:cNvSpPr>
            <a:spLocks noGrp="1"/>
          </p:cNvSpPr>
          <p:nvPr>
            <p:ph sz="quarter" idx="19"/>
          </p:nvPr>
        </p:nvSpPr>
        <p:spPr>
          <a:xfrm>
            <a:off x="10705269" y="8625955"/>
            <a:ext cx="17041816" cy="18786386"/>
          </a:xfrm>
        </p:spPr>
        <p:txBody>
          <a:bodyPr/>
          <a:lstStyle>
            <a:lvl1pPr marL="0" indent="0">
              <a:buNone/>
              <a:defRPr/>
            </a:lvl1pPr>
          </a:lstStyle>
          <a:p>
            <a:pPr lvl="0"/>
            <a:endParaRPr lang="en-US" dirty="0"/>
          </a:p>
        </p:txBody>
      </p:sp>
      <p:sp>
        <p:nvSpPr>
          <p:cNvPr id="147" name="Text Placeholder 146">
            <a:extLst>
              <a:ext uri="{FF2B5EF4-FFF2-40B4-BE49-F238E27FC236}">
                <a16:creationId xmlns:a16="http://schemas.microsoft.com/office/drawing/2014/main" id="{C432303B-AA26-AA8F-A9B8-983FDC31886B}"/>
              </a:ext>
            </a:extLst>
          </p:cNvPr>
          <p:cNvSpPr>
            <a:spLocks noGrp="1"/>
          </p:cNvSpPr>
          <p:nvPr>
            <p:ph type="body" sz="quarter" idx="20"/>
          </p:nvPr>
        </p:nvSpPr>
        <p:spPr>
          <a:xfrm>
            <a:off x="1150938" y="14758040"/>
            <a:ext cx="8003338" cy="3000964"/>
          </a:xfrm>
        </p:spPr>
        <p:txBody>
          <a:bodyPr/>
          <a:lstStyle>
            <a:lvl1pPr marL="0" indent="0">
              <a:buNone/>
              <a:defRPr/>
            </a:lvl1pPr>
          </a:lstStyle>
          <a:p>
            <a:pPr lvl="0"/>
            <a:endParaRPr lang="en-US" dirty="0"/>
          </a:p>
        </p:txBody>
      </p:sp>
      <p:sp>
        <p:nvSpPr>
          <p:cNvPr id="149" name="Text Placeholder 148">
            <a:extLst>
              <a:ext uri="{FF2B5EF4-FFF2-40B4-BE49-F238E27FC236}">
                <a16:creationId xmlns:a16="http://schemas.microsoft.com/office/drawing/2014/main" id="{AE1D0D73-24E7-1AB3-C1EC-44B9141B82D0}"/>
              </a:ext>
            </a:extLst>
          </p:cNvPr>
          <p:cNvSpPr>
            <a:spLocks noGrp="1"/>
          </p:cNvSpPr>
          <p:nvPr>
            <p:ph type="body" sz="quarter" idx="21"/>
          </p:nvPr>
        </p:nvSpPr>
        <p:spPr>
          <a:xfrm>
            <a:off x="1039804" y="19058251"/>
            <a:ext cx="8983662" cy="8354090"/>
          </a:xfrm>
        </p:spPr>
        <p:txBody>
          <a:bodyPr/>
          <a:lstStyle>
            <a:lvl1pPr marL="0" indent="0">
              <a:buNone/>
              <a:defRPr/>
            </a:lvl1pPr>
          </a:lstStyle>
          <a:p>
            <a:pPr lvl="0"/>
            <a:endParaRPr lang="en-US" dirty="0"/>
          </a:p>
        </p:txBody>
      </p:sp>
      <p:sp>
        <p:nvSpPr>
          <p:cNvPr id="151" name="Text Placeholder 150">
            <a:extLst>
              <a:ext uri="{FF2B5EF4-FFF2-40B4-BE49-F238E27FC236}">
                <a16:creationId xmlns:a16="http://schemas.microsoft.com/office/drawing/2014/main" id="{AAC6FCAF-D056-77D8-E43F-3100F9224B47}"/>
              </a:ext>
            </a:extLst>
          </p:cNvPr>
          <p:cNvSpPr>
            <a:spLocks noGrp="1"/>
          </p:cNvSpPr>
          <p:nvPr>
            <p:ph type="body" sz="quarter" idx="22"/>
          </p:nvPr>
        </p:nvSpPr>
        <p:spPr>
          <a:xfrm>
            <a:off x="28606228" y="8543134"/>
            <a:ext cx="9227419" cy="12517512"/>
          </a:xfrm>
        </p:spPr>
        <p:txBody>
          <a:bodyPr/>
          <a:lstStyle>
            <a:lvl1pPr marL="0" indent="0">
              <a:buNone/>
              <a:defRPr/>
            </a:lvl1pPr>
          </a:lstStyle>
          <a:p>
            <a:pPr lvl="0"/>
            <a:endParaRPr lang="en-US" dirty="0"/>
          </a:p>
        </p:txBody>
      </p:sp>
      <p:sp>
        <p:nvSpPr>
          <p:cNvPr id="153" name="Text Placeholder 152">
            <a:extLst>
              <a:ext uri="{FF2B5EF4-FFF2-40B4-BE49-F238E27FC236}">
                <a16:creationId xmlns:a16="http://schemas.microsoft.com/office/drawing/2014/main" id="{57539226-F21C-093D-2A39-F7DE1C5DD94F}"/>
              </a:ext>
            </a:extLst>
          </p:cNvPr>
          <p:cNvSpPr>
            <a:spLocks noGrp="1"/>
          </p:cNvSpPr>
          <p:nvPr>
            <p:ph type="body" sz="quarter" idx="23"/>
          </p:nvPr>
        </p:nvSpPr>
        <p:spPr>
          <a:xfrm>
            <a:off x="28651199" y="22984127"/>
            <a:ext cx="9227419" cy="4428214"/>
          </a:xfrm>
        </p:spPr>
        <p:txBody>
          <a:bodyPr/>
          <a:lstStyle>
            <a:lvl1pPr marL="0" indent="0">
              <a:buNone/>
              <a:defRPr/>
            </a:lvl1pPr>
          </a:lstStyle>
          <a:p>
            <a:pPr lvl="0"/>
            <a:endParaRPr lang="en-US" dirty="0"/>
          </a:p>
        </p:txBody>
      </p:sp>
      <p:sp>
        <p:nvSpPr>
          <p:cNvPr id="154" name="Text Placeholder 134">
            <a:extLst>
              <a:ext uri="{FF2B5EF4-FFF2-40B4-BE49-F238E27FC236}">
                <a16:creationId xmlns:a16="http://schemas.microsoft.com/office/drawing/2014/main" id="{342EE2EB-7CF6-8646-F3DB-78E291DE4873}"/>
              </a:ext>
            </a:extLst>
          </p:cNvPr>
          <p:cNvSpPr>
            <a:spLocks noGrp="1"/>
          </p:cNvSpPr>
          <p:nvPr>
            <p:ph type="body" sz="quarter" idx="24"/>
          </p:nvPr>
        </p:nvSpPr>
        <p:spPr>
          <a:xfrm>
            <a:off x="30055114" y="21695555"/>
            <a:ext cx="6553200" cy="965975"/>
          </a:xfrm>
        </p:spPr>
        <p:txBody>
          <a:bodyPr/>
          <a:lstStyle>
            <a:lvl1pPr marL="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BA4B810-8BCE-61AE-3A96-660C26061A4F}"/>
              </a:ext>
            </a:extLst>
          </p:cNvPr>
          <p:cNvGrpSpPr/>
          <p:nvPr userDrawn="1"/>
        </p:nvGrpSpPr>
        <p:grpSpPr>
          <a:xfrm>
            <a:off x="213840" y="5914440"/>
            <a:ext cx="12246120" cy="946080"/>
            <a:chOff x="0" y="0"/>
            <a:chExt cx="16328160" cy="1261440"/>
          </a:xfrm>
        </p:grpSpPr>
        <p:sp>
          <p:nvSpPr>
            <p:cNvPr id="9" name="Freeform 3">
              <a:extLst>
                <a:ext uri="{FF2B5EF4-FFF2-40B4-BE49-F238E27FC236}">
                  <a16:creationId xmlns:a16="http://schemas.microsoft.com/office/drawing/2014/main" id="{4847FF8A-1B9C-6D0F-63BD-758BA7F345F7}"/>
                </a:ext>
              </a:extLst>
            </p:cNvPr>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10" name="Group 4">
            <a:extLst>
              <a:ext uri="{FF2B5EF4-FFF2-40B4-BE49-F238E27FC236}">
                <a16:creationId xmlns:a16="http://schemas.microsoft.com/office/drawing/2014/main" id="{847F1778-5772-E307-D83D-CEF56A9AFC61}"/>
              </a:ext>
            </a:extLst>
          </p:cNvPr>
          <p:cNvGrpSpPr/>
          <p:nvPr userDrawn="1"/>
        </p:nvGrpSpPr>
        <p:grpSpPr>
          <a:xfrm>
            <a:off x="4983120" y="26231760"/>
            <a:ext cx="28375920" cy="889200"/>
            <a:chOff x="0" y="0"/>
            <a:chExt cx="37834560" cy="1185600"/>
          </a:xfrm>
        </p:grpSpPr>
        <p:sp>
          <p:nvSpPr>
            <p:cNvPr id="11" name="Freeform 5">
              <a:extLst>
                <a:ext uri="{FF2B5EF4-FFF2-40B4-BE49-F238E27FC236}">
                  <a16:creationId xmlns:a16="http://schemas.microsoft.com/office/drawing/2014/main" id="{36A0955A-BCC8-C265-2D0C-4F75BB7E3195}"/>
                </a:ext>
              </a:extLst>
            </p:cNvPr>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3" name="Group 7">
            <a:extLst>
              <a:ext uri="{FF2B5EF4-FFF2-40B4-BE49-F238E27FC236}">
                <a16:creationId xmlns:a16="http://schemas.microsoft.com/office/drawing/2014/main" id="{EDC035FC-DF95-3EAB-C0DF-57832D465832}"/>
              </a:ext>
            </a:extLst>
          </p:cNvPr>
          <p:cNvGrpSpPr/>
          <p:nvPr userDrawn="1"/>
        </p:nvGrpSpPr>
        <p:grpSpPr>
          <a:xfrm>
            <a:off x="123840" y="16016400"/>
            <a:ext cx="12246120" cy="1052280"/>
            <a:chOff x="0" y="0"/>
            <a:chExt cx="16328160" cy="1403040"/>
          </a:xfrm>
        </p:grpSpPr>
        <p:sp>
          <p:nvSpPr>
            <p:cNvPr id="14" name="Freeform 8">
              <a:extLst>
                <a:ext uri="{FF2B5EF4-FFF2-40B4-BE49-F238E27FC236}">
                  <a16:creationId xmlns:a16="http://schemas.microsoft.com/office/drawing/2014/main" id="{F4D5F6E2-1D1E-A6A4-F412-58248260AD0B}"/>
                </a:ext>
              </a:extLst>
            </p:cNvPr>
            <p:cNvSpPr/>
            <p:nvPr/>
          </p:nvSpPr>
          <p:spPr>
            <a:xfrm>
              <a:off x="0" y="0"/>
              <a:ext cx="16328137" cy="1403096"/>
            </a:xfrm>
            <a:custGeom>
              <a:avLst/>
              <a:gdLst/>
              <a:ahLst/>
              <a:cxnLst/>
              <a:rect l="l" t="t" r="r" b="b"/>
              <a:pathLst>
                <a:path w="16328137" h="1403096">
                  <a:moveTo>
                    <a:pt x="0" y="0"/>
                  </a:moveTo>
                  <a:lnTo>
                    <a:pt x="16328137" y="0"/>
                  </a:lnTo>
                  <a:lnTo>
                    <a:pt x="16328137" y="1403096"/>
                  </a:lnTo>
                  <a:lnTo>
                    <a:pt x="0" y="1403096"/>
                  </a:lnTo>
                  <a:close/>
                </a:path>
              </a:pathLst>
            </a:custGeom>
            <a:solidFill>
              <a:srgbClr val="D6C3EF">
                <a:alpha val="49804"/>
              </a:srgbClr>
            </a:solidFill>
          </p:spPr>
          <p:txBody>
            <a:bodyPr/>
            <a:lstStyle/>
            <a:p>
              <a:endParaRPr lang="en-US"/>
            </a:p>
          </p:txBody>
        </p:sp>
      </p:grpSp>
      <p:grpSp>
        <p:nvGrpSpPr>
          <p:cNvPr id="16" name="Group 10">
            <a:extLst>
              <a:ext uri="{FF2B5EF4-FFF2-40B4-BE49-F238E27FC236}">
                <a16:creationId xmlns:a16="http://schemas.microsoft.com/office/drawing/2014/main" id="{DC189450-1AA3-2700-8794-0EE4BA71A29C}"/>
              </a:ext>
            </a:extLst>
          </p:cNvPr>
          <p:cNvGrpSpPr/>
          <p:nvPr userDrawn="1"/>
        </p:nvGrpSpPr>
        <p:grpSpPr>
          <a:xfrm>
            <a:off x="123840" y="9344160"/>
            <a:ext cx="12246120" cy="976320"/>
            <a:chOff x="0" y="0"/>
            <a:chExt cx="16328160" cy="1301760"/>
          </a:xfrm>
        </p:grpSpPr>
        <p:sp>
          <p:nvSpPr>
            <p:cNvPr id="17" name="Freeform 11">
              <a:extLst>
                <a:ext uri="{FF2B5EF4-FFF2-40B4-BE49-F238E27FC236}">
                  <a16:creationId xmlns:a16="http://schemas.microsoft.com/office/drawing/2014/main" id="{99C01B6A-D710-A964-E467-C8524EE89DE3}"/>
                </a:ext>
              </a:extLst>
            </p:cNvPr>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a:p>
          </p:txBody>
        </p:sp>
      </p:grpSp>
      <p:sp>
        <p:nvSpPr>
          <p:cNvPr id="19" name="Freeform 13">
            <a:extLst>
              <a:ext uri="{FF2B5EF4-FFF2-40B4-BE49-F238E27FC236}">
                <a16:creationId xmlns:a16="http://schemas.microsoft.com/office/drawing/2014/main" id="{0B47A222-8E40-522D-C1FB-2341C1404D14}"/>
              </a:ext>
            </a:extLst>
          </p:cNvPr>
          <p:cNvSpPr/>
          <p:nvPr/>
        </p:nvSpPr>
        <p:spPr>
          <a:xfrm>
            <a:off x="26050680" y="6099120"/>
            <a:ext cx="12252197" cy="997553"/>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grpSp>
        <p:nvGrpSpPr>
          <p:cNvPr id="26" name="Group 20">
            <a:extLst>
              <a:ext uri="{FF2B5EF4-FFF2-40B4-BE49-F238E27FC236}">
                <a16:creationId xmlns:a16="http://schemas.microsoft.com/office/drawing/2014/main" id="{2AD0D422-1EA8-59ED-A2D8-9C07F7826722}"/>
              </a:ext>
            </a:extLst>
          </p:cNvPr>
          <p:cNvGrpSpPr/>
          <p:nvPr userDrawn="1"/>
        </p:nvGrpSpPr>
        <p:grpSpPr>
          <a:xfrm>
            <a:off x="37247580" y="18121500"/>
            <a:ext cx="1062000" cy="1211040"/>
            <a:chOff x="0" y="0"/>
            <a:chExt cx="1416000" cy="1614720"/>
          </a:xfrm>
        </p:grpSpPr>
        <p:sp>
          <p:nvSpPr>
            <p:cNvPr id="27" name="Freeform 21">
              <a:extLst>
                <a:ext uri="{FF2B5EF4-FFF2-40B4-BE49-F238E27FC236}">
                  <a16:creationId xmlns:a16="http://schemas.microsoft.com/office/drawing/2014/main" id="{428CCE7F-0941-AD04-5F6D-540556435201}"/>
                </a:ext>
              </a:extLst>
            </p:cNvPr>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8" name="Freeform 22">
              <a:extLst>
                <a:ext uri="{FF2B5EF4-FFF2-40B4-BE49-F238E27FC236}">
                  <a16:creationId xmlns:a16="http://schemas.microsoft.com/office/drawing/2014/main" id="{9F5E4BAC-0FBE-E164-22F4-307AF69FE74F}"/>
                </a:ext>
              </a:extLst>
            </p:cNvPr>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37" name="Group 31">
            <a:extLst>
              <a:ext uri="{FF2B5EF4-FFF2-40B4-BE49-F238E27FC236}">
                <a16:creationId xmlns:a16="http://schemas.microsoft.com/office/drawing/2014/main" id="{9EA8070F-42D0-4A7A-3939-A6014971F07A}"/>
              </a:ext>
            </a:extLst>
          </p:cNvPr>
          <p:cNvGrpSpPr/>
          <p:nvPr userDrawn="1"/>
        </p:nvGrpSpPr>
        <p:grpSpPr>
          <a:xfrm>
            <a:off x="32615100" y="14117580"/>
            <a:ext cx="3433680" cy="237960"/>
            <a:chOff x="0" y="0"/>
            <a:chExt cx="4578240" cy="317280"/>
          </a:xfrm>
        </p:grpSpPr>
        <p:sp>
          <p:nvSpPr>
            <p:cNvPr id="38" name="Freeform 32">
              <a:extLst>
                <a:ext uri="{FF2B5EF4-FFF2-40B4-BE49-F238E27FC236}">
                  <a16:creationId xmlns:a16="http://schemas.microsoft.com/office/drawing/2014/main" id="{86E38ACC-4310-C738-4A69-C3D2059B184C}"/>
                </a:ext>
              </a:extLst>
            </p:cNvPr>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9" name="Freeform 33">
              <a:extLst>
                <a:ext uri="{FF2B5EF4-FFF2-40B4-BE49-F238E27FC236}">
                  <a16:creationId xmlns:a16="http://schemas.microsoft.com/office/drawing/2014/main" id="{CE1E2234-4D73-33A9-F426-220C1179FEE2}"/>
                </a:ext>
              </a:extLst>
            </p:cNvPr>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51" name="Freeform 99">
            <a:extLst>
              <a:ext uri="{FF2B5EF4-FFF2-40B4-BE49-F238E27FC236}">
                <a16:creationId xmlns:a16="http://schemas.microsoft.com/office/drawing/2014/main" id="{E5EEDF9A-C3E4-63D2-BB54-BE2ACC24EDFC}"/>
              </a:ext>
            </a:extLst>
          </p:cNvPr>
          <p:cNvSpPr/>
          <p:nvPr userDrawn="1"/>
        </p:nvSpPr>
        <p:spPr>
          <a:xfrm flipV="1">
            <a:off x="-1379502" y="-1722"/>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52" name="Freeform 39">
            <a:extLst>
              <a:ext uri="{FF2B5EF4-FFF2-40B4-BE49-F238E27FC236}">
                <a16:creationId xmlns:a16="http://schemas.microsoft.com/office/drawing/2014/main" id="{68E468BB-CE01-15F5-DB29-2DFA02A9F748}"/>
              </a:ext>
            </a:extLst>
          </p:cNvPr>
          <p:cNvSpPr/>
          <p:nvPr userDrawn="1"/>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3" name="Freeform 50">
            <a:extLst>
              <a:ext uri="{FF2B5EF4-FFF2-40B4-BE49-F238E27FC236}">
                <a16:creationId xmlns:a16="http://schemas.microsoft.com/office/drawing/2014/main" id="{149B99B6-45F2-C2B9-F989-72F22CF2AB3F}"/>
              </a:ext>
            </a:extLst>
          </p:cNvPr>
          <p:cNvSpPr/>
          <p:nvPr userDrawn="1"/>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57" name="Text Placeholder 56">
            <a:extLst>
              <a:ext uri="{FF2B5EF4-FFF2-40B4-BE49-F238E27FC236}">
                <a16:creationId xmlns:a16="http://schemas.microsoft.com/office/drawing/2014/main" id="{D3A3FD26-9522-C856-9434-9925B6F8E1B8}"/>
              </a:ext>
            </a:extLst>
          </p:cNvPr>
          <p:cNvSpPr>
            <a:spLocks noGrp="1"/>
          </p:cNvSpPr>
          <p:nvPr>
            <p:ph type="body" sz="quarter" idx="10"/>
          </p:nvPr>
        </p:nvSpPr>
        <p:spPr>
          <a:xfrm>
            <a:off x="8421865" y="1917119"/>
            <a:ext cx="20178600" cy="1492599"/>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76743C44-4068-0F6B-1E22-89FDD31F242B}"/>
              </a:ext>
            </a:extLst>
          </p:cNvPr>
          <p:cNvSpPr>
            <a:spLocks noGrp="1"/>
          </p:cNvSpPr>
          <p:nvPr>
            <p:ph type="body" sz="quarter" idx="11"/>
          </p:nvPr>
        </p:nvSpPr>
        <p:spPr>
          <a:xfrm>
            <a:off x="3942773" y="3997268"/>
            <a:ext cx="30320653" cy="1387440"/>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BA0D013C-46F3-13B7-B645-A3BDEB4F3875}"/>
              </a:ext>
            </a:extLst>
          </p:cNvPr>
          <p:cNvSpPr>
            <a:spLocks noGrp="1"/>
          </p:cNvSpPr>
          <p:nvPr>
            <p:ph type="body" sz="quarter" idx="12"/>
          </p:nvPr>
        </p:nvSpPr>
        <p:spPr>
          <a:xfrm>
            <a:off x="1345791" y="6036704"/>
            <a:ext cx="9982200" cy="740377"/>
          </a:xfrm>
        </p:spPr>
        <p:txBody>
          <a:bodyPr/>
          <a:lstStyle>
            <a:lvl1pPr marL="0" indent="0">
              <a:buNone/>
              <a:defRPr/>
            </a:lvl1pPr>
          </a:lstStyle>
          <a:p>
            <a:pPr lvl="0"/>
            <a:endParaRPr lang="en-US" dirty="0"/>
          </a:p>
        </p:txBody>
      </p:sp>
      <p:sp>
        <p:nvSpPr>
          <p:cNvPr id="62" name="Text Placeholder 60">
            <a:extLst>
              <a:ext uri="{FF2B5EF4-FFF2-40B4-BE49-F238E27FC236}">
                <a16:creationId xmlns:a16="http://schemas.microsoft.com/office/drawing/2014/main" id="{2425DF46-3ECF-939C-9CF2-5F506411B601}"/>
              </a:ext>
            </a:extLst>
          </p:cNvPr>
          <p:cNvSpPr>
            <a:spLocks noGrp="1"/>
          </p:cNvSpPr>
          <p:nvPr>
            <p:ph type="body" sz="quarter" idx="13"/>
          </p:nvPr>
        </p:nvSpPr>
        <p:spPr>
          <a:xfrm>
            <a:off x="1255791" y="9440245"/>
            <a:ext cx="9982200" cy="740377"/>
          </a:xfrm>
        </p:spPr>
        <p:txBody>
          <a:bodyPr/>
          <a:lstStyle>
            <a:lvl1pPr marL="0" indent="0">
              <a:buNone/>
              <a:defRPr/>
            </a:lvl1pPr>
          </a:lstStyle>
          <a:p>
            <a:pPr lvl="0"/>
            <a:endParaRPr lang="en-US" dirty="0"/>
          </a:p>
        </p:txBody>
      </p:sp>
      <p:sp>
        <p:nvSpPr>
          <p:cNvPr id="63" name="Text Placeholder 60">
            <a:extLst>
              <a:ext uri="{FF2B5EF4-FFF2-40B4-BE49-F238E27FC236}">
                <a16:creationId xmlns:a16="http://schemas.microsoft.com/office/drawing/2014/main" id="{764CB962-568D-FF36-617A-F4A882FC488E}"/>
              </a:ext>
            </a:extLst>
          </p:cNvPr>
          <p:cNvSpPr>
            <a:spLocks noGrp="1"/>
          </p:cNvSpPr>
          <p:nvPr>
            <p:ph type="body" sz="quarter" idx="14"/>
          </p:nvPr>
        </p:nvSpPr>
        <p:spPr>
          <a:xfrm>
            <a:off x="1345791" y="16192961"/>
            <a:ext cx="9982200" cy="740377"/>
          </a:xfrm>
        </p:spPr>
        <p:txBody>
          <a:bodyPr/>
          <a:lstStyle>
            <a:lvl1pPr marL="0" indent="0">
              <a:buNone/>
              <a:defRPr/>
            </a:lvl1pPr>
          </a:lstStyle>
          <a:p>
            <a:pPr lvl="0"/>
            <a:endParaRPr lang="en-US" dirty="0"/>
          </a:p>
        </p:txBody>
      </p:sp>
      <p:sp>
        <p:nvSpPr>
          <p:cNvPr id="64" name="Text Placeholder 60">
            <a:extLst>
              <a:ext uri="{FF2B5EF4-FFF2-40B4-BE49-F238E27FC236}">
                <a16:creationId xmlns:a16="http://schemas.microsoft.com/office/drawing/2014/main" id="{3BE02629-EC7D-4F53-A904-864C0A7DACC5}"/>
              </a:ext>
            </a:extLst>
          </p:cNvPr>
          <p:cNvSpPr>
            <a:spLocks noGrp="1"/>
          </p:cNvSpPr>
          <p:nvPr>
            <p:ph type="body" sz="quarter" idx="15"/>
          </p:nvPr>
        </p:nvSpPr>
        <p:spPr>
          <a:xfrm>
            <a:off x="7940833" y="26233584"/>
            <a:ext cx="21140664" cy="750152"/>
          </a:xfrm>
        </p:spPr>
        <p:txBody>
          <a:bodyPr/>
          <a:lstStyle>
            <a:lvl1pPr marL="0" indent="0">
              <a:buNone/>
              <a:defRPr/>
            </a:lvl1pPr>
          </a:lstStyle>
          <a:p>
            <a:pPr lvl="0"/>
            <a:endParaRPr lang="en-US" dirty="0"/>
          </a:p>
        </p:txBody>
      </p:sp>
      <p:sp>
        <p:nvSpPr>
          <p:cNvPr id="65" name="Text Placeholder 60">
            <a:extLst>
              <a:ext uri="{FF2B5EF4-FFF2-40B4-BE49-F238E27FC236}">
                <a16:creationId xmlns:a16="http://schemas.microsoft.com/office/drawing/2014/main" id="{95397340-7E2C-0126-4968-A8685E77E5E5}"/>
              </a:ext>
            </a:extLst>
          </p:cNvPr>
          <p:cNvSpPr>
            <a:spLocks noGrp="1"/>
          </p:cNvSpPr>
          <p:nvPr>
            <p:ph type="body" sz="quarter" idx="16"/>
          </p:nvPr>
        </p:nvSpPr>
        <p:spPr>
          <a:xfrm>
            <a:off x="26989140" y="6120409"/>
            <a:ext cx="9982200" cy="740377"/>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07ED5291-02E6-5957-6122-BD07C1491A40}"/>
              </a:ext>
            </a:extLst>
          </p:cNvPr>
          <p:cNvSpPr>
            <a:spLocks noGrp="1"/>
          </p:cNvSpPr>
          <p:nvPr>
            <p:ph type="body" sz="quarter" idx="17"/>
          </p:nvPr>
        </p:nvSpPr>
        <p:spPr>
          <a:xfrm>
            <a:off x="214313" y="6896099"/>
            <a:ext cx="12139808" cy="2273930"/>
          </a:xfrm>
        </p:spPr>
        <p:txBody>
          <a:bodyPr/>
          <a:lstStyle>
            <a:lvl1pPr marL="0" indent="0">
              <a:buNone/>
              <a:defRPr/>
            </a:lvl1pPr>
          </a:lstStyle>
          <a:p>
            <a:pPr lvl="0"/>
            <a:endParaRPr lang="en-US" dirty="0"/>
          </a:p>
        </p:txBody>
      </p:sp>
      <p:sp>
        <p:nvSpPr>
          <p:cNvPr id="68" name="Text Placeholder 66">
            <a:extLst>
              <a:ext uri="{FF2B5EF4-FFF2-40B4-BE49-F238E27FC236}">
                <a16:creationId xmlns:a16="http://schemas.microsoft.com/office/drawing/2014/main" id="{1E4BF1F6-7D8A-462A-41E4-1417F90C7477}"/>
              </a:ext>
            </a:extLst>
          </p:cNvPr>
          <p:cNvSpPr>
            <a:spLocks noGrp="1"/>
          </p:cNvSpPr>
          <p:nvPr>
            <p:ph type="body" sz="quarter" idx="18"/>
          </p:nvPr>
        </p:nvSpPr>
        <p:spPr>
          <a:xfrm>
            <a:off x="214313" y="10385109"/>
            <a:ext cx="12139808" cy="5491439"/>
          </a:xfrm>
        </p:spPr>
        <p:txBody>
          <a:bodyPr/>
          <a:lstStyle>
            <a:lvl1pPr marL="0" indent="0">
              <a:buNone/>
              <a:defRPr/>
            </a:lvl1pPr>
          </a:lstStyle>
          <a:p>
            <a:pPr lvl="0"/>
            <a:endParaRPr lang="en-US" dirty="0"/>
          </a:p>
        </p:txBody>
      </p:sp>
      <p:sp>
        <p:nvSpPr>
          <p:cNvPr id="69" name="Text Placeholder 66">
            <a:extLst>
              <a:ext uri="{FF2B5EF4-FFF2-40B4-BE49-F238E27FC236}">
                <a16:creationId xmlns:a16="http://schemas.microsoft.com/office/drawing/2014/main" id="{9934F891-30BD-3E90-F996-D07792ECEFBB}"/>
              </a:ext>
            </a:extLst>
          </p:cNvPr>
          <p:cNvSpPr>
            <a:spLocks noGrp="1"/>
          </p:cNvSpPr>
          <p:nvPr>
            <p:ph type="body" sz="quarter" idx="19"/>
          </p:nvPr>
        </p:nvSpPr>
        <p:spPr>
          <a:xfrm>
            <a:off x="217943" y="17259676"/>
            <a:ext cx="12139808" cy="8808643"/>
          </a:xfrm>
        </p:spPr>
        <p:txBody>
          <a:bodyPr/>
          <a:lstStyle>
            <a:lvl1pPr marL="0" indent="0">
              <a:buNone/>
              <a:defRPr/>
            </a:lvl1pPr>
          </a:lstStyle>
          <a:p>
            <a:pPr lvl="0"/>
            <a:endParaRPr lang="en-US" dirty="0"/>
          </a:p>
        </p:txBody>
      </p:sp>
      <p:sp>
        <p:nvSpPr>
          <p:cNvPr id="70" name="Text Placeholder 66">
            <a:extLst>
              <a:ext uri="{FF2B5EF4-FFF2-40B4-BE49-F238E27FC236}">
                <a16:creationId xmlns:a16="http://schemas.microsoft.com/office/drawing/2014/main" id="{AAD8AD4C-F1DA-D6DF-ADA9-06CC41FFB60C}"/>
              </a:ext>
            </a:extLst>
          </p:cNvPr>
          <p:cNvSpPr>
            <a:spLocks noGrp="1"/>
          </p:cNvSpPr>
          <p:nvPr>
            <p:ph type="body" sz="quarter" idx="20"/>
          </p:nvPr>
        </p:nvSpPr>
        <p:spPr>
          <a:xfrm>
            <a:off x="25910336" y="7303160"/>
            <a:ext cx="12139808" cy="6752320"/>
          </a:xfrm>
        </p:spPr>
        <p:txBody>
          <a:bodyPr/>
          <a:lstStyle>
            <a:lvl1pPr marL="0" indent="0">
              <a:buNone/>
              <a:defRPr/>
            </a:lvl1pPr>
          </a:lstStyle>
          <a:p>
            <a:pPr lvl="0"/>
            <a:endParaRPr lang="en-US" dirty="0"/>
          </a:p>
        </p:txBody>
      </p:sp>
      <p:sp>
        <p:nvSpPr>
          <p:cNvPr id="72" name="Content Placeholder 71">
            <a:extLst>
              <a:ext uri="{FF2B5EF4-FFF2-40B4-BE49-F238E27FC236}">
                <a16:creationId xmlns:a16="http://schemas.microsoft.com/office/drawing/2014/main" id="{26FFDCDA-FBE1-86A3-9958-12E881DDD901}"/>
              </a:ext>
            </a:extLst>
          </p:cNvPr>
          <p:cNvSpPr>
            <a:spLocks noGrp="1"/>
          </p:cNvSpPr>
          <p:nvPr>
            <p:ph sz="quarter" idx="21"/>
          </p:nvPr>
        </p:nvSpPr>
        <p:spPr>
          <a:xfrm>
            <a:off x="25910337" y="14349413"/>
            <a:ext cx="12276520" cy="11582312"/>
          </a:xfrm>
        </p:spPr>
        <p:txBody>
          <a:bodyPr/>
          <a:lstStyle>
            <a:lvl1pPr marL="0" indent="0">
              <a:buNone/>
              <a:defRPr/>
            </a:lvl1pPr>
          </a:lstStyle>
          <a:p>
            <a:pPr lvl="0"/>
            <a:endParaRPr lang="en-US" dirty="0"/>
          </a:p>
        </p:txBody>
      </p:sp>
      <p:sp>
        <p:nvSpPr>
          <p:cNvPr id="74" name="Content Placeholder 73">
            <a:extLst>
              <a:ext uri="{FF2B5EF4-FFF2-40B4-BE49-F238E27FC236}">
                <a16:creationId xmlns:a16="http://schemas.microsoft.com/office/drawing/2014/main" id="{F6B89E8E-6092-C12A-32A2-08B5120ABAF4}"/>
              </a:ext>
            </a:extLst>
          </p:cNvPr>
          <p:cNvSpPr>
            <a:spLocks noGrp="1"/>
          </p:cNvSpPr>
          <p:nvPr>
            <p:ph sz="quarter" idx="22"/>
          </p:nvPr>
        </p:nvSpPr>
        <p:spPr>
          <a:xfrm>
            <a:off x="12767079" y="6278416"/>
            <a:ext cx="12761943" cy="4892973"/>
          </a:xfrm>
        </p:spPr>
        <p:txBody>
          <a:bodyPr/>
          <a:lstStyle>
            <a:lvl1pPr marL="0" indent="0">
              <a:buNone/>
              <a:defRPr/>
            </a:lvl1pPr>
          </a:lstStyle>
          <a:p>
            <a:pPr lvl="0"/>
            <a:endParaRPr lang="en-US" dirty="0"/>
          </a:p>
        </p:txBody>
      </p:sp>
      <p:sp>
        <p:nvSpPr>
          <p:cNvPr id="76" name="Content Placeholder 75">
            <a:extLst>
              <a:ext uri="{FF2B5EF4-FFF2-40B4-BE49-F238E27FC236}">
                <a16:creationId xmlns:a16="http://schemas.microsoft.com/office/drawing/2014/main" id="{4F2A4A19-4D88-381A-7679-43E3BD879CDD}"/>
              </a:ext>
            </a:extLst>
          </p:cNvPr>
          <p:cNvSpPr>
            <a:spLocks noGrp="1"/>
          </p:cNvSpPr>
          <p:nvPr>
            <p:ph sz="quarter" idx="23"/>
          </p:nvPr>
        </p:nvSpPr>
        <p:spPr>
          <a:xfrm>
            <a:off x="12714189" y="12843132"/>
            <a:ext cx="12761943" cy="4892973"/>
          </a:xfrm>
        </p:spPr>
        <p:txBody>
          <a:bodyPr/>
          <a:lstStyle>
            <a:lvl1pPr marL="0" indent="0">
              <a:buNone/>
              <a:defRPr lang="en-US" dirty="0"/>
            </a:lvl1pPr>
          </a:lstStyle>
          <a:p>
            <a:pPr lvl="0"/>
            <a:endParaRPr lang="en-US" dirty="0"/>
          </a:p>
        </p:txBody>
      </p:sp>
      <p:sp>
        <p:nvSpPr>
          <p:cNvPr id="79" name="Content Placeholder 78">
            <a:extLst>
              <a:ext uri="{FF2B5EF4-FFF2-40B4-BE49-F238E27FC236}">
                <a16:creationId xmlns:a16="http://schemas.microsoft.com/office/drawing/2014/main" id="{5FBDB515-A418-D2DE-2E01-AA23E826AE0B}"/>
              </a:ext>
            </a:extLst>
          </p:cNvPr>
          <p:cNvSpPr>
            <a:spLocks noGrp="1"/>
          </p:cNvSpPr>
          <p:nvPr>
            <p:ph sz="quarter" idx="24"/>
          </p:nvPr>
        </p:nvSpPr>
        <p:spPr>
          <a:xfrm>
            <a:off x="12750800" y="19326224"/>
            <a:ext cx="12761942" cy="5143597"/>
          </a:xfrm>
        </p:spPr>
        <p:txBody>
          <a:bodyPr/>
          <a:lstStyle>
            <a:lvl1pPr marL="0" indent="0">
              <a:buNone/>
              <a:defRPr/>
            </a:lvl1pPr>
          </a:lstStyle>
          <a:p>
            <a:pPr lvl="0"/>
            <a:endParaRPr lang="en-US" dirty="0"/>
          </a:p>
        </p:txBody>
      </p:sp>
      <p:sp>
        <p:nvSpPr>
          <p:cNvPr id="81" name="Text Placeholder 80">
            <a:extLst>
              <a:ext uri="{FF2B5EF4-FFF2-40B4-BE49-F238E27FC236}">
                <a16:creationId xmlns:a16="http://schemas.microsoft.com/office/drawing/2014/main" id="{29FA9598-6F48-61A7-6743-3182F26E7B56}"/>
              </a:ext>
            </a:extLst>
          </p:cNvPr>
          <p:cNvSpPr>
            <a:spLocks noGrp="1"/>
          </p:cNvSpPr>
          <p:nvPr>
            <p:ph type="body" sz="quarter" idx="25"/>
          </p:nvPr>
        </p:nvSpPr>
        <p:spPr>
          <a:xfrm>
            <a:off x="12766674" y="11582399"/>
            <a:ext cx="12746067" cy="1002751"/>
          </a:xfrm>
        </p:spPr>
        <p:txBody>
          <a:bodyPr/>
          <a:lstStyle>
            <a:lvl1pPr marL="0" indent="0">
              <a:buNone/>
              <a:defRPr/>
            </a:lvl1pPr>
          </a:lstStyle>
          <a:p>
            <a:pPr lvl="0"/>
            <a:endParaRPr lang="en-US" dirty="0"/>
          </a:p>
        </p:txBody>
      </p:sp>
      <p:sp>
        <p:nvSpPr>
          <p:cNvPr id="83" name="Text Placeholder 82">
            <a:extLst>
              <a:ext uri="{FF2B5EF4-FFF2-40B4-BE49-F238E27FC236}">
                <a16:creationId xmlns:a16="http://schemas.microsoft.com/office/drawing/2014/main" id="{45C77567-6103-B7E1-4D19-0D299563DDAE}"/>
              </a:ext>
            </a:extLst>
          </p:cNvPr>
          <p:cNvSpPr>
            <a:spLocks noGrp="1"/>
          </p:cNvSpPr>
          <p:nvPr>
            <p:ph type="body" sz="quarter" idx="26"/>
          </p:nvPr>
        </p:nvSpPr>
        <p:spPr>
          <a:xfrm>
            <a:off x="12714189" y="18149459"/>
            <a:ext cx="12746066" cy="734777"/>
          </a:xfrm>
        </p:spPr>
        <p:txBody>
          <a:bodyPr/>
          <a:lstStyle>
            <a:lvl1pPr marL="0" indent="0">
              <a:buNone/>
              <a:defRPr/>
            </a:lvl1pPr>
          </a:lstStyle>
          <a:p>
            <a:pPr lvl="0"/>
            <a:endParaRPr lang="en-US" dirty="0"/>
          </a:p>
        </p:txBody>
      </p:sp>
      <p:sp>
        <p:nvSpPr>
          <p:cNvPr id="85" name="Text Placeholder 84">
            <a:extLst>
              <a:ext uri="{FF2B5EF4-FFF2-40B4-BE49-F238E27FC236}">
                <a16:creationId xmlns:a16="http://schemas.microsoft.com/office/drawing/2014/main" id="{19E8D316-C9C6-1BA9-4334-A0FD3FFD5DF9}"/>
              </a:ext>
            </a:extLst>
          </p:cNvPr>
          <p:cNvSpPr>
            <a:spLocks noGrp="1"/>
          </p:cNvSpPr>
          <p:nvPr>
            <p:ph type="body" sz="quarter" idx="27"/>
          </p:nvPr>
        </p:nvSpPr>
        <p:spPr>
          <a:xfrm>
            <a:off x="12766675" y="24780863"/>
            <a:ext cx="12761942" cy="922319"/>
          </a:xfrm>
        </p:spPr>
        <p:txBody>
          <a:bodyPr/>
          <a:lstStyle>
            <a:lvl1pPr marL="0" indent="0">
              <a:buNone/>
              <a:defRPr/>
            </a:lvl1pPr>
          </a:lstStyle>
          <a:p>
            <a:pPr lvl="0"/>
            <a:endParaRPr lang="en-US" dirty="0"/>
          </a:p>
        </p:txBody>
      </p:sp>
      <p:sp>
        <p:nvSpPr>
          <p:cNvPr id="87" name="Text Placeholder 86">
            <a:extLst>
              <a:ext uri="{FF2B5EF4-FFF2-40B4-BE49-F238E27FC236}">
                <a16:creationId xmlns:a16="http://schemas.microsoft.com/office/drawing/2014/main" id="{8DE673F1-A359-E4DC-377E-68B194FD4E17}"/>
              </a:ext>
            </a:extLst>
          </p:cNvPr>
          <p:cNvSpPr>
            <a:spLocks noGrp="1"/>
          </p:cNvSpPr>
          <p:nvPr>
            <p:ph type="body" sz="quarter" idx="28"/>
          </p:nvPr>
        </p:nvSpPr>
        <p:spPr>
          <a:xfrm>
            <a:off x="3391907" y="27120850"/>
            <a:ext cx="32650573" cy="1988768"/>
          </a:xfrm>
        </p:spPr>
        <p:txBody>
          <a:bodyPr/>
          <a:lstStyle>
            <a:lvl1pPr marL="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C1DB501D-5ADD-6DD4-A63A-2174B568FF8F}"/>
              </a:ext>
            </a:extLst>
          </p:cNvPr>
          <p:cNvGrpSpPr/>
          <p:nvPr userDrawn="1"/>
        </p:nvGrpSpPr>
        <p:grpSpPr>
          <a:xfrm>
            <a:off x="573120" y="11727000"/>
            <a:ext cx="9485280" cy="931320"/>
            <a:chOff x="0" y="0"/>
            <a:chExt cx="12647040" cy="1241760"/>
          </a:xfrm>
        </p:grpSpPr>
        <p:sp>
          <p:nvSpPr>
            <p:cNvPr id="12" name="Freeform 4">
              <a:extLst>
                <a:ext uri="{FF2B5EF4-FFF2-40B4-BE49-F238E27FC236}">
                  <a16:creationId xmlns:a16="http://schemas.microsoft.com/office/drawing/2014/main" id="{0216C4C7-86EC-1454-E728-AD1E6206FDBE}"/>
                </a:ext>
              </a:extLst>
            </p:cNvPr>
            <p:cNvSpPr/>
            <p:nvPr/>
          </p:nvSpPr>
          <p:spPr>
            <a:xfrm>
              <a:off x="0" y="0"/>
              <a:ext cx="12647041" cy="1241806"/>
            </a:xfrm>
            <a:custGeom>
              <a:avLst/>
              <a:gdLst/>
              <a:ahLst/>
              <a:cxnLst/>
              <a:rect l="l" t="t" r="r" b="b"/>
              <a:pathLst>
                <a:path w="12647041" h="1241806">
                  <a:moveTo>
                    <a:pt x="0" y="0"/>
                  </a:moveTo>
                  <a:lnTo>
                    <a:pt x="12647041" y="0"/>
                  </a:lnTo>
                  <a:lnTo>
                    <a:pt x="12647041" y="1241806"/>
                  </a:lnTo>
                  <a:lnTo>
                    <a:pt x="0" y="1241806"/>
                  </a:lnTo>
                  <a:close/>
                </a:path>
              </a:pathLst>
            </a:custGeom>
            <a:solidFill>
              <a:srgbClr val="FFE88E">
                <a:alpha val="49804"/>
              </a:srgbClr>
            </a:solidFill>
          </p:spPr>
          <p:txBody>
            <a:bodyPr/>
            <a:lstStyle/>
            <a:p>
              <a:endParaRPr lang="en-US"/>
            </a:p>
          </p:txBody>
        </p:sp>
      </p:grpSp>
      <p:grpSp>
        <p:nvGrpSpPr>
          <p:cNvPr id="13" name="Group 5">
            <a:extLst>
              <a:ext uri="{FF2B5EF4-FFF2-40B4-BE49-F238E27FC236}">
                <a16:creationId xmlns:a16="http://schemas.microsoft.com/office/drawing/2014/main" id="{B2011167-452D-0A58-3958-76811A22BE3F}"/>
              </a:ext>
            </a:extLst>
          </p:cNvPr>
          <p:cNvGrpSpPr/>
          <p:nvPr userDrawn="1"/>
        </p:nvGrpSpPr>
        <p:grpSpPr>
          <a:xfrm>
            <a:off x="28246320" y="6504120"/>
            <a:ext cx="9485280" cy="927720"/>
            <a:chOff x="0" y="0"/>
            <a:chExt cx="12647040" cy="1236960"/>
          </a:xfrm>
        </p:grpSpPr>
        <p:sp>
          <p:nvSpPr>
            <p:cNvPr id="14" name="Freeform 6">
              <a:extLst>
                <a:ext uri="{FF2B5EF4-FFF2-40B4-BE49-F238E27FC236}">
                  <a16:creationId xmlns:a16="http://schemas.microsoft.com/office/drawing/2014/main" id="{3229E85E-1A7D-F15C-BA04-FF300E2773D7}"/>
                </a:ext>
              </a:extLst>
            </p:cNvPr>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grpSp>
        <p:nvGrpSpPr>
          <p:cNvPr id="16" name="Group 8">
            <a:extLst>
              <a:ext uri="{FF2B5EF4-FFF2-40B4-BE49-F238E27FC236}">
                <a16:creationId xmlns:a16="http://schemas.microsoft.com/office/drawing/2014/main" id="{50C46E1D-90AC-58A2-6344-F14106A982FB}"/>
              </a:ext>
            </a:extLst>
          </p:cNvPr>
          <p:cNvGrpSpPr/>
          <p:nvPr userDrawn="1"/>
        </p:nvGrpSpPr>
        <p:grpSpPr>
          <a:xfrm>
            <a:off x="27861120" y="22841280"/>
            <a:ext cx="9698040" cy="931320"/>
            <a:chOff x="0" y="0"/>
            <a:chExt cx="12930720" cy="1241760"/>
          </a:xfrm>
        </p:grpSpPr>
        <p:sp>
          <p:nvSpPr>
            <p:cNvPr id="17" name="Freeform 9">
              <a:extLst>
                <a:ext uri="{FF2B5EF4-FFF2-40B4-BE49-F238E27FC236}">
                  <a16:creationId xmlns:a16="http://schemas.microsoft.com/office/drawing/2014/main" id="{669309C3-932A-DFA7-7855-94D21EA05230}"/>
                </a:ext>
              </a:extLst>
            </p:cNvPr>
            <p:cNvSpPr/>
            <p:nvPr/>
          </p:nvSpPr>
          <p:spPr>
            <a:xfrm>
              <a:off x="0" y="0"/>
              <a:ext cx="12930759" cy="1241806"/>
            </a:xfrm>
            <a:custGeom>
              <a:avLst/>
              <a:gdLst/>
              <a:ahLst/>
              <a:cxnLst/>
              <a:rect l="l" t="t" r="r" b="b"/>
              <a:pathLst>
                <a:path w="12930759" h="1241806">
                  <a:moveTo>
                    <a:pt x="0" y="0"/>
                  </a:moveTo>
                  <a:lnTo>
                    <a:pt x="12930759" y="0"/>
                  </a:lnTo>
                  <a:lnTo>
                    <a:pt x="12930759" y="1241806"/>
                  </a:lnTo>
                  <a:lnTo>
                    <a:pt x="0" y="1241806"/>
                  </a:lnTo>
                  <a:close/>
                </a:path>
              </a:pathLst>
            </a:custGeom>
            <a:solidFill>
              <a:srgbClr val="FFE88E">
                <a:alpha val="49804"/>
              </a:srgbClr>
            </a:solidFill>
          </p:spPr>
          <p:txBody>
            <a:bodyPr/>
            <a:lstStyle/>
            <a:p>
              <a:endParaRPr lang="en-US"/>
            </a:p>
          </p:txBody>
        </p:sp>
      </p:grpSp>
      <p:grpSp>
        <p:nvGrpSpPr>
          <p:cNvPr id="18" name="Group 10">
            <a:extLst>
              <a:ext uri="{FF2B5EF4-FFF2-40B4-BE49-F238E27FC236}">
                <a16:creationId xmlns:a16="http://schemas.microsoft.com/office/drawing/2014/main" id="{86C53E7A-73B8-1046-1485-5A43AEB59F97}"/>
              </a:ext>
            </a:extLst>
          </p:cNvPr>
          <p:cNvGrpSpPr/>
          <p:nvPr userDrawn="1"/>
        </p:nvGrpSpPr>
        <p:grpSpPr>
          <a:xfrm>
            <a:off x="573120" y="6500880"/>
            <a:ext cx="9485280" cy="931680"/>
            <a:chOff x="0" y="0"/>
            <a:chExt cx="12647040" cy="1242240"/>
          </a:xfrm>
        </p:grpSpPr>
        <p:sp>
          <p:nvSpPr>
            <p:cNvPr id="19" name="Freeform 11">
              <a:extLst>
                <a:ext uri="{FF2B5EF4-FFF2-40B4-BE49-F238E27FC236}">
                  <a16:creationId xmlns:a16="http://schemas.microsoft.com/office/drawing/2014/main" id="{080BF943-78E7-8ADC-B44D-53F2EF003A08}"/>
                </a:ext>
              </a:extLst>
            </p:cNvPr>
            <p:cNvSpPr/>
            <p:nvPr/>
          </p:nvSpPr>
          <p:spPr>
            <a:xfrm>
              <a:off x="0" y="0"/>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grpSp>
        <p:nvGrpSpPr>
          <p:cNvPr id="20" name="Group 12">
            <a:extLst>
              <a:ext uri="{FF2B5EF4-FFF2-40B4-BE49-F238E27FC236}">
                <a16:creationId xmlns:a16="http://schemas.microsoft.com/office/drawing/2014/main" id="{CD3F9E88-E396-9580-1FF4-960D58B8F7EF}"/>
              </a:ext>
            </a:extLst>
          </p:cNvPr>
          <p:cNvGrpSpPr/>
          <p:nvPr userDrawn="1"/>
        </p:nvGrpSpPr>
        <p:grpSpPr>
          <a:xfrm>
            <a:off x="14227200" y="6481800"/>
            <a:ext cx="9484920" cy="931680"/>
            <a:chOff x="0" y="0"/>
            <a:chExt cx="12646560" cy="1242240"/>
          </a:xfrm>
        </p:grpSpPr>
        <p:sp>
          <p:nvSpPr>
            <p:cNvPr id="21" name="Freeform 13">
              <a:extLst>
                <a:ext uri="{FF2B5EF4-FFF2-40B4-BE49-F238E27FC236}">
                  <a16:creationId xmlns:a16="http://schemas.microsoft.com/office/drawing/2014/main" id="{0E021B91-887F-4A5D-8F20-C4BA861F9AE6}"/>
                </a:ext>
              </a:extLst>
            </p:cNvPr>
            <p:cNvSpPr/>
            <p:nvPr/>
          </p:nvSpPr>
          <p:spPr>
            <a:xfrm>
              <a:off x="0" y="0"/>
              <a:ext cx="12646533" cy="1242187"/>
            </a:xfrm>
            <a:custGeom>
              <a:avLst/>
              <a:gdLst/>
              <a:ahLst/>
              <a:cxnLst/>
              <a:rect l="l" t="t" r="r" b="b"/>
              <a:pathLst>
                <a:path w="12646533" h="1242187">
                  <a:moveTo>
                    <a:pt x="0" y="0"/>
                  </a:moveTo>
                  <a:lnTo>
                    <a:pt x="12646533" y="0"/>
                  </a:lnTo>
                  <a:lnTo>
                    <a:pt x="12646533" y="1242187"/>
                  </a:lnTo>
                  <a:lnTo>
                    <a:pt x="0" y="1242187"/>
                  </a:lnTo>
                  <a:close/>
                </a:path>
              </a:pathLst>
            </a:custGeom>
            <a:solidFill>
              <a:srgbClr val="FFE88E">
                <a:alpha val="49804"/>
              </a:srgbClr>
            </a:solidFill>
          </p:spPr>
          <p:txBody>
            <a:bodyPr/>
            <a:lstStyle/>
            <a:p>
              <a:endParaRPr lang="en-US"/>
            </a:p>
          </p:txBody>
        </p:sp>
      </p:grpSp>
      <p:sp>
        <p:nvSpPr>
          <p:cNvPr id="26" name="Freeform 22">
            <a:extLst>
              <a:ext uri="{FF2B5EF4-FFF2-40B4-BE49-F238E27FC236}">
                <a16:creationId xmlns:a16="http://schemas.microsoft.com/office/drawing/2014/main" id="{605D2E31-54B0-5260-21E9-C5C7B4386CCA}"/>
              </a:ext>
            </a:extLst>
          </p:cNvPr>
          <p:cNvSpPr/>
          <p:nvPr userDrawn="1"/>
        </p:nvSpPr>
        <p:spPr>
          <a:xfrm>
            <a:off x="483910" y="472556"/>
            <a:ext cx="2442170" cy="1063304"/>
          </a:xfrm>
          <a:custGeom>
            <a:avLst/>
            <a:gdLst/>
            <a:ahLst/>
            <a:cxnLst/>
            <a:rect l="l" t="t" r="r" b="b"/>
            <a:pathLst>
              <a:path w="2442170"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6" name="Freeform 32">
            <a:extLst>
              <a:ext uri="{FF2B5EF4-FFF2-40B4-BE49-F238E27FC236}">
                <a16:creationId xmlns:a16="http://schemas.microsoft.com/office/drawing/2014/main" id="{891CC44F-4727-AFE4-9880-6B18B9BEC76C}"/>
              </a:ext>
            </a:extLst>
          </p:cNvPr>
          <p:cNvSpPr/>
          <p:nvPr userDrawn="1"/>
        </p:nvSpPr>
        <p:spPr>
          <a:xfrm>
            <a:off x="35478720" y="472556"/>
            <a:ext cx="2442169" cy="1063304"/>
          </a:xfrm>
          <a:custGeom>
            <a:avLst/>
            <a:gdLst/>
            <a:ahLst/>
            <a:cxnLst/>
            <a:rect l="l" t="t" r="r" b="b"/>
            <a:pathLst>
              <a:path w="2442169"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7" name="Freeform 13">
            <a:extLst>
              <a:ext uri="{FF2B5EF4-FFF2-40B4-BE49-F238E27FC236}">
                <a16:creationId xmlns:a16="http://schemas.microsoft.com/office/drawing/2014/main" id="{8CB62680-8657-DDAD-0343-0B037B617420}"/>
              </a:ext>
            </a:extLst>
          </p:cNvPr>
          <p:cNvSpPr/>
          <p:nvPr userDrawn="1"/>
        </p:nvSpPr>
        <p:spPr>
          <a:xfrm>
            <a:off x="-50040" y="-60732"/>
            <a:ext cx="38454840" cy="4769740"/>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3">
              <a:extLst>
                <a:ext uri="{96DAC541-7B7A-43D3-8B79-37D633B846F1}">
                  <asvg:svgBlip xmlns:asvg="http://schemas.microsoft.com/office/drawing/2016/SVG/main" r:embed="rId4"/>
                </a:ext>
              </a:extLst>
            </a:blip>
            <a:stretch>
              <a:fillRect l="-1433" t="-33228" r="-65" b="1"/>
            </a:stretch>
          </a:blipFill>
        </p:spPr>
        <p:txBody>
          <a:bodyPr/>
          <a:lstStyle/>
          <a:p>
            <a:endParaRPr lang="en-US"/>
          </a:p>
        </p:txBody>
      </p:sp>
      <p:sp>
        <p:nvSpPr>
          <p:cNvPr id="40" name="Freeform 752">
            <a:extLst>
              <a:ext uri="{FF2B5EF4-FFF2-40B4-BE49-F238E27FC236}">
                <a16:creationId xmlns:a16="http://schemas.microsoft.com/office/drawing/2014/main" id="{AE456EF7-6BED-8D17-951A-1B42DCB90532}"/>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2"/>
            <a:stretch>
              <a:fillRect/>
            </a:stretch>
          </a:blipFill>
        </p:spPr>
        <p:txBody>
          <a:bodyPr/>
          <a:lstStyle/>
          <a:p>
            <a:endParaRPr lang="en-US"/>
          </a:p>
        </p:txBody>
      </p:sp>
      <p:sp>
        <p:nvSpPr>
          <p:cNvPr id="42" name="Content Placeholder 41">
            <a:extLst>
              <a:ext uri="{FF2B5EF4-FFF2-40B4-BE49-F238E27FC236}">
                <a16:creationId xmlns:a16="http://schemas.microsoft.com/office/drawing/2014/main" id="{89606627-01B6-0C9C-FDF3-D08D7D718B35}"/>
              </a:ext>
            </a:extLst>
          </p:cNvPr>
          <p:cNvSpPr>
            <a:spLocks noGrp="1"/>
          </p:cNvSpPr>
          <p:nvPr>
            <p:ph sz="quarter" idx="10"/>
          </p:nvPr>
        </p:nvSpPr>
        <p:spPr>
          <a:xfrm>
            <a:off x="11811000" y="17983200"/>
            <a:ext cx="13820400" cy="7924800"/>
          </a:xfrm>
        </p:spPr>
        <p:txBody>
          <a:bodyPr/>
          <a:lstStyle>
            <a:lvl1pPr marL="0" indent="0">
              <a:buNone/>
              <a:defRPr/>
            </a:lvl1pPr>
          </a:lstStyle>
          <a:p>
            <a:pPr lvl="0"/>
            <a:endParaRPr lang="en-US" dirty="0"/>
          </a:p>
        </p:txBody>
      </p:sp>
      <p:sp>
        <p:nvSpPr>
          <p:cNvPr id="44" name="Content Placeholder 43">
            <a:extLst>
              <a:ext uri="{FF2B5EF4-FFF2-40B4-BE49-F238E27FC236}">
                <a16:creationId xmlns:a16="http://schemas.microsoft.com/office/drawing/2014/main" id="{B6EACD6A-0002-FA51-BA81-C2E758D8361D}"/>
              </a:ext>
            </a:extLst>
          </p:cNvPr>
          <p:cNvSpPr>
            <a:spLocks noGrp="1"/>
          </p:cNvSpPr>
          <p:nvPr>
            <p:ph sz="quarter" idx="11"/>
          </p:nvPr>
        </p:nvSpPr>
        <p:spPr>
          <a:xfrm>
            <a:off x="10852560" y="7749285"/>
            <a:ext cx="7532640" cy="7617674"/>
          </a:xfrm>
        </p:spPr>
        <p:txBody>
          <a:bodyPr/>
          <a:lstStyle>
            <a:lvl1pPr marL="0" indent="0">
              <a:buNone/>
              <a:defRPr/>
            </a:lvl1pPr>
          </a:lstStyle>
          <a:p>
            <a:pPr lvl="0"/>
            <a:endParaRPr lang="en-US" dirty="0"/>
          </a:p>
        </p:txBody>
      </p:sp>
      <p:sp>
        <p:nvSpPr>
          <p:cNvPr id="46" name="Text Placeholder 45">
            <a:extLst>
              <a:ext uri="{FF2B5EF4-FFF2-40B4-BE49-F238E27FC236}">
                <a16:creationId xmlns:a16="http://schemas.microsoft.com/office/drawing/2014/main" id="{AEAC44EC-E2B7-80D0-47AD-06A9F2C2D67A}"/>
              </a:ext>
            </a:extLst>
          </p:cNvPr>
          <p:cNvSpPr>
            <a:spLocks noGrp="1"/>
          </p:cNvSpPr>
          <p:nvPr>
            <p:ph type="body" sz="quarter" idx="12"/>
          </p:nvPr>
        </p:nvSpPr>
        <p:spPr>
          <a:xfrm>
            <a:off x="8839200" y="2590800"/>
            <a:ext cx="22551360" cy="1178204"/>
          </a:xfrm>
        </p:spPr>
        <p:txBody>
          <a:bodyPr/>
          <a:lstStyle>
            <a:lvl1pPr marL="0" indent="0">
              <a:buNone/>
              <a:defRPr/>
            </a:lvl1pPr>
          </a:lstStyle>
          <a:p>
            <a:pPr lvl="0"/>
            <a:endParaRPr lang="en-US" dirty="0"/>
          </a:p>
        </p:txBody>
      </p:sp>
      <p:sp>
        <p:nvSpPr>
          <p:cNvPr id="48" name="Text Placeholder 47">
            <a:extLst>
              <a:ext uri="{FF2B5EF4-FFF2-40B4-BE49-F238E27FC236}">
                <a16:creationId xmlns:a16="http://schemas.microsoft.com/office/drawing/2014/main" id="{FFB05A86-7EA6-5789-C1C1-BC6C18DA845B}"/>
              </a:ext>
            </a:extLst>
          </p:cNvPr>
          <p:cNvSpPr>
            <a:spLocks noGrp="1"/>
          </p:cNvSpPr>
          <p:nvPr>
            <p:ph type="body" sz="quarter" idx="13"/>
          </p:nvPr>
        </p:nvSpPr>
        <p:spPr>
          <a:xfrm>
            <a:off x="2926080" y="4267200"/>
            <a:ext cx="31744920" cy="1677960"/>
          </a:xfrm>
        </p:spPr>
        <p:txBody>
          <a:bodyPr/>
          <a:lstStyle>
            <a:lvl1pPr marL="0" indent="0">
              <a:buNone/>
              <a:defRPr/>
            </a:lvl1pPr>
          </a:lstStyle>
          <a:p>
            <a:pPr lvl="0"/>
            <a:endParaRPr lang="en-US" dirty="0"/>
          </a:p>
        </p:txBody>
      </p:sp>
      <p:sp>
        <p:nvSpPr>
          <p:cNvPr id="53" name="Content Placeholder 52">
            <a:extLst>
              <a:ext uri="{FF2B5EF4-FFF2-40B4-BE49-F238E27FC236}">
                <a16:creationId xmlns:a16="http://schemas.microsoft.com/office/drawing/2014/main" id="{8EC6A03A-DF20-64B3-BFF0-E0ED316CC9ED}"/>
              </a:ext>
            </a:extLst>
          </p:cNvPr>
          <p:cNvSpPr>
            <a:spLocks noGrp="1"/>
          </p:cNvSpPr>
          <p:nvPr>
            <p:ph sz="quarter" idx="14"/>
          </p:nvPr>
        </p:nvSpPr>
        <p:spPr>
          <a:xfrm>
            <a:off x="19202400" y="7748588"/>
            <a:ext cx="7532640" cy="7530180"/>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858B2A50-64F3-B6BF-0514-420045B31B44}"/>
              </a:ext>
            </a:extLst>
          </p:cNvPr>
          <p:cNvSpPr>
            <a:spLocks noGrp="1"/>
          </p:cNvSpPr>
          <p:nvPr>
            <p:ph type="body" sz="quarter" idx="15"/>
          </p:nvPr>
        </p:nvSpPr>
        <p:spPr>
          <a:xfrm>
            <a:off x="715962" y="6500812"/>
            <a:ext cx="9252437" cy="794983"/>
          </a:xfrm>
        </p:spPr>
        <p:txBody>
          <a:bodyPr/>
          <a:lstStyle>
            <a:lvl1pPr marL="0" indent="0">
              <a:buNone/>
              <a:defRPr/>
            </a:lvl1pPr>
          </a:lstStyle>
          <a:p>
            <a:pPr lvl="0"/>
            <a:endParaRPr lang="en-US" dirty="0"/>
          </a:p>
        </p:txBody>
      </p:sp>
      <p:sp>
        <p:nvSpPr>
          <p:cNvPr id="56" name="Text Placeholder 54">
            <a:extLst>
              <a:ext uri="{FF2B5EF4-FFF2-40B4-BE49-F238E27FC236}">
                <a16:creationId xmlns:a16="http://schemas.microsoft.com/office/drawing/2014/main" id="{41634220-14A0-6164-24BC-2A0738A26E94}"/>
              </a:ext>
            </a:extLst>
          </p:cNvPr>
          <p:cNvSpPr>
            <a:spLocks noGrp="1"/>
          </p:cNvSpPr>
          <p:nvPr>
            <p:ph type="body" sz="quarter" idx="16"/>
          </p:nvPr>
        </p:nvSpPr>
        <p:spPr>
          <a:xfrm>
            <a:off x="573119" y="11707588"/>
            <a:ext cx="9252437" cy="931355"/>
          </a:xfrm>
        </p:spPr>
        <p:txBody>
          <a:bodyPr/>
          <a:lstStyle>
            <a:lvl1pPr marL="0" indent="0">
              <a:buNone/>
              <a:defRPr/>
            </a:lvl1pPr>
          </a:lstStyle>
          <a:p>
            <a:pPr lvl="0"/>
            <a:endParaRPr lang="en-US" dirty="0"/>
          </a:p>
        </p:txBody>
      </p:sp>
      <p:sp>
        <p:nvSpPr>
          <p:cNvPr id="57" name="Text Placeholder 54">
            <a:extLst>
              <a:ext uri="{FF2B5EF4-FFF2-40B4-BE49-F238E27FC236}">
                <a16:creationId xmlns:a16="http://schemas.microsoft.com/office/drawing/2014/main" id="{17B9D3D8-289D-315E-F46C-499637A70FB6}"/>
              </a:ext>
            </a:extLst>
          </p:cNvPr>
          <p:cNvSpPr>
            <a:spLocks noGrp="1"/>
          </p:cNvSpPr>
          <p:nvPr>
            <p:ph type="body" sz="quarter" idx="17"/>
          </p:nvPr>
        </p:nvSpPr>
        <p:spPr>
          <a:xfrm>
            <a:off x="14317202" y="6550376"/>
            <a:ext cx="9252437" cy="807695"/>
          </a:xfrm>
        </p:spPr>
        <p:txBody>
          <a:bodyPr/>
          <a:lstStyle>
            <a:lvl1pPr marL="0" indent="0">
              <a:buNone/>
              <a:defRPr/>
            </a:lvl1pPr>
          </a:lstStyle>
          <a:p>
            <a:pPr lvl="0"/>
            <a:endParaRPr lang="en-US" dirty="0"/>
          </a:p>
        </p:txBody>
      </p:sp>
      <p:sp>
        <p:nvSpPr>
          <p:cNvPr id="58" name="Text Placeholder 54">
            <a:extLst>
              <a:ext uri="{FF2B5EF4-FFF2-40B4-BE49-F238E27FC236}">
                <a16:creationId xmlns:a16="http://schemas.microsoft.com/office/drawing/2014/main" id="{9CF39E01-D703-F708-410B-CE30AAF90258}"/>
              </a:ext>
            </a:extLst>
          </p:cNvPr>
          <p:cNvSpPr>
            <a:spLocks noGrp="1"/>
          </p:cNvSpPr>
          <p:nvPr>
            <p:ph type="body" sz="quarter" idx="18"/>
          </p:nvPr>
        </p:nvSpPr>
        <p:spPr>
          <a:xfrm>
            <a:off x="28306752" y="6443356"/>
            <a:ext cx="9252437" cy="939535"/>
          </a:xfrm>
        </p:spPr>
        <p:txBody>
          <a:bodyPr/>
          <a:lstStyle>
            <a:lvl1pPr marL="0" indent="0">
              <a:buNone/>
              <a:defRPr/>
            </a:lvl1pPr>
          </a:lstStyle>
          <a:p>
            <a:pPr lvl="0"/>
            <a:endParaRPr lang="en-US" dirty="0"/>
          </a:p>
        </p:txBody>
      </p:sp>
      <p:sp>
        <p:nvSpPr>
          <p:cNvPr id="59" name="Text Placeholder 54">
            <a:extLst>
              <a:ext uri="{FF2B5EF4-FFF2-40B4-BE49-F238E27FC236}">
                <a16:creationId xmlns:a16="http://schemas.microsoft.com/office/drawing/2014/main" id="{7486CD82-1BB7-377A-A3B5-849EB9776D1B}"/>
              </a:ext>
            </a:extLst>
          </p:cNvPr>
          <p:cNvSpPr>
            <a:spLocks noGrp="1"/>
          </p:cNvSpPr>
          <p:nvPr>
            <p:ph type="body" sz="quarter" idx="19"/>
          </p:nvPr>
        </p:nvSpPr>
        <p:spPr>
          <a:xfrm>
            <a:off x="27946800" y="22841280"/>
            <a:ext cx="9551957" cy="931354"/>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19673869-DBEE-0496-6D3C-F81AFD098A41}"/>
              </a:ext>
            </a:extLst>
          </p:cNvPr>
          <p:cNvSpPr>
            <a:spLocks noGrp="1"/>
          </p:cNvSpPr>
          <p:nvPr>
            <p:ph type="body" sz="quarter" idx="20"/>
          </p:nvPr>
        </p:nvSpPr>
        <p:spPr>
          <a:xfrm>
            <a:off x="715962" y="7423655"/>
            <a:ext cx="9109593" cy="3822275"/>
          </a:xfrm>
        </p:spPr>
        <p:txBody>
          <a:bodyPr/>
          <a:lstStyle>
            <a:lvl1pPr marL="0" indent="0">
              <a:buNone/>
              <a:defRPr/>
            </a:lvl1pPr>
          </a:lstStyle>
          <a:p>
            <a:pPr lvl="0"/>
            <a:endParaRPr lang="en-US" dirty="0"/>
          </a:p>
        </p:txBody>
      </p:sp>
      <p:sp>
        <p:nvSpPr>
          <p:cNvPr id="62" name="Text Placeholder 54">
            <a:extLst>
              <a:ext uri="{FF2B5EF4-FFF2-40B4-BE49-F238E27FC236}">
                <a16:creationId xmlns:a16="http://schemas.microsoft.com/office/drawing/2014/main" id="{0890398F-E033-4BDF-416B-DB40D5CA73E5}"/>
              </a:ext>
            </a:extLst>
          </p:cNvPr>
          <p:cNvSpPr>
            <a:spLocks noGrp="1"/>
          </p:cNvSpPr>
          <p:nvPr>
            <p:ph type="body" sz="quarter" idx="21"/>
          </p:nvPr>
        </p:nvSpPr>
        <p:spPr>
          <a:xfrm>
            <a:off x="608428" y="12943740"/>
            <a:ext cx="9252437" cy="13726260"/>
          </a:xfrm>
        </p:spPr>
        <p:txBody>
          <a:bodyPr/>
          <a:lstStyle>
            <a:lvl1pPr marL="0" indent="0">
              <a:buNone/>
              <a:defRPr/>
            </a:lvl1pPr>
          </a:lstStyle>
          <a:p>
            <a:pPr lvl="0"/>
            <a:endParaRPr lang="en-US" dirty="0"/>
          </a:p>
        </p:txBody>
      </p:sp>
      <p:sp>
        <p:nvSpPr>
          <p:cNvPr id="64" name="Text Placeholder 54">
            <a:extLst>
              <a:ext uri="{FF2B5EF4-FFF2-40B4-BE49-F238E27FC236}">
                <a16:creationId xmlns:a16="http://schemas.microsoft.com/office/drawing/2014/main" id="{37FB03F5-853B-C984-25A4-172DE546684A}"/>
              </a:ext>
            </a:extLst>
          </p:cNvPr>
          <p:cNvSpPr>
            <a:spLocks noGrp="1"/>
          </p:cNvSpPr>
          <p:nvPr>
            <p:ph type="body" sz="quarter" idx="22"/>
          </p:nvPr>
        </p:nvSpPr>
        <p:spPr>
          <a:xfrm>
            <a:off x="28306752" y="7941851"/>
            <a:ext cx="9252437" cy="14308549"/>
          </a:xfrm>
        </p:spPr>
        <p:txBody>
          <a:bodyPr/>
          <a:lstStyle>
            <a:lvl1pPr marL="0" indent="0">
              <a:buNone/>
              <a:defRPr/>
            </a:lvl1pPr>
          </a:lstStyle>
          <a:p>
            <a:pPr lvl="0"/>
            <a:endParaRPr lang="en-US" dirty="0"/>
          </a:p>
        </p:txBody>
      </p:sp>
      <p:sp>
        <p:nvSpPr>
          <p:cNvPr id="65" name="Text Placeholder 54">
            <a:extLst>
              <a:ext uri="{FF2B5EF4-FFF2-40B4-BE49-F238E27FC236}">
                <a16:creationId xmlns:a16="http://schemas.microsoft.com/office/drawing/2014/main" id="{78BEECEB-63E7-F159-938E-1F5B30EAE1E8}"/>
              </a:ext>
            </a:extLst>
          </p:cNvPr>
          <p:cNvSpPr>
            <a:spLocks noGrp="1"/>
          </p:cNvSpPr>
          <p:nvPr>
            <p:ph type="body" sz="quarter" idx="23"/>
          </p:nvPr>
        </p:nvSpPr>
        <p:spPr>
          <a:xfrm>
            <a:off x="28250802" y="24279011"/>
            <a:ext cx="9252437" cy="4162669"/>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A539EAD0-E48C-C1B9-089D-11FCF8BC26F0}"/>
              </a:ext>
            </a:extLst>
          </p:cNvPr>
          <p:cNvSpPr>
            <a:spLocks noGrp="1"/>
          </p:cNvSpPr>
          <p:nvPr>
            <p:ph type="body" sz="quarter" idx="24"/>
          </p:nvPr>
        </p:nvSpPr>
        <p:spPr>
          <a:xfrm>
            <a:off x="10852150" y="15925800"/>
            <a:ext cx="7532640" cy="1677960"/>
          </a:xfrm>
        </p:spPr>
        <p:txBody>
          <a:bodyPr/>
          <a:lstStyle>
            <a:lvl1pPr marL="0" indent="0">
              <a:buNone/>
              <a:defRPr/>
            </a:lvl1pPr>
          </a:lstStyle>
          <a:p>
            <a:pPr lvl="0"/>
            <a:endParaRPr lang="en-US" dirty="0"/>
          </a:p>
        </p:txBody>
      </p:sp>
      <p:sp>
        <p:nvSpPr>
          <p:cNvPr id="68" name="Text Placeholder 54">
            <a:extLst>
              <a:ext uri="{FF2B5EF4-FFF2-40B4-BE49-F238E27FC236}">
                <a16:creationId xmlns:a16="http://schemas.microsoft.com/office/drawing/2014/main" id="{BF913457-EB55-7A56-50EA-591FA156B788}"/>
              </a:ext>
            </a:extLst>
          </p:cNvPr>
          <p:cNvSpPr>
            <a:spLocks noGrp="1"/>
          </p:cNvSpPr>
          <p:nvPr>
            <p:ph type="body" sz="quarter" idx="25"/>
          </p:nvPr>
        </p:nvSpPr>
        <p:spPr>
          <a:xfrm>
            <a:off x="19376075" y="15925800"/>
            <a:ext cx="7358965" cy="1677960"/>
          </a:xfrm>
        </p:spPr>
        <p:txBody>
          <a:bodyPr/>
          <a:lstStyle>
            <a:lvl1pPr marL="0" indent="0">
              <a:buNone/>
              <a:defRPr/>
            </a:lvl1pPr>
          </a:lstStyle>
          <a:p>
            <a:pPr lvl="0"/>
            <a:endParaRPr lang="en-US" dirty="0"/>
          </a:p>
        </p:txBody>
      </p:sp>
      <p:sp>
        <p:nvSpPr>
          <p:cNvPr id="69" name="Text Placeholder 54">
            <a:extLst>
              <a:ext uri="{FF2B5EF4-FFF2-40B4-BE49-F238E27FC236}">
                <a16:creationId xmlns:a16="http://schemas.microsoft.com/office/drawing/2014/main" id="{5C392616-3328-CA9B-F0E1-22A41EA79AB3}"/>
              </a:ext>
            </a:extLst>
          </p:cNvPr>
          <p:cNvSpPr>
            <a:spLocks noGrp="1"/>
          </p:cNvSpPr>
          <p:nvPr>
            <p:ph type="body" sz="quarter" idx="26"/>
          </p:nvPr>
        </p:nvSpPr>
        <p:spPr>
          <a:xfrm>
            <a:off x="11811000" y="26483073"/>
            <a:ext cx="13820400" cy="2129359"/>
          </a:xfrm>
        </p:spPr>
        <p:txBody>
          <a:bodyPr/>
          <a:lstStyle>
            <a:lvl1pPr marL="0" indent="0">
              <a:buNone/>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3089F51-6D02-B74D-F226-336D96F38544}"/>
              </a:ext>
            </a:extLst>
          </p:cNvPr>
          <p:cNvGrpSpPr/>
          <p:nvPr userDrawn="1"/>
        </p:nvGrpSpPr>
        <p:grpSpPr>
          <a:xfrm>
            <a:off x="1009426" y="6444766"/>
            <a:ext cx="9434513" cy="880110"/>
            <a:chOff x="0" y="0"/>
            <a:chExt cx="12579351" cy="1173480"/>
          </a:xfrm>
        </p:grpSpPr>
        <p:sp>
          <p:nvSpPr>
            <p:cNvPr id="7" name="Freeform 3">
              <a:extLst>
                <a:ext uri="{FF2B5EF4-FFF2-40B4-BE49-F238E27FC236}">
                  <a16:creationId xmlns:a16="http://schemas.microsoft.com/office/drawing/2014/main" id="{31C017AF-3904-2672-3390-3B06DDC5AB2F}"/>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9" name="Freeform 5">
            <a:extLst>
              <a:ext uri="{FF2B5EF4-FFF2-40B4-BE49-F238E27FC236}">
                <a16:creationId xmlns:a16="http://schemas.microsoft.com/office/drawing/2014/main" id="{16399132-B57C-A376-3666-BC6D7CF455BE}"/>
              </a:ext>
            </a:extLst>
          </p:cNvPr>
          <p:cNvSpPr/>
          <p:nvPr/>
        </p:nvSpPr>
        <p:spPr>
          <a:xfrm>
            <a:off x="27228012" y="26659984"/>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12" name="Freeform 8">
            <a:extLst>
              <a:ext uri="{FF2B5EF4-FFF2-40B4-BE49-F238E27FC236}">
                <a16:creationId xmlns:a16="http://schemas.microsoft.com/office/drawing/2014/main" id="{C33F6B66-F2D2-3BC0-B9D2-2EFB9F018A9E}"/>
              </a:ext>
            </a:extLst>
          </p:cNvPr>
          <p:cNvSpPr/>
          <p:nvPr userDrawn="1"/>
        </p:nvSpPr>
        <p:spPr>
          <a:xfrm>
            <a:off x="27234680" y="1190919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14" name="Group 10">
            <a:extLst>
              <a:ext uri="{FF2B5EF4-FFF2-40B4-BE49-F238E27FC236}">
                <a16:creationId xmlns:a16="http://schemas.microsoft.com/office/drawing/2014/main" id="{CDB171CD-9BCD-23F2-F05E-56B91C275404}"/>
              </a:ext>
            </a:extLst>
          </p:cNvPr>
          <p:cNvGrpSpPr/>
          <p:nvPr userDrawn="1"/>
        </p:nvGrpSpPr>
        <p:grpSpPr>
          <a:xfrm>
            <a:off x="921825" y="17314170"/>
            <a:ext cx="9452879" cy="853440"/>
            <a:chOff x="0" y="0"/>
            <a:chExt cx="12603839" cy="1137920"/>
          </a:xfrm>
        </p:grpSpPr>
        <p:sp>
          <p:nvSpPr>
            <p:cNvPr id="15" name="Freeform 11">
              <a:extLst>
                <a:ext uri="{FF2B5EF4-FFF2-40B4-BE49-F238E27FC236}">
                  <a16:creationId xmlns:a16="http://schemas.microsoft.com/office/drawing/2014/main" id="{672791A2-E365-2D13-BDB9-BB8E1D45A2DD}"/>
                </a:ext>
              </a:extLst>
            </p:cNvPr>
            <p:cNvSpPr/>
            <p:nvPr/>
          </p:nvSpPr>
          <p:spPr>
            <a:xfrm>
              <a:off x="0" y="0"/>
              <a:ext cx="12603861" cy="1137920"/>
            </a:xfrm>
            <a:custGeom>
              <a:avLst/>
              <a:gdLst/>
              <a:ahLst/>
              <a:cxnLst/>
              <a:rect l="l" t="t" r="r" b="b"/>
              <a:pathLst>
                <a:path w="12603861" h="1137920">
                  <a:moveTo>
                    <a:pt x="0" y="0"/>
                  </a:moveTo>
                  <a:lnTo>
                    <a:pt x="12603861" y="0"/>
                  </a:lnTo>
                  <a:lnTo>
                    <a:pt x="12603861" y="1137920"/>
                  </a:lnTo>
                  <a:lnTo>
                    <a:pt x="0" y="1137920"/>
                  </a:lnTo>
                  <a:close/>
                </a:path>
              </a:pathLst>
            </a:custGeom>
            <a:solidFill>
              <a:srgbClr val="FFE88E">
                <a:alpha val="49804"/>
              </a:srgbClr>
            </a:solidFill>
          </p:spPr>
          <p:txBody>
            <a:bodyPr/>
            <a:lstStyle/>
            <a:p>
              <a:endParaRPr lang="en-US"/>
            </a:p>
          </p:txBody>
        </p:sp>
      </p:grpSp>
      <p:sp>
        <p:nvSpPr>
          <p:cNvPr id="17" name="Freeform 13">
            <a:extLst>
              <a:ext uri="{FF2B5EF4-FFF2-40B4-BE49-F238E27FC236}">
                <a16:creationId xmlns:a16="http://schemas.microsoft.com/office/drawing/2014/main" id="{7E27CB42-B92A-3EBA-4C54-684520494FA7}"/>
              </a:ext>
            </a:extLst>
          </p:cNvPr>
          <p:cNvSpPr/>
          <p:nvPr/>
        </p:nvSpPr>
        <p:spPr>
          <a:xfrm>
            <a:off x="27241347" y="21134437"/>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25" name="Freeform 21">
            <a:extLst>
              <a:ext uri="{FF2B5EF4-FFF2-40B4-BE49-F238E27FC236}">
                <a16:creationId xmlns:a16="http://schemas.microsoft.com/office/drawing/2014/main" id="{C0A95D41-F6EF-826D-E867-3121A00C3EA9}"/>
              </a:ext>
            </a:extLst>
          </p:cNvPr>
          <p:cNvSpPr/>
          <p:nvPr userDrawn="1"/>
        </p:nvSpPr>
        <p:spPr>
          <a:xfrm>
            <a:off x="13807185" y="6459733"/>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27" name="Group 23">
            <a:extLst>
              <a:ext uri="{FF2B5EF4-FFF2-40B4-BE49-F238E27FC236}">
                <a16:creationId xmlns:a16="http://schemas.microsoft.com/office/drawing/2014/main" id="{4D267851-051B-4B91-1BB6-878B9EEFF660}"/>
              </a:ext>
            </a:extLst>
          </p:cNvPr>
          <p:cNvGrpSpPr/>
          <p:nvPr userDrawn="1"/>
        </p:nvGrpSpPr>
        <p:grpSpPr>
          <a:xfrm>
            <a:off x="983826" y="15445329"/>
            <a:ext cx="9434513" cy="880110"/>
            <a:chOff x="0" y="0"/>
            <a:chExt cx="12579351" cy="1173480"/>
          </a:xfrm>
        </p:grpSpPr>
        <p:sp>
          <p:nvSpPr>
            <p:cNvPr id="28" name="Freeform 24">
              <a:extLst>
                <a:ext uri="{FF2B5EF4-FFF2-40B4-BE49-F238E27FC236}">
                  <a16:creationId xmlns:a16="http://schemas.microsoft.com/office/drawing/2014/main" id="{EB6DFB2E-C9A8-5DA3-2EFD-23958E4DC01B}"/>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331" name="Freeform 327">
            <a:extLst>
              <a:ext uri="{FF2B5EF4-FFF2-40B4-BE49-F238E27FC236}">
                <a16:creationId xmlns:a16="http://schemas.microsoft.com/office/drawing/2014/main" id="{715729FA-6B91-2391-DD3A-63FC989B7E4A}"/>
              </a:ext>
            </a:extLst>
          </p:cNvPr>
          <p:cNvSpPr/>
          <p:nvPr userDrawn="1"/>
        </p:nvSpPr>
        <p:spPr>
          <a:xfrm>
            <a:off x="909773" y="23151275"/>
            <a:ext cx="9495282" cy="853440"/>
          </a:xfrm>
          <a:custGeom>
            <a:avLst/>
            <a:gdLst/>
            <a:ahLst/>
            <a:cxnLst/>
            <a:rect l="l" t="t" r="r" b="b"/>
            <a:pathLst>
              <a:path w="12660376" h="1137920">
                <a:moveTo>
                  <a:pt x="0" y="0"/>
                </a:moveTo>
                <a:lnTo>
                  <a:pt x="12660376" y="0"/>
                </a:lnTo>
                <a:lnTo>
                  <a:pt x="12660376" y="1137920"/>
                </a:lnTo>
                <a:lnTo>
                  <a:pt x="0" y="1137920"/>
                </a:lnTo>
                <a:close/>
              </a:path>
            </a:pathLst>
          </a:custGeom>
          <a:solidFill>
            <a:srgbClr val="FFE88E">
              <a:alpha val="49804"/>
            </a:srgbClr>
          </a:solidFill>
        </p:spPr>
        <p:txBody>
          <a:bodyPr/>
          <a:lstStyle/>
          <a:p>
            <a:endParaRPr lang="en-US"/>
          </a:p>
        </p:txBody>
      </p:sp>
      <p:sp>
        <p:nvSpPr>
          <p:cNvPr id="335" name="Freeform 331">
            <a:extLst>
              <a:ext uri="{FF2B5EF4-FFF2-40B4-BE49-F238E27FC236}">
                <a16:creationId xmlns:a16="http://schemas.microsoft.com/office/drawing/2014/main" id="{83982C75-FCA3-1625-72B2-00CFC9F2C28E}"/>
              </a:ext>
            </a:extLst>
          </p:cNvPr>
          <p:cNvSpPr/>
          <p:nvPr/>
        </p:nvSpPr>
        <p:spPr>
          <a:xfrm>
            <a:off x="27061988" y="659512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sp>
        <p:nvSpPr>
          <p:cNvPr id="655" name="Freeform 651">
            <a:extLst>
              <a:ext uri="{FF2B5EF4-FFF2-40B4-BE49-F238E27FC236}">
                <a16:creationId xmlns:a16="http://schemas.microsoft.com/office/drawing/2014/main" id="{19A267D3-6C53-91BA-6AE9-889C112E1AC9}"/>
              </a:ext>
            </a:extLst>
          </p:cNvPr>
          <p:cNvSpPr/>
          <p:nvPr userDrawn="1"/>
        </p:nvSpPr>
        <p:spPr>
          <a:xfrm flipH="1" flipV="1">
            <a:off x="29701126" y="-183367"/>
            <a:ext cx="8703673" cy="8854175"/>
          </a:xfrm>
          <a:custGeom>
            <a:avLst/>
            <a:gdLst>
              <a:gd name="connsiteX0" fmla="*/ 9383873 w 9383873"/>
              <a:gd name="connsiteY0" fmla="*/ 9348682 h 9348682"/>
              <a:gd name="connsiteX1" fmla="*/ 0 w 9383873"/>
              <a:gd name="connsiteY1" fmla="*/ 9348682 h 9348682"/>
              <a:gd name="connsiteX2" fmla="*/ 0 w 9383873"/>
              <a:gd name="connsiteY2" fmla="*/ 0 h 9348682"/>
              <a:gd name="connsiteX3" fmla="*/ 3758666 w 9383873"/>
              <a:gd name="connsiteY3" fmla="*/ 6019986 h 9348682"/>
              <a:gd name="connsiteX4" fmla="*/ 9383873 w 9383873"/>
              <a:gd name="connsiteY4" fmla="*/ 9348682 h 934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3" h="9348682">
                <a:moveTo>
                  <a:pt x="9383873" y="9348682"/>
                </a:moveTo>
                <a:lnTo>
                  <a:pt x="0" y="9348682"/>
                </a:lnTo>
                <a:lnTo>
                  <a:pt x="0" y="0"/>
                </a:lnTo>
                <a:lnTo>
                  <a:pt x="3758666" y="6019986"/>
                </a:lnTo>
                <a:lnTo>
                  <a:pt x="9383873" y="93486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56" name="Freeform 652">
            <a:extLst>
              <a:ext uri="{FF2B5EF4-FFF2-40B4-BE49-F238E27FC236}">
                <a16:creationId xmlns:a16="http://schemas.microsoft.com/office/drawing/2014/main" id="{FCB84074-7A5F-2E9C-2D70-24DF4DFB9E70}"/>
              </a:ext>
            </a:extLst>
          </p:cNvPr>
          <p:cNvSpPr/>
          <p:nvPr userDrawn="1"/>
        </p:nvSpPr>
        <p:spPr>
          <a:xfrm>
            <a:off x="441888" y="426463"/>
            <a:ext cx="2484192" cy="1081601"/>
          </a:xfrm>
          <a:custGeom>
            <a:avLst/>
            <a:gdLst/>
            <a:ahLst/>
            <a:cxnLst/>
            <a:rect l="l" t="t" r="r" b="b"/>
            <a:pathLst>
              <a:path w="2484192" h="1081601">
                <a:moveTo>
                  <a:pt x="0" y="0"/>
                </a:moveTo>
                <a:lnTo>
                  <a:pt x="2484192" y="0"/>
                </a:lnTo>
                <a:lnTo>
                  <a:pt x="2484192" y="1081601"/>
                </a:lnTo>
                <a:lnTo>
                  <a:pt x="0" y="1081601"/>
                </a:lnTo>
                <a:lnTo>
                  <a:pt x="0" y="0"/>
                </a:lnTo>
                <a:close/>
              </a:path>
            </a:pathLst>
          </a:custGeom>
          <a:blipFill>
            <a:blip r:embed="rId4"/>
            <a:stretch>
              <a:fillRect/>
            </a:stretch>
          </a:blipFill>
        </p:spPr>
        <p:txBody>
          <a:bodyPr/>
          <a:lstStyle/>
          <a:p>
            <a:endParaRPr lang="en-US"/>
          </a:p>
        </p:txBody>
      </p:sp>
      <p:sp>
        <p:nvSpPr>
          <p:cNvPr id="754" name="Freeform 750">
            <a:extLst>
              <a:ext uri="{FF2B5EF4-FFF2-40B4-BE49-F238E27FC236}">
                <a16:creationId xmlns:a16="http://schemas.microsoft.com/office/drawing/2014/main" id="{1FF4F55B-84D0-4DCA-9DDE-B888F56DF672}"/>
              </a:ext>
            </a:extLst>
          </p:cNvPr>
          <p:cNvSpPr/>
          <p:nvPr userDrawn="1"/>
        </p:nvSpPr>
        <p:spPr>
          <a:xfrm>
            <a:off x="35478720" y="426463"/>
            <a:ext cx="2484192" cy="1081601"/>
          </a:xfrm>
          <a:custGeom>
            <a:avLst/>
            <a:gdLst/>
            <a:ahLst/>
            <a:cxnLst/>
            <a:rect l="l" t="t" r="r" b="b"/>
            <a:pathLst>
              <a:path w="2484192" h="1081601">
                <a:moveTo>
                  <a:pt x="0" y="0"/>
                </a:moveTo>
                <a:lnTo>
                  <a:pt x="2484193" y="0"/>
                </a:lnTo>
                <a:lnTo>
                  <a:pt x="2484193" y="1081601"/>
                </a:lnTo>
                <a:lnTo>
                  <a:pt x="0" y="1081601"/>
                </a:lnTo>
                <a:lnTo>
                  <a:pt x="0" y="0"/>
                </a:lnTo>
                <a:close/>
              </a:path>
            </a:pathLst>
          </a:custGeom>
          <a:blipFill>
            <a:blip r:embed="rId4"/>
            <a:stretch>
              <a:fillRect/>
            </a:stretch>
          </a:blipFill>
        </p:spPr>
        <p:txBody>
          <a:bodyPr/>
          <a:lstStyle/>
          <a:p>
            <a:endParaRPr lang="en-US"/>
          </a:p>
        </p:txBody>
      </p:sp>
      <p:sp>
        <p:nvSpPr>
          <p:cNvPr id="755" name="Freeform 751">
            <a:extLst>
              <a:ext uri="{FF2B5EF4-FFF2-40B4-BE49-F238E27FC236}">
                <a16:creationId xmlns:a16="http://schemas.microsoft.com/office/drawing/2014/main" id="{FFAA0CE3-199A-556B-0A00-71E1CB46E420}"/>
              </a:ext>
            </a:extLst>
          </p:cNvPr>
          <p:cNvSpPr/>
          <p:nvPr userDrawn="1"/>
        </p:nvSpPr>
        <p:spPr>
          <a:xfrm flipV="1">
            <a:off x="22182" y="-16302"/>
            <a:ext cx="8597438" cy="8992486"/>
          </a:xfrm>
          <a:custGeom>
            <a:avLst/>
            <a:gdLst>
              <a:gd name="connsiteX0" fmla="*/ 0 w 9383872"/>
              <a:gd name="connsiteY0" fmla="*/ 9348683 h 9348683"/>
              <a:gd name="connsiteX1" fmla="*/ 9383872 w 9383872"/>
              <a:gd name="connsiteY1" fmla="*/ 9348683 h 9348683"/>
              <a:gd name="connsiteX2" fmla="*/ 3571740 w 9383872"/>
              <a:gd name="connsiteY2" fmla="*/ 5927394 h 9348683"/>
              <a:gd name="connsiteX3" fmla="*/ 0 w 9383872"/>
              <a:gd name="connsiteY3" fmla="*/ 0 h 9348683"/>
              <a:gd name="connsiteX4" fmla="*/ 0 w 9383872"/>
              <a:gd name="connsiteY4" fmla="*/ 9348683 h 934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2" h="9348683">
                <a:moveTo>
                  <a:pt x="0" y="9348683"/>
                </a:moveTo>
                <a:lnTo>
                  <a:pt x="9383872" y="9348683"/>
                </a:lnTo>
                <a:lnTo>
                  <a:pt x="3571740" y="5927394"/>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3576" r="1"/>
            </a:stretch>
          </a:blipFill>
        </p:spPr>
        <p:txBody>
          <a:bodyPr/>
          <a:lstStyle/>
          <a:p>
            <a:endParaRPr lang="en-US" dirty="0"/>
          </a:p>
        </p:txBody>
      </p:sp>
      <p:sp>
        <p:nvSpPr>
          <p:cNvPr id="756" name="Freeform 752">
            <a:extLst>
              <a:ext uri="{FF2B5EF4-FFF2-40B4-BE49-F238E27FC236}">
                <a16:creationId xmlns:a16="http://schemas.microsoft.com/office/drawing/2014/main" id="{88A9A665-2A3A-6066-3A48-B8D87339A6DF}"/>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a:p>
        </p:txBody>
      </p:sp>
      <p:sp>
        <p:nvSpPr>
          <p:cNvPr id="758" name="Content Placeholder 757">
            <a:extLst>
              <a:ext uri="{FF2B5EF4-FFF2-40B4-BE49-F238E27FC236}">
                <a16:creationId xmlns:a16="http://schemas.microsoft.com/office/drawing/2014/main" id="{147E6F32-D835-D48B-E204-A33A773F4248}"/>
              </a:ext>
            </a:extLst>
          </p:cNvPr>
          <p:cNvSpPr>
            <a:spLocks noGrp="1"/>
          </p:cNvSpPr>
          <p:nvPr>
            <p:ph sz="quarter" idx="10"/>
          </p:nvPr>
        </p:nvSpPr>
        <p:spPr>
          <a:xfrm>
            <a:off x="13176932" y="23076499"/>
            <a:ext cx="5486381" cy="2818177"/>
          </a:xfrm>
        </p:spPr>
        <p:txBody>
          <a:bodyPr/>
          <a:lstStyle>
            <a:lvl1pPr marL="0" indent="0">
              <a:buNone/>
              <a:defRPr/>
            </a:lvl1pPr>
          </a:lstStyle>
          <a:p>
            <a:pPr lvl="0"/>
            <a:endParaRPr lang="en-US" dirty="0"/>
          </a:p>
        </p:txBody>
      </p:sp>
      <p:sp>
        <p:nvSpPr>
          <p:cNvPr id="760" name="Content Placeholder 759">
            <a:extLst>
              <a:ext uri="{FF2B5EF4-FFF2-40B4-BE49-F238E27FC236}">
                <a16:creationId xmlns:a16="http://schemas.microsoft.com/office/drawing/2014/main" id="{51D6469A-B303-312C-6ABF-2E4E64ED4319}"/>
              </a:ext>
            </a:extLst>
          </p:cNvPr>
          <p:cNvSpPr>
            <a:spLocks noGrp="1"/>
          </p:cNvSpPr>
          <p:nvPr>
            <p:ph sz="quarter" idx="11"/>
          </p:nvPr>
        </p:nvSpPr>
        <p:spPr>
          <a:xfrm>
            <a:off x="19465020" y="23114599"/>
            <a:ext cx="5677926" cy="2789017"/>
          </a:xfrm>
        </p:spPr>
        <p:txBody>
          <a:bodyPr/>
          <a:lstStyle>
            <a:lvl1pPr marL="0" indent="0">
              <a:buNone/>
              <a:defRPr/>
            </a:lvl1pPr>
          </a:lstStyle>
          <a:p>
            <a:pPr lvl="0"/>
            <a:endParaRPr lang="en-US" dirty="0"/>
          </a:p>
        </p:txBody>
      </p:sp>
      <p:sp>
        <p:nvSpPr>
          <p:cNvPr id="762" name="Content Placeholder 761">
            <a:extLst>
              <a:ext uri="{FF2B5EF4-FFF2-40B4-BE49-F238E27FC236}">
                <a16:creationId xmlns:a16="http://schemas.microsoft.com/office/drawing/2014/main" id="{7FC69524-DA85-D2E0-D9CE-96CA30922B16}"/>
              </a:ext>
            </a:extLst>
          </p:cNvPr>
          <p:cNvSpPr>
            <a:spLocks noGrp="1"/>
          </p:cNvSpPr>
          <p:nvPr>
            <p:ph sz="quarter" idx="12"/>
          </p:nvPr>
        </p:nvSpPr>
        <p:spPr>
          <a:xfrm>
            <a:off x="13079656" y="26200712"/>
            <a:ext cx="5517413" cy="2818176"/>
          </a:xfrm>
        </p:spPr>
        <p:txBody>
          <a:bodyPr/>
          <a:lstStyle>
            <a:lvl1pPr marL="0" indent="0">
              <a:buNone/>
              <a:defRPr/>
            </a:lvl1pPr>
          </a:lstStyle>
          <a:p>
            <a:pPr lvl="0"/>
            <a:endParaRPr lang="en-US" dirty="0"/>
          </a:p>
        </p:txBody>
      </p:sp>
      <p:sp>
        <p:nvSpPr>
          <p:cNvPr id="764" name="Content Placeholder 763">
            <a:extLst>
              <a:ext uri="{FF2B5EF4-FFF2-40B4-BE49-F238E27FC236}">
                <a16:creationId xmlns:a16="http://schemas.microsoft.com/office/drawing/2014/main" id="{A0691CAF-4AB9-3FF5-3FBC-4244B8461504}"/>
              </a:ext>
            </a:extLst>
          </p:cNvPr>
          <p:cNvSpPr>
            <a:spLocks noGrp="1"/>
          </p:cNvSpPr>
          <p:nvPr>
            <p:ph sz="quarter" idx="13"/>
          </p:nvPr>
        </p:nvSpPr>
        <p:spPr>
          <a:xfrm>
            <a:off x="19376905" y="26267374"/>
            <a:ext cx="5932054" cy="2764887"/>
          </a:xfrm>
        </p:spPr>
        <p:txBody>
          <a:bodyPr/>
          <a:lstStyle>
            <a:lvl1pPr marL="0" indent="0">
              <a:buNone/>
              <a:defRPr/>
            </a:lvl1pPr>
          </a:lstStyle>
          <a:p>
            <a:pPr lvl="0"/>
            <a:endParaRPr lang="en-US" dirty="0"/>
          </a:p>
        </p:txBody>
      </p:sp>
      <p:sp>
        <p:nvSpPr>
          <p:cNvPr id="766" name="Text Placeholder 765">
            <a:extLst>
              <a:ext uri="{FF2B5EF4-FFF2-40B4-BE49-F238E27FC236}">
                <a16:creationId xmlns:a16="http://schemas.microsoft.com/office/drawing/2014/main" id="{5D7AE9EC-09CA-D794-AB80-43E8947879F7}"/>
              </a:ext>
            </a:extLst>
          </p:cNvPr>
          <p:cNvSpPr>
            <a:spLocks noGrp="1"/>
          </p:cNvSpPr>
          <p:nvPr>
            <p:ph type="body" sz="quarter" idx="14"/>
          </p:nvPr>
        </p:nvSpPr>
        <p:spPr>
          <a:xfrm>
            <a:off x="5788998" y="1651000"/>
            <a:ext cx="26900802" cy="1793842"/>
          </a:xfrm>
        </p:spPr>
        <p:txBody>
          <a:bodyPr/>
          <a:lstStyle>
            <a:lvl1pPr marL="0" indent="0">
              <a:buNone/>
              <a:defRPr/>
            </a:lvl1pPr>
          </a:lstStyle>
          <a:p>
            <a:pPr lvl="0"/>
            <a:endParaRPr lang="en-US" dirty="0"/>
          </a:p>
        </p:txBody>
      </p:sp>
      <p:sp>
        <p:nvSpPr>
          <p:cNvPr id="768" name="Text Placeholder 767">
            <a:extLst>
              <a:ext uri="{FF2B5EF4-FFF2-40B4-BE49-F238E27FC236}">
                <a16:creationId xmlns:a16="http://schemas.microsoft.com/office/drawing/2014/main" id="{17D635A6-FEF8-E185-C283-048270D79A1D}"/>
              </a:ext>
            </a:extLst>
          </p:cNvPr>
          <p:cNvSpPr>
            <a:spLocks noGrp="1"/>
          </p:cNvSpPr>
          <p:nvPr>
            <p:ph type="body" sz="quarter" idx="15"/>
          </p:nvPr>
        </p:nvSpPr>
        <p:spPr>
          <a:xfrm>
            <a:off x="2018470" y="4097023"/>
            <a:ext cx="33551802" cy="1818363"/>
          </a:xfrm>
        </p:spPr>
        <p:txBody>
          <a:bodyPr/>
          <a:lstStyle>
            <a:lvl1pPr marL="0" indent="0">
              <a:buNone/>
              <a:defRPr/>
            </a:lvl1pPr>
          </a:lstStyle>
          <a:p>
            <a:pPr lvl="0"/>
            <a:endParaRPr lang="en-US" dirty="0"/>
          </a:p>
        </p:txBody>
      </p:sp>
      <p:sp>
        <p:nvSpPr>
          <p:cNvPr id="770" name="Text Placeholder 769">
            <a:extLst>
              <a:ext uri="{FF2B5EF4-FFF2-40B4-BE49-F238E27FC236}">
                <a16:creationId xmlns:a16="http://schemas.microsoft.com/office/drawing/2014/main" id="{238B6895-E1C5-7725-A009-9EE4DE976855}"/>
              </a:ext>
            </a:extLst>
          </p:cNvPr>
          <p:cNvSpPr>
            <a:spLocks noGrp="1"/>
          </p:cNvSpPr>
          <p:nvPr>
            <p:ph type="body" sz="quarter" idx="16"/>
          </p:nvPr>
        </p:nvSpPr>
        <p:spPr>
          <a:xfrm>
            <a:off x="1484290" y="6503610"/>
            <a:ext cx="8722102" cy="648924"/>
          </a:xfrm>
        </p:spPr>
        <p:txBody>
          <a:bodyPr/>
          <a:lstStyle>
            <a:lvl1pPr marL="0" indent="0">
              <a:buNone/>
              <a:defRPr/>
            </a:lvl1pPr>
            <a:lvl2pPr marL="457200" indent="0">
              <a:buNone/>
              <a:defRPr/>
            </a:lvl2pPr>
          </a:lstStyle>
          <a:p>
            <a:endParaRPr lang="en-US" dirty="0"/>
          </a:p>
        </p:txBody>
      </p:sp>
      <p:sp>
        <p:nvSpPr>
          <p:cNvPr id="771" name="Text Placeholder 769">
            <a:extLst>
              <a:ext uri="{FF2B5EF4-FFF2-40B4-BE49-F238E27FC236}">
                <a16:creationId xmlns:a16="http://schemas.microsoft.com/office/drawing/2014/main" id="{394DA1F2-D748-FC9A-AB9B-B2174E9A27DD}"/>
              </a:ext>
            </a:extLst>
          </p:cNvPr>
          <p:cNvSpPr>
            <a:spLocks noGrp="1"/>
          </p:cNvSpPr>
          <p:nvPr>
            <p:ph type="body" sz="quarter" idx="17"/>
          </p:nvPr>
        </p:nvSpPr>
        <p:spPr>
          <a:xfrm>
            <a:off x="1353195" y="7629115"/>
            <a:ext cx="8722102" cy="7406935"/>
          </a:xfrm>
        </p:spPr>
        <p:txBody>
          <a:bodyPr/>
          <a:lstStyle>
            <a:lvl1pPr marL="0" indent="0">
              <a:buNone/>
              <a:defRPr/>
            </a:lvl1pPr>
            <a:lvl2pPr marL="457200" indent="0">
              <a:buNone/>
              <a:defRPr/>
            </a:lvl2pPr>
          </a:lstStyle>
          <a:p>
            <a:endParaRPr lang="en-US" dirty="0"/>
          </a:p>
        </p:txBody>
      </p:sp>
      <p:sp>
        <p:nvSpPr>
          <p:cNvPr id="772" name="Text Placeholder 769">
            <a:extLst>
              <a:ext uri="{FF2B5EF4-FFF2-40B4-BE49-F238E27FC236}">
                <a16:creationId xmlns:a16="http://schemas.microsoft.com/office/drawing/2014/main" id="{869365CE-A440-1675-7086-51716A96F98A}"/>
              </a:ext>
            </a:extLst>
          </p:cNvPr>
          <p:cNvSpPr>
            <a:spLocks noGrp="1"/>
          </p:cNvSpPr>
          <p:nvPr>
            <p:ph type="body" sz="quarter" idx="18"/>
          </p:nvPr>
        </p:nvSpPr>
        <p:spPr>
          <a:xfrm>
            <a:off x="1203860" y="15598293"/>
            <a:ext cx="8722102" cy="648924"/>
          </a:xfrm>
        </p:spPr>
        <p:txBody>
          <a:bodyPr/>
          <a:lstStyle>
            <a:lvl1pPr marL="0" indent="0">
              <a:buNone/>
              <a:defRPr/>
            </a:lvl1pPr>
            <a:lvl2pPr marL="457200" indent="0">
              <a:buNone/>
              <a:defRPr/>
            </a:lvl2pPr>
          </a:lstStyle>
          <a:p>
            <a:endParaRPr lang="en-US"/>
          </a:p>
        </p:txBody>
      </p:sp>
      <p:sp>
        <p:nvSpPr>
          <p:cNvPr id="773" name="Text Placeholder 769">
            <a:extLst>
              <a:ext uri="{FF2B5EF4-FFF2-40B4-BE49-F238E27FC236}">
                <a16:creationId xmlns:a16="http://schemas.microsoft.com/office/drawing/2014/main" id="{270FB063-840A-F27B-F7F4-B35A74A62FB4}"/>
              </a:ext>
            </a:extLst>
          </p:cNvPr>
          <p:cNvSpPr>
            <a:spLocks noGrp="1"/>
          </p:cNvSpPr>
          <p:nvPr>
            <p:ph type="body" sz="quarter" idx="19"/>
          </p:nvPr>
        </p:nvSpPr>
        <p:spPr>
          <a:xfrm>
            <a:off x="1203860" y="17418196"/>
            <a:ext cx="8722102" cy="648924"/>
          </a:xfrm>
        </p:spPr>
        <p:txBody>
          <a:bodyPr/>
          <a:lstStyle>
            <a:lvl1pPr marL="0" indent="0">
              <a:buNone/>
              <a:defRPr/>
            </a:lvl1pPr>
            <a:lvl2pPr marL="457200" indent="0">
              <a:buNone/>
              <a:defRPr/>
            </a:lvl2pPr>
          </a:lstStyle>
          <a:p>
            <a:endParaRPr lang="en-US"/>
          </a:p>
        </p:txBody>
      </p:sp>
      <p:sp>
        <p:nvSpPr>
          <p:cNvPr id="774" name="Text Placeholder 769">
            <a:extLst>
              <a:ext uri="{FF2B5EF4-FFF2-40B4-BE49-F238E27FC236}">
                <a16:creationId xmlns:a16="http://schemas.microsoft.com/office/drawing/2014/main" id="{412238A1-5A24-E6E4-654D-0AE81179614E}"/>
              </a:ext>
            </a:extLst>
          </p:cNvPr>
          <p:cNvSpPr>
            <a:spLocks noGrp="1"/>
          </p:cNvSpPr>
          <p:nvPr>
            <p:ph type="body" sz="quarter" idx="20"/>
          </p:nvPr>
        </p:nvSpPr>
        <p:spPr>
          <a:xfrm>
            <a:off x="1365631" y="23253533"/>
            <a:ext cx="8722102" cy="648924"/>
          </a:xfrm>
        </p:spPr>
        <p:txBody>
          <a:bodyPr/>
          <a:lstStyle>
            <a:lvl1pPr marL="0" indent="0">
              <a:buNone/>
              <a:defRPr/>
            </a:lvl1pPr>
            <a:lvl2pPr marL="457200" indent="0">
              <a:buNone/>
              <a:defRPr/>
            </a:lvl2pPr>
          </a:lstStyle>
          <a:p>
            <a:endParaRPr lang="en-US"/>
          </a:p>
        </p:txBody>
      </p:sp>
      <p:sp>
        <p:nvSpPr>
          <p:cNvPr id="775" name="Text Placeholder 769">
            <a:extLst>
              <a:ext uri="{FF2B5EF4-FFF2-40B4-BE49-F238E27FC236}">
                <a16:creationId xmlns:a16="http://schemas.microsoft.com/office/drawing/2014/main" id="{9EED24C5-5D07-C06B-DC42-4E8CB840D9B8}"/>
              </a:ext>
            </a:extLst>
          </p:cNvPr>
          <p:cNvSpPr>
            <a:spLocks noGrp="1"/>
          </p:cNvSpPr>
          <p:nvPr>
            <p:ph type="body" sz="quarter" idx="21"/>
          </p:nvPr>
        </p:nvSpPr>
        <p:spPr>
          <a:xfrm>
            <a:off x="1203860" y="18396151"/>
            <a:ext cx="8722102" cy="4581258"/>
          </a:xfrm>
        </p:spPr>
        <p:txBody>
          <a:bodyPr/>
          <a:lstStyle>
            <a:lvl1pPr marL="0" indent="0">
              <a:buNone/>
              <a:defRPr/>
            </a:lvl1pPr>
            <a:lvl2pPr marL="457200" indent="0">
              <a:buNone/>
              <a:defRPr/>
            </a:lvl2pPr>
          </a:lstStyle>
          <a:p>
            <a:endParaRPr lang="en-US"/>
          </a:p>
        </p:txBody>
      </p:sp>
      <p:sp>
        <p:nvSpPr>
          <p:cNvPr id="776" name="Text Placeholder 769">
            <a:extLst>
              <a:ext uri="{FF2B5EF4-FFF2-40B4-BE49-F238E27FC236}">
                <a16:creationId xmlns:a16="http://schemas.microsoft.com/office/drawing/2014/main" id="{994BF8CF-F1CD-8202-EE82-2FEFDCDDEA63}"/>
              </a:ext>
            </a:extLst>
          </p:cNvPr>
          <p:cNvSpPr>
            <a:spLocks noGrp="1"/>
          </p:cNvSpPr>
          <p:nvPr>
            <p:ph type="body" sz="quarter" idx="22"/>
          </p:nvPr>
        </p:nvSpPr>
        <p:spPr>
          <a:xfrm>
            <a:off x="1203860" y="16499305"/>
            <a:ext cx="8722102" cy="606000"/>
          </a:xfrm>
        </p:spPr>
        <p:txBody>
          <a:bodyPr/>
          <a:lstStyle>
            <a:lvl1pPr marL="0" indent="0">
              <a:buNone/>
              <a:defRPr/>
            </a:lvl1pPr>
            <a:lvl2pPr marL="457200" indent="0">
              <a:buNone/>
              <a:defRPr/>
            </a:lvl2pPr>
          </a:lstStyle>
          <a:p>
            <a:endParaRPr lang="en-US"/>
          </a:p>
        </p:txBody>
      </p:sp>
      <p:sp>
        <p:nvSpPr>
          <p:cNvPr id="777" name="Text Placeholder 769">
            <a:extLst>
              <a:ext uri="{FF2B5EF4-FFF2-40B4-BE49-F238E27FC236}">
                <a16:creationId xmlns:a16="http://schemas.microsoft.com/office/drawing/2014/main" id="{92D34B74-12A1-AA3E-C376-A1D4254B61E8}"/>
              </a:ext>
            </a:extLst>
          </p:cNvPr>
          <p:cNvSpPr>
            <a:spLocks noGrp="1"/>
          </p:cNvSpPr>
          <p:nvPr>
            <p:ph type="body" sz="quarter" idx="23"/>
          </p:nvPr>
        </p:nvSpPr>
        <p:spPr>
          <a:xfrm>
            <a:off x="1296363" y="24345760"/>
            <a:ext cx="8722102" cy="648924"/>
          </a:xfrm>
        </p:spPr>
        <p:txBody>
          <a:bodyPr/>
          <a:lstStyle>
            <a:lvl1pPr marL="0" indent="0">
              <a:buNone/>
              <a:defRPr/>
            </a:lvl1pPr>
            <a:lvl2pPr marL="457200" indent="0">
              <a:buNone/>
              <a:defRPr/>
            </a:lvl2pPr>
          </a:lstStyle>
          <a:p>
            <a:endParaRPr lang="en-US"/>
          </a:p>
        </p:txBody>
      </p:sp>
      <p:sp>
        <p:nvSpPr>
          <p:cNvPr id="778" name="Content Placeholder 757">
            <a:extLst>
              <a:ext uri="{FF2B5EF4-FFF2-40B4-BE49-F238E27FC236}">
                <a16:creationId xmlns:a16="http://schemas.microsoft.com/office/drawing/2014/main" id="{66568422-DCC9-3567-D545-41B2CE8BACA5}"/>
              </a:ext>
            </a:extLst>
          </p:cNvPr>
          <p:cNvSpPr>
            <a:spLocks noGrp="1"/>
          </p:cNvSpPr>
          <p:nvPr>
            <p:ph sz="quarter" idx="24"/>
          </p:nvPr>
        </p:nvSpPr>
        <p:spPr>
          <a:xfrm>
            <a:off x="1095528" y="25464715"/>
            <a:ext cx="8922937" cy="2818177"/>
          </a:xfrm>
        </p:spPr>
        <p:txBody>
          <a:bodyPr/>
          <a:lstStyle>
            <a:lvl1pPr marL="0" indent="0">
              <a:buNone/>
              <a:defRPr/>
            </a:lvl1pPr>
          </a:lstStyle>
          <a:p>
            <a:pPr lvl="0"/>
            <a:endParaRPr lang="en-US" dirty="0"/>
          </a:p>
        </p:txBody>
      </p:sp>
      <p:sp>
        <p:nvSpPr>
          <p:cNvPr id="779" name="Content Placeholder 757">
            <a:extLst>
              <a:ext uri="{FF2B5EF4-FFF2-40B4-BE49-F238E27FC236}">
                <a16:creationId xmlns:a16="http://schemas.microsoft.com/office/drawing/2014/main" id="{ADE0D8D3-DA0A-5301-545A-8733300B6CD2}"/>
              </a:ext>
            </a:extLst>
          </p:cNvPr>
          <p:cNvSpPr>
            <a:spLocks noGrp="1"/>
          </p:cNvSpPr>
          <p:nvPr>
            <p:ph sz="quarter" idx="25"/>
          </p:nvPr>
        </p:nvSpPr>
        <p:spPr>
          <a:xfrm>
            <a:off x="27317403" y="8724458"/>
            <a:ext cx="9825845" cy="2818177"/>
          </a:xfrm>
        </p:spPr>
        <p:txBody>
          <a:bodyPr/>
          <a:lstStyle>
            <a:lvl1pPr marL="0" indent="0">
              <a:buNone/>
              <a:defRPr/>
            </a:lvl1pPr>
          </a:lstStyle>
          <a:p>
            <a:pPr lvl="0"/>
            <a:endParaRPr lang="en-US" dirty="0"/>
          </a:p>
        </p:txBody>
      </p:sp>
      <p:sp>
        <p:nvSpPr>
          <p:cNvPr id="780" name="Text Placeholder 769">
            <a:extLst>
              <a:ext uri="{FF2B5EF4-FFF2-40B4-BE49-F238E27FC236}">
                <a16:creationId xmlns:a16="http://schemas.microsoft.com/office/drawing/2014/main" id="{9C44A23D-00E5-DA03-0423-5404CB9BF984}"/>
              </a:ext>
            </a:extLst>
          </p:cNvPr>
          <p:cNvSpPr>
            <a:spLocks noGrp="1"/>
          </p:cNvSpPr>
          <p:nvPr>
            <p:ph type="body" sz="quarter" idx="26"/>
          </p:nvPr>
        </p:nvSpPr>
        <p:spPr>
          <a:xfrm>
            <a:off x="27262021" y="7745146"/>
            <a:ext cx="9945809" cy="726409"/>
          </a:xfrm>
        </p:spPr>
        <p:txBody>
          <a:bodyPr/>
          <a:lstStyle>
            <a:lvl1pPr marL="0" indent="0">
              <a:buNone/>
              <a:defRPr/>
            </a:lvl1pPr>
            <a:lvl2pPr marL="457200" indent="0">
              <a:buNone/>
              <a:defRPr/>
            </a:lvl2pPr>
          </a:lstStyle>
          <a:p>
            <a:endParaRPr lang="en-US"/>
          </a:p>
        </p:txBody>
      </p:sp>
      <p:sp>
        <p:nvSpPr>
          <p:cNvPr id="781" name="Text Placeholder 769">
            <a:extLst>
              <a:ext uri="{FF2B5EF4-FFF2-40B4-BE49-F238E27FC236}">
                <a16:creationId xmlns:a16="http://schemas.microsoft.com/office/drawing/2014/main" id="{7FBE4F19-610D-F9E1-FF14-881B7C78BBDD}"/>
              </a:ext>
            </a:extLst>
          </p:cNvPr>
          <p:cNvSpPr>
            <a:spLocks noGrp="1"/>
          </p:cNvSpPr>
          <p:nvPr>
            <p:ph type="body" sz="quarter" idx="27"/>
          </p:nvPr>
        </p:nvSpPr>
        <p:spPr>
          <a:xfrm>
            <a:off x="27251692" y="6662513"/>
            <a:ext cx="9945809" cy="726409"/>
          </a:xfrm>
        </p:spPr>
        <p:txBody>
          <a:bodyPr/>
          <a:lstStyle>
            <a:lvl1pPr marL="0" indent="0">
              <a:buNone/>
              <a:defRPr/>
            </a:lvl1pPr>
            <a:lvl2pPr marL="457200" indent="0">
              <a:buNone/>
              <a:defRPr/>
            </a:lvl2pPr>
          </a:lstStyle>
          <a:p>
            <a:endParaRPr lang="en-US"/>
          </a:p>
        </p:txBody>
      </p:sp>
      <p:sp>
        <p:nvSpPr>
          <p:cNvPr id="782" name="Text Placeholder 769">
            <a:extLst>
              <a:ext uri="{FF2B5EF4-FFF2-40B4-BE49-F238E27FC236}">
                <a16:creationId xmlns:a16="http://schemas.microsoft.com/office/drawing/2014/main" id="{92753483-38BB-C648-3637-9AB077A32602}"/>
              </a:ext>
            </a:extLst>
          </p:cNvPr>
          <p:cNvSpPr>
            <a:spLocks noGrp="1"/>
          </p:cNvSpPr>
          <p:nvPr>
            <p:ph type="body" sz="quarter" idx="28"/>
          </p:nvPr>
        </p:nvSpPr>
        <p:spPr>
          <a:xfrm>
            <a:off x="27251692" y="11880784"/>
            <a:ext cx="9945809" cy="726409"/>
          </a:xfrm>
        </p:spPr>
        <p:txBody>
          <a:bodyPr/>
          <a:lstStyle>
            <a:lvl1pPr marL="0" indent="0">
              <a:buNone/>
              <a:defRPr/>
            </a:lvl1pPr>
            <a:lvl2pPr marL="457200" indent="0">
              <a:buNone/>
              <a:defRPr/>
            </a:lvl2pPr>
          </a:lstStyle>
          <a:p>
            <a:endParaRPr lang="en-US"/>
          </a:p>
        </p:txBody>
      </p:sp>
      <p:sp>
        <p:nvSpPr>
          <p:cNvPr id="783" name="Text Placeholder 769">
            <a:extLst>
              <a:ext uri="{FF2B5EF4-FFF2-40B4-BE49-F238E27FC236}">
                <a16:creationId xmlns:a16="http://schemas.microsoft.com/office/drawing/2014/main" id="{FE37926F-46ED-2134-3C43-4A13D48A16EB}"/>
              </a:ext>
            </a:extLst>
          </p:cNvPr>
          <p:cNvSpPr>
            <a:spLocks noGrp="1"/>
          </p:cNvSpPr>
          <p:nvPr>
            <p:ph type="body" sz="quarter" idx="29"/>
          </p:nvPr>
        </p:nvSpPr>
        <p:spPr>
          <a:xfrm>
            <a:off x="27257378" y="13163594"/>
            <a:ext cx="9945809" cy="7615541"/>
          </a:xfrm>
        </p:spPr>
        <p:txBody>
          <a:bodyPr/>
          <a:lstStyle>
            <a:lvl1pPr marL="0" indent="0">
              <a:buNone/>
              <a:defRPr/>
            </a:lvl1pPr>
            <a:lvl2pPr marL="457200" indent="0">
              <a:buNone/>
              <a:defRPr/>
            </a:lvl2pPr>
          </a:lstStyle>
          <a:p>
            <a:endParaRPr lang="en-US"/>
          </a:p>
        </p:txBody>
      </p:sp>
      <p:sp>
        <p:nvSpPr>
          <p:cNvPr id="784" name="Text Placeholder 769">
            <a:extLst>
              <a:ext uri="{FF2B5EF4-FFF2-40B4-BE49-F238E27FC236}">
                <a16:creationId xmlns:a16="http://schemas.microsoft.com/office/drawing/2014/main" id="{9760E359-C8E1-6E9F-450A-842063C2FE80}"/>
              </a:ext>
            </a:extLst>
          </p:cNvPr>
          <p:cNvSpPr>
            <a:spLocks noGrp="1"/>
          </p:cNvSpPr>
          <p:nvPr>
            <p:ph type="body" sz="quarter" idx="30"/>
          </p:nvPr>
        </p:nvSpPr>
        <p:spPr>
          <a:xfrm>
            <a:off x="27408431" y="21132408"/>
            <a:ext cx="9945809" cy="726409"/>
          </a:xfrm>
        </p:spPr>
        <p:txBody>
          <a:bodyPr/>
          <a:lstStyle>
            <a:lvl1pPr marL="0" indent="0">
              <a:buNone/>
              <a:defRPr/>
            </a:lvl1pPr>
            <a:lvl2pPr marL="457200" indent="0">
              <a:buNone/>
              <a:defRPr/>
            </a:lvl2pPr>
          </a:lstStyle>
          <a:p>
            <a:endParaRPr lang="en-US" dirty="0"/>
          </a:p>
        </p:txBody>
      </p:sp>
      <p:sp>
        <p:nvSpPr>
          <p:cNvPr id="785" name="Text Placeholder 769">
            <a:extLst>
              <a:ext uri="{FF2B5EF4-FFF2-40B4-BE49-F238E27FC236}">
                <a16:creationId xmlns:a16="http://schemas.microsoft.com/office/drawing/2014/main" id="{EA6C89EA-063D-A312-287B-A8D4FF518C15}"/>
              </a:ext>
            </a:extLst>
          </p:cNvPr>
          <p:cNvSpPr>
            <a:spLocks noGrp="1"/>
          </p:cNvSpPr>
          <p:nvPr>
            <p:ph type="body" sz="quarter" idx="31"/>
          </p:nvPr>
        </p:nvSpPr>
        <p:spPr>
          <a:xfrm>
            <a:off x="27408431" y="26827287"/>
            <a:ext cx="9945809" cy="726409"/>
          </a:xfrm>
        </p:spPr>
        <p:txBody>
          <a:bodyPr/>
          <a:lstStyle>
            <a:lvl1pPr marL="0" indent="0">
              <a:buNone/>
              <a:defRPr/>
            </a:lvl1pPr>
            <a:lvl2pPr marL="457200" indent="0">
              <a:buNone/>
              <a:defRPr/>
            </a:lvl2pPr>
          </a:lstStyle>
          <a:p>
            <a:endParaRPr lang="en-US"/>
          </a:p>
        </p:txBody>
      </p:sp>
      <p:sp>
        <p:nvSpPr>
          <p:cNvPr id="786" name="Text Placeholder 769">
            <a:extLst>
              <a:ext uri="{FF2B5EF4-FFF2-40B4-BE49-F238E27FC236}">
                <a16:creationId xmlns:a16="http://schemas.microsoft.com/office/drawing/2014/main" id="{BA485CDA-FA18-766D-85AF-7712AD43DCC2}"/>
              </a:ext>
            </a:extLst>
          </p:cNvPr>
          <p:cNvSpPr>
            <a:spLocks noGrp="1"/>
          </p:cNvSpPr>
          <p:nvPr>
            <p:ph type="body" sz="quarter" idx="32"/>
          </p:nvPr>
        </p:nvSpPr>
        <p:spPr>
          <a:xfrm>
            <a:off x="27309072" y="22352665"/>
            <a:ext cx="9945809" cy="4124062"/>
          </a:xfrm>
        </p:spPr>
        <p:txBody>
          <a:bodyPr/>
          <a:lstStyle>
            <a:lvl1pPr marL="0" indent="0">
              <a:buNone/>
              <a:defRPr/>
            </a:lvl1pPr>
            <a:lvl2pPr marL="457200" indent="0">
              <a:buNone/>
              <a:defRPr/>
            </a:lvl2pPr>
          </a:lstStyle>
          <a:p>
            <a:endParaRPr lang="en-US"/>
          </a:p>
        </p:txBody>
      </p:sp>
      <p:sp>
        <p:nvSpPr>
          <p:cNvPr id="788" name="Text Placeholder 787">
            <a:extLst>
              <a:ext uri="{FF2B5EF4-FFF2-40B4-BE49-F238E27FC236}">
                <a16:creationId xmlns:a16="http://schemas.microsoft.com/office/drawing/2014/main" id="{E6DE1952-51F8-0D09-8727-10C8C771CB7D}"/>
              </a:ext>
            </a:extLst>
          </p:cNvPr>
          <p:cNvSpPr>
            <a:spLocks noGrp="1"/>
          </p:cNvSpPr>
          <p:nvPr>
            <p:ph type="body" sz="quarter" idx="33"/>
          </p:nvPr>
        </p:nvSpPr>
        <p:spPr>
          <a:xfrm>
            <a:off x="27317699" y="27854412"/>
            <a:ext cx="10081259" cy="1406388"/>
          </a:xfrm>
        </p:spPr>
        <p:txBody>
          <a:bodyPr/>
          <a:lstStyle>
            <a:lvl1pPr marL="0" indent="0">
              <a:buNone/>
              <a:defRPr/>
            </a:lvl1pPr>
          </a:lstStyle>
          <a:p>
            <a:pPr lvl="0"/>
            <a:endParaRPr lang="en-US" dirty="0"/>
          </a:p>
        </p:txBody>
      </p:sp>
      <p:sp>
        <p:nvSpPr>
          <p:cNvPr id="789" name="Text Placeholder 769">
            <a:extLst>
              <a:ext uri="{FF2B5EF4-FFF2-40B4-BE49-F238E27FC236}">
                <a16:creationId xmlns:a16="http://schemas.microsoft.com/office/drawing/2014/main" id="{903690B4-E95E-583E-501E-CDA4C7A4DFC4}"/>
              </a:ext>
            </a:extLst>
          </p:cNvPr>
          <p:cNvSpPr>
            <a:spLocks noGrp="1"/>
          </p:cNvSpPr>
          <p:nvPr>
            <p:ph type="body" sz="quarter" idx="34"/>
          </p:nvPr>
        </p:nvSpPr>
        <p:spPr>
          <a:xfrm>
            <a:off x="13807185" y="22219328"/>
            <a:ext cx="9945809" cy="495988"/>
          </a:xfrm>
        </p:spPr>
        <p:txBody>
          <a:bodyPr/>
          <a:lstStyle>
            <a:lvl1pPr marL="0" indent="0">
              <a:buNone/>
              <a:defRPr/>
            </a:lvl1pPr>
            <a:lvl2pPr marL="457200" indent="0">
              <a:buNone/>
              <a:defRPr/>
            </a:lvl2pPr>
          </a:lstStyle>
          <a:p>
            <a:endParaRPr lang="en-US" dirty="0"/>
          </a:p>
        </p:txBody>
      </p:sp>
      <p:sp>
        <p:nvSpPr>
          <p:cNvPr id="790" name="Content Placeholder 757">
            <a:extLst>
              <a:ext uri="{FF2B5EF4-FFF2-40B4-BE49-F238E27FC236}">
                <a16:creationId xmlns:a16="http://schemas.microsoft.com/office/drawing/2014/main" id="{D6F9467E-4E76-5E84-7FC2-D2A1E0A86579}"/>
              </a:ext>
            </a:extLst>
          </p:cNvPr>
          <p:cNvSpPr>
            <a:spLocks noGrp="1"/>
          </p:cNvSpPr>
          <p:nvPr>
            <p:ph sz="quarter" idx="35"/>
          </p:nvPr>
        </p:nvSpPr>
        <p:spPr>
          <a:xfrm>
            <a:off x="12728630" y="8672664"/>
            <a:ext cx="5486381" cy="2818177"/>
          </a:xfrm>
        </p:spPr>
        <p:txBody>
          <a:bodyPr/>
          <a:lstStyle>
            <a:lvl1pPr marL="0" indent="0">
              <a:buNone/>
              <a:defRPr/>
            </a:lvl1pPr>
          </a:lstStyle>
          <a:p>
            <a:pPr lvl="0"/>
            <a:endParaRPr lang="en-US" dirty="0"/>
          </a:p>
        </p:txBody>
      </p:sp>
      <p:sp>
        <p:nvSpPr>
          <p:cNvPr id="791" name="Content Placeholder 759">
            <a:extLst>
              <a:ext uri="{FF2B5EF4-FFF2-40B4-BE49-F238E27FC236}">
                <a16:creationId xmlns:a16="http://schemas.microsoft.com/office/drawing/2014/main" id="{979D1A33-BC62-B24F-28BE-E0282BE3E8FD}"/>
              </a:ext>
            </a:extLst>
          </p:cNvPr>
          <p:cNvSpPr>
            <a:spLocks noGrp="1"/>
          </p:cNvSpPr>
          <p:nvPr>
            <p:ph sz="quarter" idx="36"/>
          </p:nvPr>
        </p:nvSpPr>
        <p:spPr>
          <a:xfrm>
            <a:off x="19016718" y="8710764"/>
            <a:ext cx="5677926" cy="2789017"/>
          </a:xfrm>
        </p:spPr>
        <p:txBody>
          <a:bodyPr/>
          <a:lstStyle>
            <a:lvl1pPr marL="0" indent="0">
              <a:buNone/>
              <a:defRPr/>
            </a:lvl1pPr>
          </a:lstStyle>
          <a:p>
            <a:pPr lvl="0"/>
            <a:endParaRPr lang="en-US" dirty="0"/>
          </a:p>
        </p:txBody>
      </p:sp>
      <p:sp>
        <p:nvSpPr>
          <p:cNvPr id="792" name="Content Placeholder 761">
            <a:extLst>
              <a:ext uri="{FF2B5EF4-FFF2-40B4-BE49-F238E27FC236}">
                <a16:creationId xmlns:a16="http://schemas.microsoft.com/office/drawing/2014/main" id="{FA4FA9CF-F0F3-729A-902C-49CBCB0C2CDD}"/>
              </a:ext>
            </a:extLst>
          </p:cNvPr>
          <p:cNvSpPr>
            <a:spLocks noGrp="1"/>
          </p:cNvSpPr>
          <p:nvPr>
            <p:ph sz="quarter" idx="37"/>
          </p:nvPr>
        </p:nvSpPr>
        <p:spPr>
          <a:xfrm>
            <a:off x="12699351" y="11863574"/>
            <a:ext cx="5517413" cy="2818176"/>
          </a:xfrm>
        </p:spPr>
        <p:txBody>
          <a:bodyPr/>
          <a:lstStyle>
            <a:lvl1pPr marL="0" indent="0">
              <a:buNone/>
              <a:defRPr/>
            </a:lvl1pPr>
          </a:lstStyle>
          <a:p>
            <a:pPr lvl="0"/>
            <a:endParaRPr lang="en-US" dirty="0"/>
          </a:p>
        </p:txBody>
      </p:sp>
      <p:sp>
        <p:nvSpPr>
          <p:cNvPr id="793" name="Content Placeholder 763">
            <a:extLst>
              <a:ext uri="{FF2B5EF4-FFF2-40B4-BE49-F238E27FC236}">
                <a16:creationId xmlns:a16="http://schemas.microsoft.com/office/drawing/2014/main" id="{1DD05753-B767-FA8A-14DB-BEB5EFCA5F7F}"/>
              </a:ext>
            </a:extLst>
          </p:cNvPr>
          <p:cNvSpPr>
            <a:spLocks noGrp="1"/>
          </p:cNvSpPr>
          <p:nvPr>
            <p:ph sz="quarter" idx="38"/>
          </p:nvPr>
        </p:nvSpPr>
        <p:spPr>
          <a:xfrm>
            <a:off x="18928603" y="11863539"/>
            <a:ext cx="5932054" cy="2764887"/>
          </a:xfrm>
        </p:spPr>
        <p:txBody>
          <a:bodyPr/>
          <a:lstStyle>
            <a:lvl1pPr marL="0" indent="0">
              <a:buNone/>
              <a:defRPr/>
            </a:lvl1pPr>
          </a:lstStyle>
          <a:p>
            <a:pPr lvl="0"/>
            <a:endParaRPr lang="en-US" dirty="0"/>
          </a:p>
        </p:txBody>
      </p:sp>
      <p:sp>
        <p:nvSpPr>
          <p:cNvPr id="794" name="Text Placeholder 769">
            <a:extLst>
              <a:ext uri="{FF2B5EF4-FFF2-40B4-BE49-F238E27FC236}">
                <a16:creationId xmlns:a16="http://schemas.microsoft.com/office/drawing/2014/main" id="{26DFF9B2-7B6A-8314-2A36-759D3BF3E2B9}"/>
              </a:ext>
            </a:extLst>
          </p:cNvPr>
          <p:cNvSpPr>
            <a:spLocks noGrp="1"/>
          </p:cNvSpPr>
          <p:nvPr>
            <p:ph type="body" sz="quarter" idx="39"/>
          </p:nvPr>
        </p:nvSpPr>
        <p:spPr>
          <a:xfrm>
            <a:off x="13484145" y="7905760"/>
            <a:ext cx="9945809" cy="495988"/>
          </a:xfrm>
        </p:spPr>
        <p:txBody>
          <a:bodyPr/>
          <a:lstStyle>
            <a:lvl1pPr marL="0" indent="0">
              <a:buNone/>
              <a:defRPr/>
            </a:lvl1pPr>
            <a:lvl2pPr marL="457200" indent="0">
              <a:buNone/>
              <a:defRPr/>
            </a:lvl2pPr>
          </a:lstStyle>
          <a:p>
            <a:endParaRPr lang="en-US"/>
          </a:p>
        </p:txBody>
      </p:sp>
      <p:sp>
        <p:nvSpPr>
          <p:cNvPr id="795" name="Content Placeholder 757">
            <a:extLst>
              <a:ext uri="{FF2B5EF4-FFF2-40B4-BE49-F238E27FC236}">
                <a16:creationId xmlns:a16="http://schemas.microsoft.com/office/drawing/2014/main" id="{3308D8AD-B357-FA34-B9C2-7D6DE2F434AC}"/>
              </a:ext>
            </a:extLst>
          </p:cNvPr>
          <p:cNvSpPr>
            <a:spLocks noGrp="1"/>
          </p:cNvSpPr>
          <p:nvPr>
            <p:ph sz="quarter" idx="40"/>
          </p:nvPr>
        </p:nvSpPr>
        <p:spPr>
          <a:xfrm>
            <a:off x="12830337" y="15716245"/>
            <a:ext cx="5486381" cy="2818177"/>
          </a:xfrm>
        </p:spPr>
        <p:txBody>
          <a:bodyPr/>
          <a:lstStyle>
            <a:lvl1pPr marL="0" indent="0">
              <a:buNone/>
              <a:defRPr/>
            </a:lvl1pPr>
          </a:lstStyle>
          <a:p>
            <a:pPr lvl="0"/>
            <a:endParaRPr lang="en-US" dirty="0"/>
          </a:p>
        </p:txBody>
      </p:sp>
      <p:sp>
        <p:nvSpPr>
          <p:cNvPr id="796" name="Content Placeholder 759">
            <a:extLst>
              <a:ext uri="{FF2B5EF4-FFF2-40B4-BE49-F238E27FC236}">
                <a16:creationId xmlns:a16="http://schemas.microsoft.com/office/drawing/2014/main" id="{85A0D10D-D848-B5B9-DB6A-F9FE9EC89E7D}"/>
              </a:ext>
            </a:extLst>
          </p:cNvPr>
          <p:cNvSpPr>
            <a:spLocks noGrp="1"/>
          </p:cNvSpPr>
          <p:nvPr>
            <p:ph sz="quarter" idx="41"/>
          </p:nvPr>
        </p:nvSpPr>
        <p:spPr>
          <a:xfrm>
            <a:off x="19118425" y="15754345"/>
            <a:ext cx="5677926" cy="2789017"/>
          </a:xfrm>
        </p:spPr>
        <p:txBody>
          <a:bodyPr/>
          <a:lstStyle>
            <a:lvl1pPr marL="0" indent="0">
              <a:buNone/>
              <a:defRPr/>
            </a:lvl1pPr>
          </a:lstStyle>
          <a:p>
            <a:pPr lvl="0"/>
            <a:endParaRPr lang="en-US" dirty="0"/>
          </a:p>
        </p:txBody>
      </p:sp>
      <p:sp>
        <p:nvSpPr>
          <p:cNvPr id="797" name="Content Placeholder 761">
            <a:extLst>
              <a:ext uri="{FF2B5EF4-FFF2-40B4-BE49-F238E27FC236}">
                <a16:creationId xmlns:a16="http://schemas.microsoft.com/office/drawing/2014/main" id="{F511DA7A-D7A6-4C78-BCEB-B272E6F45730}"/>
              </a:ext>
            </a:extLst>
          </p:cNvPr>
          <p:cNvSpPr>
            <a:spLocks noGrp="1"/>
          </p:cNvSpPr>
          <p:nvPr>
            <p:ph sz="quarter" idx="42"/>
          </p:nvPr>
        </p:nvSpPr>
        <p:spPr>
          <a:xfrm>
            <a:off x="12801058" y="18907155"/>
            <a:ext cx="5517413" cy="2818176"/>
          </a:xfrm>
        </p:spPr>
        <p:txBody>
          <a:bodyPr/>
          <a:lstStyle>
            <a:lvl1pPr marL="0" indent="0">
              <a:buNone/>
              <a:defRPr/>
            </a:lvl1pPr>
          </a:lstStyle>
          <a:p>
            <a:pPr lvl="0"/>
            <a:endParaRPr lang="en-US" dirty="0"/>
          </a:p>
        </p:txBody>
      </p:sp>
      <p:sp>
        <p:nvSpPr>
          <p:cNvPr id="798" name="Content Placeholder 763">
            <a:extLst>
              <a:ext uri="{FF2B5EF4-FFF2-40B4-BE49-F238E27FC236}">
                <a16:creationId xmlns:a16="http://schemas.microsoft.com/office/drawing/2014/main" id="{27F7A422-4676-5FA9-1E68-0C1ED7E42886}"/>
              </a:ext>
            </a:extLst>
          </p:cNvPr>
          <p:cNvSpPr>
            <a:spLocks noGrp="1"/>
          </p:cNvSpPr>
          <p:nvPr>
            <p:ph sz="quarter" idx="43"/>
          </p:nvPr>
        </p:nvSpPr>
        <p:spPr>
          <a:xfrm>
            <a:off x="19030310" y="18907120"/>
            <a:ext cx="5932054" cy="2764887"/>
          </a:xfrm>
        </p:spPr>
        <p:txBody>
          <a:bodyPr/>
          <a:lstStyle>
            <a:lvl1pPr marL="0" indent="0">
              <a:buNone/>
              <a:defRPr/>
            </a:lvl1pPr>
          </a:lstStyle>
          <a:p>
            <a:pPr lvl="0"/>
            <a:endParaRPr lang="en-US" dirty="0"/>
          </a:p>
        </p:txBody>
      </p:sp>
      <p:sp>
        <p:nvSpPr>
          <p:cNvPr id="799" name="Text Placeholder 769">
            <a:extLst>
              <a:ext uri="{FF2B5EF4-FFF2-40B4-BE49-F238E27FC236}">
                <a16:creationId xmlns:a16="http://schemas.microsoft.com/office/drawing/2014/main" id="{7C4FC383-8623-95BB-D2A4-7222CCF50A55}"/>
              </a:ext>
            </a:extLst>
          </p:cNvPr>
          <p:cNvSpPr>
            <a:spLocks noGrp="1"/>
          </p:cNvSpPr>
          <p:nvPr>
            <p:ph type="body" sz="quarter" idx="44"/>
          </p:nvPr>
        </p:nvSpPr>
        <p:spPr>
          <a:xfrm>
            <a:off x="13585852" y="14949341"/>
            <a:ext cx="9945809" cy="495988"/>
          </a:xfrm>
        </p:spPr>
        <p:txBody>
          <a:bodyPr/>
          <a:lstStyle>
            <a:lvl1pPr marL="0" indent="0">
              <a:buNone/>
              <a:defRPr/>
            </a:lvl1pPr>
            <a:lvl2pPr marL="457200" indent="0">
              <a:buNone/>
              <a:defRPr/>
            </a:lvl2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svg"/><Relationship Id="rId7" Type="http://schemas.openxmlformats.org/officeDocument/2006/relationships/image" Target="../media/image11.ti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dx.doi.org/10.1161/CIR.0000000000000296" TargetMode="External"/><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840" y="5914440"/>
            <a:ext cx="12246120" cy="946080"/>
            <a:chOff x="0" y="0"/>
            <a:chExt cx="16328160" cy="1261440"/>
          </a:xfrm>
        </p:grpSpPr>
        <p:sp>
          <p:nvSpPr>
            <p:cNvPr id="3" name="Freeform 3"/>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4" name="Group 4"/>
          <p:cNvGrpSpPr/>
          <p:nvPr/>
        </p:nvGrpSpPr>
        <p:grpSpPr>
          <a:xfrm>
            <a:off x="12804916" y="25178593"/>
            <a:ext cx="12283432" cy="889200"/>
            <a:chOff x="0" y="0"/>
            <a:chExt cx="37834560" cy="1185600"/>
          </a:xfrm>
        </p:grpSpPr>
        <p:sp>
          <p:nvSpPr>
            <p:cNvPr id="5" name="Freeform 5"/>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0" name="Group 10"/>
          <p:cNvGrpSpPr/>
          <p:nvPr/>
        </p:nvGrpSpPr>
        <p:grpSpPr>
          <a:xfrm>
            <a:off x="213823" y="18369134"/>
            <a:ext cx="12246120" cy="976320"/>
            <a:chOff x="0" y="0"/>
            <a:chExt cx="16328160" cy="1301760"/>
          </a:xfrm>
        </p:grpSpPr>
        <p:sp>
          <p:nvSpPr>
            <p:cNvPr id="11" name="Freeform 11"/>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dirty="0"/>
            </a:p>
          </p:txBody>
        </p:sp>
      </p:grpSp>
      <p:grpSp>
        <p:nvGrpSpPr>
          <p:cNvPr id="12" name="Group 12"/>
          <p:cNvGrpSpPr/>
          <p:nvPr/>
        </p:nvGrpSpPr>
        <p:grpSpPr>
          <a:xfrm>
            <a:off x="26050679" y="6008442"/>
            <a:ext cx="12252240" cy="997560"/>
            <a:chOff x="0" y="0"/>
            <a:chExt cx="16336320" cy="1330080"/>
          </a:xfrm>
        </p:grpSpPr>
        <p:sp>
          <p:nvSpPr>
            <p:cNvPr id="13" name="Freeform 13"/>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14" name="TextBox 14"/>
            <p:cNvSpPr txBox="1"/>
            <p:nvPr/>
          </p:nvSpPr>
          <p:spPr>
            <a:xfrm>
              <a:off x="0" y="-104775"/>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Discussion</a:t>
              </a:r>
            </a:p>
          </p:txBody>
        </p:sp>
      </p:grpSp>
      <p:grpSp>
        <p:nvGrpSpPr>
          <p:cNvPr id="20" name="Group 20"/>
          <p:cNvGrpSpPr/>
          <p:nvPr/>
        </p:nvGrpSpPr>
        <p:grpSpPr>
          <a:xfrm>
            <a:off x="37247580" y="18121500"/>
            <a:ext cx="1062000" cy="1211040"/>
            <a:chOff x="0" y="0"/>
            <a:chExt cx="1416000" cy="1614720"/>
          </a:xfrm>
        </p:grpSpPr>
        <p:sp>
          <p:nvSpPr>
            <p:cNvPr id="21" name="Freeform 21"/>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2" name="Freeform 22"/>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25" name="Group 25"/>
          <p:cNvGrpSpPr/>
          <p:nvPr/>
        </p:nvGrpSpPr>
        <p:grpSpPr>
          <a:xfrm>
            <a:off x="31783500" y="22633020"/>
            <a:ext cx="1110960" cy="1409760"/>
            <a:chOff x="0" y="0"/>
            <a:chExt cx="1481280" cy="1879680"/>
          </a:xfrm>
        </p:grpSpPr>
        <p:sp>
          <p:nvSpPr>
            <p:cNvPr id="26" name="Freeform 26"/>
            <p:cNvSpPr/>
            <p:nvPr/>
          </p:nvSpPr>
          <p:spPr>
            <a:xfrm>
              <a:off x="8382" y="8382"/>
              <a:ext cx="1464437" cy="1862836"/>
            </a:xfrm>
            <a:custGeom>
              <a:avLst/>
              <a:gdLst/>
              <a:ahLst/>
              <a:cxnLst/>
              <a:rect l="l" t="t" r="r" b="b"/>
              <a:pathLst>
                <a:path w="1464437" h="1862836">
                  <a:moveTo>
                    <a:pt x="0" y="0"/>
                  </a:moveTo>
                  <a:lnTo>
                    <a:pt x="1464437" y="0"/>
                  </a:lnTo>
                  <a:lnTo>
                    <a:pt x="1464437" y="1862836"/>
                  </a:lnTo>
                  <a:lnTo>
                    <a:pt x="0" y="1862836"/>
                  </a:lnTo>
                  <a:close/>
                </a:path>
              </a:pathLst>
            </a:custGeom>
            <a:solidFill>
              <a:srgbClr val="FFFFFF"/>
            </a:solidFill>
          </p:spPr>
          <p:txBody>
            <a:bodyPr/>
            <a:lstStyle/>
            <a:p>
              <a:endParaRPr lang="en-US"/>
            </a:p>
          </p:txBody>
        </p:sp>
        <p:sp>
          <p:nvSpPr>
            <p:cNvPr id="27" name="Freeform 27"/>
            <p:cNvSpPr/>
            <p:nvPr/>
          </p:nvSpPr>
          <p:spPr>
            <a:xfrm>
              <a:off x="0" y="0"/>
              <a:ext cx="1481201" cy="1879600"/>
            </a:xfrm>
            <a:custGeom>
              <a:avLst/>
              <a:gdLst/>
              <a:ahLst/>
              <a:cxnLst/>
              <a:rect l="l" t="t" r="r" b="b"/>
              <a:pathLst>
                <a:path w="1481201" h="1879600">
                  <a:moveTo>
                    <a:pt x="8382" y="0"/>
                  </a:moveTo>
                  <a:lnTo>
                    <a:pt x="1472819" y="0"/>
                  </a:lnTo>
                  <a:cubicBezTo>
                    <a:pt x="1477518" y="0"/>
                    <a:pt x="1481201" y="3810"/>
                    <a:pt x="1481201" y="8382"/>
                  </a:cubicBezTo>
                  <a:lnTo>
                    <a:pt x="1481201" y="1871218"/>
                  </a:lnTo>
                  <a:cubicBezTo>
                    <a:pt x="1481201" y="1875917"/>
                    <a:pt x="1477391" y="1879600"/>
                    <a:pt x="1472819" y="1879600"/>
                  </a:cubicBezTo>
                  <a:lnTo>
                    <a:pt x="8382" y="1879600"/>
                  </a:lnTo>
                  <a:cubicBezTo>
                    <a:pt x="3683" y="1879600"/>
                    <a:pt x="0" y="1875790"/>
                    <a:pt x="0" y="1871218"/>
                  </a:cubicBezTo>
                  <a:lnTo>
                    <a:pt x="0" y="8382"/>
                  </a:lnTo>
                  <a:cubicBezTo>
                    <a:pt x="0" y="3810"/>
                    <a:pt x="3810" y="0"/>
                    <a:pt x="8382" y="0"/>
                  </a:cubicBezTo>
                  <a:moveTo>
                    <a:pt x="8382" y="16764"/>
                  </a:moveTo>
                  <a:lnTo>
                    <a:pt x="8382" y="8382"/>
                  </a:lnTo>
                  <a:lnTo>
                    <a:pt x="16764" y="8382"/>
                  </a:lnTo>
                  <a:lnTo>
                    <a:pt x="16764" y="1871218"/>
                  </a:lnTo>
                  <a:lnTo>
                    <a:pt x="8382" y="1871218"/>
                  </a:lnTo>
                  <a:lnTo>
                    <a:pt x="8382" y="1862836"/>
                  </a:lnTo>
                  <a:lnTo>
                    <a:pt x="1472819" y="1862836"/>
                  </a:lnTo>
                  <a:lnTo>
                    <a:pt x="1472819" y="1871218"/>
                  </a:lnTo>
                  <a:lnTo>
                    <a:pt x="1464437" y="1871218"/>
                  </a:lnTo>
                  <a:lnTo>
                    <a:pt x="1464437" y="8382"/>
                  </a:lnTo>
                  <a:lnTo>
                    <a:pt x="1472819" y="8382"/>
                  </a:lnTo>
                  <a:lnTo>
                    <a:pt x="1472819" y="16764"/>
                  </a:lnTo>
                  <a:lnTo>
                    <a:pt x="8382" y="16764"/>
                  </a:lnTo>
                  <a:close/>
                </a:path>
              </a:pathLst>
            </a:custGeom>
            <a:solidFill>
              <a:srgbClr val="FFFFFF"/>
            </a:solidFill>
          </p:spPr>
          <p:txBody>
            <a:bodyPr/>
            <a:lstStyle/>
            <a:p>
              <a:endParaRPr lang="en-US"/>
            </a:p>
          </p:txBody>
        </p:sp>
      </p:grpSp>
      <p:grpSp>
        <p:nvGrpSpPr>
          <p:cNvPr id="28" name="Group 28"/>
          <p:cNvGrpSpPr/>
          <p:nvPr/>
        </p:nvGrpSpPr>
        <p:grpSpPr>
          <a:xfrm>
            <a:off x="32462820" y="20226420"/>
            <a:ext cx="3433680" cy="509400"/>
            <a:chOff x="0" y="0"/>
            <a:chExt cx="4578240" cy="679200"/>
          </a:xfrm>
        </p:grpSpPr>
        <p:sp>
          <p:nvSpPr>
            <p:cNvPr id="29" name="Freeform 29"/>
            <p:cNvSpPr/>
            <p:nvPr/>
          </p:nvSpPr>
          <p:spPr>
            <a:xfrm>
              <a:off x="8382" y="8382"/>
              <a:ext cx="4561459" cy="662432"/>
            </a:xfrm>
            <a:custGeom>
              <a:avLst/>
              <a:gdLst/>
              <a:ahLst/>
              <a:cxnLst/>
              <a:rect l="l" t="t" r="r" b="b"/>
              <a:pathLst>
                <a:path w="4561459" h="662432">
                  <a:moveTo>
                    <a:pt x="0" y="0"/>
                  </a:moveTo>
                  <a:lnTo>
                    <a:pt x="4561459" y="0"/>
                  </a:lnTo>
                  <a:lnTo>
                    <a:pt x="4561459" y="662432"/>
                  </a:lnTo>
                  <a:lnTo>
                    <a:pt x="0" y="662432"/>
                  </a:lnTo>
                  <a:close/>
                </a:path>
              </a:pathLst>
            </a:custGeom>
            <a:solidFill>
              <a:srgbClr val="FFFFFF"/>
            </a:solidFill>
          </p:spPr>
          <p:txBody>
            <a:bodyPr/>
            <a:lstStyle/>
            <a:p>
              <a:endParaRPr lang="en-US"/>
            </a:p>
          </p:txBody>
        </p:sp>
        <p:sp>
          <p:nvSpPr>
            <p:cNvPr id="30" name="Freeform 30"/>
            <p:cNvSpPr/>
            <p:nvPr/>
          </p:nvSpPr>
          <p:spPr>
            <a:xfrm>
              <a:off x="0" y="0"/>
              <a:ext cx="4578223" cy="679196"/>
            </a:xfrm>
            <a:custGeom>
              <a:avLst/>
              <a:gdLst/>
              <a:ahLst/>
              <a:cxnLst/>
              <a:rect l="l" t="t" r="r" b="b"/>
              <a:pathLst>
                <a:path w="4578223" h="679196">
                  <a:moveTo>
                    <a:pt x="8382" y="0"/>
                  </a:moveTo>
                  <a:lnTo>
                    <a:pt x="4569841" y="0"/>
                  </a:lnTo>
                  <a:cubicBezTo>
                    <a:pt x="4574540" y="0"/>
                    <a:pt x="4578223" y="3810"/>
                    <a:pt x="4578223" y="8382"/>
                  </a:cubicBezTo>
                  <a:lnTo>
                    <a:pt x="4578223" y="670814"/>
                  </a:lnTo>
                  <a:cubicBezTo>
                    <a:pt x="4578223" y="675513"/>
                    <a:pt x="4574413" y="679196"/>
                    <a:pt x="4569841" y="679196"/>
                  </a:cubicBezTo>
                  <a:lnTo>
                    <a:pt x="8382" y="679196"/>
                  </a:lnTo>
                  <a:cubicBezTo>
                    <a:pt x="3683" y="679196"/>
                    <a:pt x="0" y="675386"/>
                    <a:pt x="0" y="670814"/>
                  </a:cubicBezTo>
                  <a:lnTo>
                    <a:pt x="0" y="8382"/>
                  </a:lnTo>
                  <a:cubicBezTo>
                    <a:pt x="0" y="3810"/>
                    <a:pt x="3810" y="0"/>
                    <a:pt x="8382" y="0"/>
                  </a:cubicBezTo>
                  <a:moveTo>
                    <a:pt x="8382" y="16764"/>
                  </a:moveTo>
                  <a:lnTo>
                    <a:pt x="8382" y="8382"/>
                  </a:lnTo>
                  <a:lnTo>
                    <a:pt x="16764" y="8382"/>
                  </a:lnTo>
                  <a:lnTo>
                    <a:pt x="16764" y="670814"/>
                  </a:lnTo>
                  <a:lnTo>
                    <a:pt x="8382" y="670814"/>
                  </a:lnTo>
                  <a:lnTo>
                    <a:pt x="8382" y="662432"/>
                  </a:lnTo>
                  <a:lnTo>
                    <a:pt x="4569841" y="662432"/>
                  </a:lnTo>
                  <a:lnTo>
                    <a:pt x="4569841" y="670814"/>
                  </a:lnTo>
                  <a:lnTo>
                    <a:pt x="4561459" y="67081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grpSp>
        <p:nvGrpSpPr>
          <p:cNvPr id="31" name="Group 31"/>
          <p:cNvGrpSpPr/>
          <p:nvPr/>
        </p:nvGrpSpPr>
        <p:grpSpPr>
          <a:xfrm>
            <a:off x="32615100" y="14117580"/>
            <a:ext cx="3433680" cy="237960"/>
            <a:chOff x="0" y="0"/>
            <a:chExt cx="4578240" cy="317280"/>
          </a:xfrm>
        </p:grpSpPr>
        <p:sp>
          <p:nvSpPr>
            <p:cNvPr id="32" name="Freeform 32"/>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3" name="Freeform 33"/>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36" name="TextBox 36"/>
          <p:cNvSpPr txBox="1"/>
          <p:nvPr/>
        </p:nvSpPr>
        <p:spPr>
          <a:xfrm>
            <a:off x="2590920" y="6004065"/>
            <a:ext cx="63388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Introduction</a:t>
            </a:r>
          </a:p>
        </p:txBody>
      </p:sp>
      <p:sp>
        <p:nvSpPr>
          <p:cNvPr id="40" name="TextBox 40"/>
          <p:cNvSpPr txBox="1"/>
          <p:nvPr/>
        </p:nvSpPr>
        <p:spPr>
          <a:xfrm>
            <a:off x="9825004" y="25279311"/>
            <a:ext cx="1845756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References</a:t>
            </a:r>
          </a:p>
        </p:txBody>
      </p:sp>
      <p:sp>
        <p:nvSpPr>
          <p:cNvPr id="43" name="TextBox 43"/>
          <p:cNvSpPr txBox="1"/>
          <p:nvPr/>
        </p:nvSpPr>
        <p:spPr>
          <a:xfrm>
            <a:off x="2107620" y="18536714"/>
            <a:ext cx="73054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Case Presentation</a:t>
            </a:r>
          </a:p>
        </p:txBody>
      </p:sp>
      <p:sp>
        <p:nvSpPr>
          <p:cNvPr id="45" name="TextBox 45"/>
          <p:cNvSpPr txBox="1"/>
          <p:nvPr/>
        </p:nvSpPr>
        <p:spPr>
          <a:xfrm>
            <a:off x="12804916" y="15288367"/>
            <a:ext cx="12588325" cy="923330"/>
          </a:xfrm>
          <a:prstGeom prst="rect">
            <a:avLst/>
          </a:prstGeom>
        </p:spPr>
        <p:txBody>
          <a:bodyPr wrap="square" lIns="0" tIns="0" rIns="0" bIns="0" rtlCol="0" anchor="t">
            <a:spAutoFit/>
          </a:bodyPr>
          <a:lstStyle/>
          <a:p>
            <a:pPr>
              <a:lnSpc>
                <a:spcPts val="3600"/>
              </a:lnSpc>
            </a:pPr>
            <a:r>
              <a:rPr lang="en-US" sz="3000" b="1"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Fig</a:t>
            </a:r>
            <a:r>
              <a:rPr lang="en-US" sz="3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ure </a:t>
            </a:r>
            <a:r>
              <a:rPr lang="en-US" sz="3000" b="1"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 </a:t>
            </a:r>
            <a:r>
              <a:rPr lang="en-US" sz="3000"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Transthoracic echocardiogram image of the 1.7 cm mobile vegetation on the anterior leaflet of the native tricuspid valve (red arrow)</a:t>
            </a:r>
          </a:p>
        </p:txBody>
      </p:sp>
      <p:sp>
        <p:nvSpPr>
          <p:cNvPr id="51" name="Freeform 99">
            <a:extLst>
              <a:ext uri="{FF2B5EF4-FFF2-40B4-BE49-F238E27FC236}">
                <a16:creationId xmlns:a16="http://schemas.microsoft.com/office/drawing/2014/main" id="{17F1D104-AE3E-5E98-3D61-09A370485EE6}"/>
              </a:ext>
            </a:extLst>
          </p:cNvPr>
          <p:cNvSpPr/>
          <p:nvPr/>
        </p:nvSpPr>
        <p:spPr>
          <a:xfrm flipV="1">
            <a:off x="-1420570" y="0"/>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39" name="Freeform 39"/>
          <p:cNvSpPr/>
          <p:nvPr/>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0" name="Freeform 50"/>
          <p:cNvSpPr/>
          <p:nvPr/>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35" name="TextBox 35"/>
          <p:cNvSpPr txBox="1"/>
          <p:nvPr/>
        </p:nvSpPr>
        <p:spPr>
          <a:xfrm>
            <a:off x="3945629" y="1691591"/>
            <a:ext cx="29124000" cy="1290161"/>
          </a:xfrm>
          <a:prstGeom prst="rect">
            <a:avLst/>
          </a:prstGeom>
        </p:spPr>
        <p:txBody>
          <a:bodyPr lIns="0" tIns="0" rIns="0" bIns="0" rtlCol="0" anchor="t">
            <a:spAutoFit/>
          </a:bodyPr>
          <a:lstStyle/>
          <a:p>
            <a:pPr algn="ctr">
              <a:lnSpc>
                <a:spcPts val="12240"/>
              </a:lnSpc>
            </a:pPr>
            <a:r>
              <a:rPr lang="en-US" sz="4000" b="1" spc="0" dirty="0">
                <a:solidFill>
                  <a:srgbClr val="000000"/>
                </a:solidFill>
                <a:latin typeface="Helvetica Neue"/>
                <a:ea typeface="Helvetica Neue" panose="02000503000000020004" pitchFamily="2" charset="0"/>
                <a:cs typeface="Helvetica Neue" panose="02000503000000020004" pitchFamily="2" charset="0"/>
              </a:rPr>
              <a:t>A Novel </a:t>
            </a:r>
            <a:r>
              <a:rPr lang="en-US" sz="4000" b="1" dirty="0">
                <a:solidFill>
                  <a:srgbClr val="000000"/>
                </a:solidFill>
                <a:latin typeface="Helvetica Neue"/>
                <a:ea typeface="Helvetica Neue" panose="02000503000000020004" pitchFamily="2" charset="0"/>
                <a:cs typeface="Helvetica Neue" panose="02000503000000020004" pitchFamily="2" charset="0"/>
              </a:rPr>
              <a:t>A</a:t>
            </a:r>
            <a:r>
              <a:rPr lang="en-US" sz="4000" b="1" spc="0" dirty="0">
                <a:solidFill>
                  <a:srgbClr val="000000"/>
                </a:solidFill>
                <a:latin typeface="Helvetica Neue"/>
                <a:ea typeface="Helvetica Neue" panose="02000503000000020004" pitchFamily="2" charset="0"/>
                <a:cs typeface="Helvetica Neue" panose="02000503000000020004" pitchFamily="2" charset="0"/>
              </a:rPr>
              <a:t>pproach To Vegetation </a:t>
            </a:r>
            <a:r>
              <a:rPr lang="en-US" sz="4000" b="1" dirty="0">
                <a:solidFill>
                  <a:srgbClr val="000000"/>
                </a:solidFill>
                <a:latin typeface="Helvetica Neue"/>
                <a:ea typeface="Helvetica Neue" panose="02000503000000020004" pitchFamily="2" charset="0"/>
                <a:cs typeface="Helvetica Neue" panose="02000503000000020004" pitchFamily="2" charset="0"/>
              </a:rPr>
              <a:t>A</a:t>
            </a:r>
            <a:r>
              <a:rPr lang="en-US" sz="4000" b="1" spc="0" dirty="0">
                <a:solidFill>
                  <a:srgbClr val="000000"/>
                </a:solidFill>
                <a:latin typeface="Helvetica Neue"/>
                <a:ea typeface="Helvetica Neue" panose="02000503000000020004" pitchFamily="2" charset="0"/>
                <a:cs typeface="Helvetica Neue" panose="02000503000000020004" pitchFamily="2" charset="0"/>
              </a:rPr>
              <a:t>spiration </a:t>
            </a:r>
            <a:r>
              <a:rPr lang="en-US" sz="4000" b="1" dirty="0">
                <a:solidFill>
                  <a:srgbClr val="000000"/>
                </a:solidFill>
                <a:latin typeface="Helvetica Neue"/>
                <a:ea typeface="Helvetica Neue" panose="02000503000000020004" pitchFamily="2" charset="0"/>
                <a:cs typeface="Helvetica Neue" panose="02000503000000020004" pitchFamily="2" charset="0"/>
              </a:rPr>
              <a:t>I</a:t>
            </a:r>
            <a:r>
              <a:rPr lang="en-US" sz="4000" b="1" spc="0" dirty="0">
                <a:solidFill>
                  <a:srgbClr val="000000"/>
                </a:solidFill>
                <a:latin typeface="Helvetica Neue"/>
                <a:ea typeface="Helvetica Neue" panose="02000503000000020004" pitchFamily="2" charset="0"/>
                <a:cs typeface="Helvetica Neue" panose="02000503000000020004" pitchFamily="2" charset="0"/>
              </a:rPr>
              <a:t>n </a:t>
            </a:r>
            <a:r>
              <a:rPr lang="en-US" sz="4000" b="1" dirty="0">
                <a:solidFill>
                  <a:srgbClr val="000000"/>
                </a:solidFill>
                <a:latin typeface="Helvetica Neue"/>
                <a:ea typeface="Helvetica Neue" panose="02000503000000020004" pitchFamily="2" charset="0"/>
                <a:cs typeface="Helvetica Neue" panose="02000503000000020004" pitchFamily="2" charset="0"/>
              </a:rPr>
              <a:t>N</a:t>
            </a:r>
            <a:r>
              <a:rPr lang="en-US" sz="4000" b="1" spc="0" dirty="0">
                <a:solidFill>
                  <a:srgbClr val="000000"/>
                </a:solidFill>
                <a:latin typeface="Helvetica Neue"/>
                <a:ea typeface="Helvetica Neue" panose="02000503000000020004" pitchFamily="2" charset="0"/>
                <a:cs typeface="Helvetica Neue" panose="02000503000000020004" pitchFamily="2" charset="0"/>
              </a:rPr>
              <a:t>ative </a:t>
            </a:r>
            <a:r>
              <a:rPr lang="en-US" sz="4000" b="1" dirty="0">
                <a:solidFill>
                  <a:srgbClr val="000000"/>
                </a:solidFill>
                <a:latin typeface="Helvetica Neue"/>
                <a:ea typeface="Helvetica Neue" panose="02000503000000020004" pitchFamily="2" charset="0"/>
                <a:cs typeface="Helvetica Neue" panose="02000503000000020004" pitchFamily="2" charset="0"/>
              </a:rPr>
              <a:t>V</a:t>
            </a:r>
            <a:r>
              <a:rPr lang="en-US" sz="4000" b="1" spc="0" dirty="0">
                <a:solidFill>
                  <a:srgbClr val="000000"/>
                </a:solidFill>
                <a:latin typeface="Helvetica Neue"/>
                <a:ea typeface="Helvetica Neue" panose="02000503000000020004" pitchFamily="2" charset="0"/>
                <a:cs typeface="Helvetica Neue" panose="02000503000000020004" pitchFamily="2" charset="0"/>
              </a:rPr>
              <a:t>alve </a:t>
            </a:r>
            <a:r>
              <a:rPr lang="en-US" sz="4000" b="1" dirty="0">
                <a:solidFill>
                  <a:srgbClr val="000000"/>
                </a:solidFill>
                <a:latin typeface="Helvetica Neue"/>
                <a:ea typeface="Helvetica Neue" panose="02000503000000020004" pitchFamily="2" charset="0"/>
                <a:cs typeface="Helvetica Neue" panose="02000503000000020004" pitchFamily="2" charset="0"/>
              </a:rPr>
              <a:t>I</a:t>
            </a:r>
            <a:r>
              <a:rPr lang="en-US" sz="4000" b="1" spc="0" dirty="0">
                <a:solidFill>
                  <a:srgbClr val="000000"/>
                </a:solidFill>
                <a:latin typeface="Helvetica Neue"/>
                <a:ea typeface="Helvetica Neue" panose="02000503000000020004" pitchFamily="2" charset="0"/>
                <a:cs typeface="Helvetica Neue" panose="02000503000000020004" pitchFamily="2" charset="0"/>
              </a:rPr>
              <a:t>nfective </a:t>
            </a:r>
            <a:r>
              <a:rPr lang="en-US" sz="4000" b="1" dirty="0">
                <a:solidFill>
                  <a:srgbClr val="000000"/>
                </a:solidFill>
                <a:latin typeface="Helvetica Neue"/>
                <a:ea typeface="Helvetica Neue" panose="02000503000000020004" pitchFamily="2" charset="0"/>
                <a:cs typeface="Helvetica Neue" panose="02000503000000020004" pitchFamily="2" charset="0"/>
              </a:rPr>
              <a:t>E</a:t>
            </a:r>
            <a:r>
              <a:rPr lang="en-US" sz="4000" b="1" spc="0" dirty="0">
                <a:solidFill>
                  <a:srgbClr val="000000"/>
                </a:solidFill>
                <a:latin typeface="Helvetica Neue"/>
                <a:ea typeface="Helvetica Neue" panose="02000503000000020004" pitchFamily="2" charset="0"/>
                <a:cs typeface="Helvetica Neue" panose="02000503000000020004" pitchFamily="2" charset="0"/>
              </a:rPr>
              <a:t>ndocarditis</a:t>
            </a:r>
            <a:r>
              <a:rPr lang="en-US" sz="4000" b="1" dirty="0">
                <a:solidFill>
                  <a:srgbClr val="000000"/>
                </a:solidFill>
                <a:latin typeface="Helvetica Neue"/>
                <a:ea typeface="Helvetica Neue" panose="02000503000000020004" pitchFamily="2" charset="0"/>
                <a:cs typeface="Helvetica Neue" panose="02000503000000020004" pitchFamily="2" charset="0"/>
              </a:rPr>
              <a:t> with the </a:t>
            </a:r>
            <a:r>
              <a:rPr lang="en-US" sz="4000" b="1" dirty="0" err="1">
                <a:solidFill>
                  <a:srgbClr val="000000"/>
                </a:solidFill>
                <a:latin typeface="Helvetica Neue"/>
                <a:ea typeface="Helvetica Neue" panose="02000503000000020004" pitchFamily="2" charset="0"/>
                <a:cs typeface="Helvetica Neue" panose="02000503000000020004" pitchFamily="2" charset="0"/>
              </a:rPr>
              <a:t>AlphaVac</a:t>
            </a:r>
            <a:r>
              <a:rPr lang="en-US" sz="4000" b="1" dirty="0">
                <a:solidFill>
                  <a:srgbClr val="000000"/>
                </a:solidFill>
                <a:latin typeface="Helvetica Neue"/>
                <a:ea typeface="Helvetica Neue" panose="02000503000000020004" pitchFamily="2" charset="0"/>
                <a:cs typeface="Helvetica Neue" panose="02000503000000020004" pitchFamily="2" charset="0"/>
              </a:rPr>
              <a:t> System</a:t>
            </a:r>
            <a:endParaRPr lang="en-US" sz="4000" b="1" spc="0" dirty="0">
              <a:solidFill>
                <a:srgbClr val="000000"/>
              </a:solidFill>
              <a:latin typeface="Helvetica Neue"/>
              <a:ea typeface="Helvetica Neue" panose="02000503000000020004" pitchFamily="2" charset="0"/>
              <a:cs typeface="Helvetica Neue" panose="02000503000000020004" pitchFamily="2" charset="0"/>
            </a:endParaRPr>
          </a:p>
        </p:txBody>
      </p:sp>
      <p:sp>
        <p:nvSpPr>
          <p:cNvPr id="34" name="TextBox 34"/>
          <p:cNvSpPr txBox="1"/>
          <p:nvPr/>
        </p:nvSpPr>
        <p:spPr>
          <a:xfrm>
            <a:off x="4702860" y="3409718"/>
            <a:ext cx="29304000" cy="3366178"/>
          </a:xfrm>
          <a:prstGeom prst="rect">
            <a:avLst/>
          </a:prstGeom>
        </p:spPr>
        <p:txBody>
          <a:bodyPr lIns="0" tIns="0" rIns="0" bIns="0" rtlCol="0" anchor="t">
            <a:spAutoFit/>
          </a:bodyPr>
          <a:lstStyle/>
          <a:p>
            <a:pPr algn="ctr">
              <a:lnSpc>
                <a:spcPts val="7680"/>
              </a:lnSpc>
            </a:pPr>
            <a:r>
              <a:rPr lang="en-US" sz="4400" b="1" spc="-1" dirty="0">
                <a:solidFill>
                  <a:srgbClr val="000000"/>
                </a:solidFill>
                <a:latin typeface="Helvetica Neue"/>
                <a:ea typeface="Helvetica Neue" panose="02000503000000020004" pitchFamily="2" charset="0"/>
                <a:cs typeface="Helvetica Neue" panose="02000503000000020004" pitchFamily="2" charset="0"/>
              </a:rPr>
              <a:t>Luke Sharrock, DO</a:t>
            </a:r>
            <a:r>
              <a:rPr lang="en-US" sz="4400" b="1" spc="-1" baseline="30000" dirty="0">
                <a:solidFill>
                  <a:srgbClr val="000000"/>
                </a:solidFill>
                <a:latin typeface="Helvetica Neue"/>
                <a:ea typeface="Helvetica Neue" panose="02000503000000020004" pitchFamily="2" charset="0"/>
                <a:cs typeface="Helvetica Neue" panose="02000503000000020004" pitchFamily="2" charset="0"/>
              </a:rPr>
              <a:t>1</a:t>
            </a:r>
            <a:r>
              <a:rPr lang="en-US" sz="4400" b="1" spc="-1" dirty="0">
                <a:solidFill>
                  <a:srgbClr val="000000"/>
                </a:solidFill>
                <a:latin typeface="Helvetica Neue"/>
                <a:ea typeface="Helvetica Neue" panose="02000503000000020004" pitchFamily="2" charset="0"/>
                <a:cs typeface="Helvetica Neue" panose="02000503000000020004" pitchFamily="2" charset="0"/>
              </a:rPr>
              <a:t>; </a:t>
            </a:r>
            <a:r>
              <a:rPr lang="en-US" sz="4400" b="1" spc="-1" dirty="0">
                <a:solidFill>
                  <a:srgbClr val="000000"/>
                </a:solidFill>
                <a:ea typeface="+mn-lt"/>
                <a:cs typeface="+mn-lt"/>
              </a:rPr>
              <a:t>Sepehr Sadeghi</a:t>
            </a:r>
            <a:r>
              <a:rPr lang="en-US" sz="4400" b="1" spc="-1" dirty="0">
                <a:solidFill>
                  <a:srgbClr val="000000"/>
                </a:solidFill>
                <a:latin typeface="Helvetica Neue"/>
                <a:ea typeface="Helvetica Neue" panose="02000503000000020004" pitchFamily="2" charset="0"/>
                <a:cs typeface="Helvetica Neue" panose="02000503000000020004" pitchFamily="2" charset="0"/>
              </a:rPr>
              <a:t>, DO</a:t>
            </a:r>
            <a:r>
              <a:rPr lang="en-US" sz="4400" b="1" spc="-1" baseline="30000" dirty="0">
                <a:solidFill>
                  <a:srgbClr val="000000"/>
                </a:solidFill>
                <a:latin typeface="Helvetica Neue"/>
                <a:ea typeface="Helvetica Neue" panose="02000503000000020004" pitchFamily="2" charset="0"/>
                <a:cs typeface="Helvetica Neue" panose="02000503000000020004" pitchFamily="2" charset="0"/>
              </a:rPr>
              <a:t>1</a:t>
            </a:r>
            <a:r>
              <a:rPr lang="en-US" sz="4400" b="1" spc="-1" dirty="0">
                <a:solidFill>
                  <a:srgbClr val="000000"/>
                </a:solidFill>
                <a:latin typeface="Helvetica Neue"/>
                <a:ea typeface="Helvetica Neue" panose="02000503000000020004" pitchFamily="2" charset="0"/>
                <a:cs typeface="Helvetica Neue" panose="02000503000000020004" pitchFamily="2" charset="0"/>
              </a:rPr>
              <a:t>; Fernanda Correa, MD</a:t>
            </a:r>
            <a:r>
              <a:rPr lang="en-US" sz="4400" b="1" spc="-1" baseline="30000" dirty="0">
                <a:solidFill>
                  <a:srgbClr val="000000"/>
                </a:solidFill>
                <a:latin typeface="Helvetica Neue"/>
                <a:ea typeface="Helvetica Neue" panose="02000503000000020004" pitchFamily="2" charset="0"/>
                <a:cs typeface="Helvetica Neue" panose="02000503000000020004" pitchFamily="2" charset="0"/>
              </a:rPr>
              <a:t>1</a:t>
            </a:r>
            <a:r>
              <a:rPr lang="en-US" sz="4400" b="1" spc="-1" dirty="0">
                <a:solidFill>
                  <a:srgbClr val="000000"/>
                </a:solidFill>
                <a:latin typeface="Helvetica Neue"/>
                <a:ea typeface="Helvetica Neue" panose="02000503000000020004" pitchFamily="2" charset="0"/>
                <a:cs typeface="Helvetica Neue" panose="02000503000000020004" pitchFamily="2" charset="0"/>
              </a:rPr>
              <a:t>; Walter B. Rentrop, MD</a:t>
            </a:r>
            <a:r>
              <a:rPr lang="en-US" sz="4400" b="1" spc="-1" baseline="30000" dirty="0">
                <a:solidFill>
                  <a:srgbClr val="000000"/>
                </a:solidFill>
                <a:latin typeface="Helvetica Neue"/>
                <a:ea typeface="Helvetica Neue" panose="02000503000000020004" pitchFamily="2" charset="0"/>
                <a:cs typeface="Helvetica Neue" panose="02000503000000020004" pitchFamily="2" charset="0"/>
              </a:rPr>
              <a:t>2</a:t>
            </a:r>
            <a:r>
              <a:rPr lang="en-US" sz="4400" b="1" spc="-1" dirty="0">
                <a:solidFill>
                  <a:srgbClr val="000000"/>
                </a:solidFill>
                <a:latin typeface="Helvetica Neue"/>
                <a:ea typeface="Helvetica Neue" panose="02000503000000020004" pitchFamily="2" charset="0"/>
                <a:cs typeface="Helvetica Neue" panose="02000503000000020004" pitchFamily="2" charset="0"/>
              </a:rPr>
              <a:t>; Scott Laura, MD</a:t>
            </a:r>
            <a:r>
              <a:rPr lang="en-US" sz="4400" b="1" spc="-1" baseline="30000" dirty="0">
                <a:solidFill>
                  <a:srgbClr val="000000"/>
                </a:solidFill>
                <a:latin typeface="Helvetica Neue"/>
                <a:ea typeface="Helvetica Neue" panose="02000503000000020004" pitchFamily="2" charset="0"/>
                <a:cs typeface="Helvetica Neue" panose="02000503000000020004" pitchFamily="2" charset="0"/>
              </a:rPr>
              <a:t>2</a:t>
            </a:r>
            <a:r>
              <a:rPr lang="en-US" sz="4400" b="1" spc="-1" dirty="0">
                <a:solidFill>
                  <a:srgbClr val="000000"/>
                </a:solidFill>
                <a:latin typeface="Helvetica Neue"/>
                <a:ea typeface="Helvetica Neue" panose="02000503000000020004" pitchFamily="2" charset="0"/>
                <a:cs typeface="Helvetica Neue" panose="02000503000000020004" pitchFamily="2" charset="0"/>
              </a:rPr>
              <a:t>; Frank Smart, MD</a:t>
            </a:r>
            <a:r>
              <a:rPr lang="en-US" sz="4400" b="1" spc="-1" baseline="30000" dirty="0">
                <a:solidFill>
                  <a:srgbClr val="000000"/>
                </a:solidFill>
                <a:latin typeface="Helvetica Neue"/>
                <a:ea typeface="Helvetica Neue" panose="02000503000000020004" pitchFamily="2" charset="0"/>
                <a:cs typeface="Helvetica Neue" panose="02000503000000020004" pitchFamily="2" charset="0"/>
              </a:rPr>
              <a:t>2</a:t>
            </a:r>
            <a:endParaRPr lang="en-US" sz="4400" b="1" spc="-1" dirty="0">
              <a:solidFill>
                <a:srgbClr val="000000"/>
              </a:solidFill>
              <a:latin typeface="Helvetica Neue"/>
              <a:ea typeface="Helvetica Neue" panose="02000503000000020004" pitchFamily="2" charset="0"/>
              <a:cs typeface="Helvetica Neue" panose="02000503000000020004" pitchFamily="2" charset="0"/>
            </a:endParaRPr>
          </a:p>
          <a:p>
            <a:pPr algn="ctr">
              <a:lnSpc>
                <a:spcPts val="5759"/>
              </a:lnSpc>
            </a:pP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Department of Internal Medicine; </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2</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Department of Cardiology</a:t>
            </a:r>
          </a:p>
          <a:p>
            <a:pPr algn="ctr">
              <a:lnSpc>
                <a:spcPts val="5759"/>
              </a:lnSpc>
            </a:pP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LSU Health Sciences Center, New Orleans, LA</a:t>
            </a:r>
          </a:p>
        </p:txBody>
      </p:sp>
      <p:sp>
        <p:nvSpPr>
          <p:cNvPr id="38" name="TextBox 37">
            <a:extLst>
              <a:ext uri="{FF2B5EF4-FFF2-40B4-BE49-F238E27FC236}">
                <a16:creationId xmlns:a16="http://schemas.microsoft.com/office/drawing/2014/main" id="{3ACCDC44-E49D-B980-5E4D-68843EC7E518}"/>
              </a:ext>
            </a:extLst>
          </p:cNvPr>
          <p:cNvSpPr txBox="1"/>
          <p:nvPr/>
        </p:nvSpPr>
        <p:spPr>
          <a:xfrm>
            <a:off x="140900" y="19499383"/>
            <a:ext cx="11897983" cy="8556188"/>
          </a:xfrm>
          <a:prstGeom prst="rect">
            <a:avLst/>
          </a:prstGeom>
          <a:noFill/>
        </p:spPr>
        <p:txBody>
          <a:bodyPr wrap="square" rtlCol="0">
            <a:spAutoFit/>
          </a:bodyPr>
          <a:lstStyle/>
          <a:p>
            <a:pPr>
              <a:spcBef>
                <a:spcPts val="1200"/>
              </a:spcBef>
              <a:spcAft>
                <a:spcPts val="1200"/>
              </a:spcAft>
            </a:pPr>
            <a:r>
              <a:rPr lang="en-US" sz="3000" kern="100" dirty="0">
                <a:effectLst/>
                <a:latin typeface="Helvetica Neue" panose="02000503000000020004" pitchFamily="2" charset="0"/>
                <a:ea typeface="Helvetica Neue" panose="02000503000000020004" pitchFamily="2" charset="0"/>
                <a:cs typeface="Helvetica Neue" panose="02000503000000020004" pitchFamily="2" charset="0"/>
              </a:rPr>
              <a:t>A 45-year-old female presented with fever and chills for one week. The patient had opioid dependence and self-reported receiving a non-sterile dose of intravenous heroin the week prior. She was septic on arrival and blood cultures were positive for methicillin-sensitive staph aureus (MSSA). CT of her chest was suspicious for bi-apical septic emboli, and a Trans-thoracic echocardiogram (TTE) revealed a 1.7 cm mobile vegetation on the anterior leaflet of her native tricuspid valve (TV). She was evaluated by cardiothoracic surgery, which deemed her not an appropriate surgical candidate due to a history of IV drug abuse. Without the possibility of surgical intervention, the patient was informed of her options including endovascular aspiration of the vegetation. She ultimately consented to the procedural removal of the entire vegetation via the novel </a:t>
            </a:r>
            <a:r>
              <a:rPr lang="en-US" sz="3000" kern="1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US" sz="3000" kern="100" dirty="0">
                <a:effectLst/>
                <a:latin typeface="Helvetica Neue" panose="02000503000000020004" pitchFamily="2" charset="0"/>
                <a:ea typeface="Helvetica Neue" panose="02000503000000020004" pitchFamily="2" charset="0"/>
                <a:cs typeface="Helvetica Neue" panose="02000503000000020004" pitchFamily="2" charset="0"/>
              </a:rPr>
              <a:t> system, as seen in Figure 2. </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The patient recovered appropriately in the post-operative period with no documented complications and was discharged 3 days later to a long-term acute care facility to complete 6 weeks of additional IV antibiotic therapy.</a:t>
            </a:r>
          </a:p>
          <a:p>
            <a:endParaRPr lang="en-US" sz="3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2" name="image4.png">
            <a:extLst>
              <a:ext uri="{FF2B5EF4-FFF2-40B4-BE49-F238E27FC236}">
                <a16:creationId xmlns:a16="http://schemas.microsoft.com/office/drawing/2014/main" id="{F39C68A6-E200-57B1-A21A-AA0B796DD93D}"/>
              </a:ext>
            </a:extLst>
          </p:cNvPr>
          <p:cNvPicPr/>
          <p:nvPr/>
        </p:nvPicPr>
        <p:blipFill>
          <a:blip r:embed="rId5"/>
          <a:srcRect/>
          <a:stretch>
            <a:fillRect/>
          </a:stretch>
        </p:blipFill>
        <p:spPr>
          <a:xfrm>
            <a:off x="12785719" y="7068345"/>
            <a:ext cx="12800268" cy="7804979"/>
          </a:xfrm>
          <a:prstGeom prst="rect">
            <a:avLst/>
          </a:prstGeom>
          <a:ln/>
        </p:spPr>
      </p:pic>
      <p:sp>
        <p:nvSpPr>
          <p:cNvPr id="53" name="TextBox 45">
            <a:extLst>
              <a:ext uri="{FF2B5EF4-FFF2-40B4-BE49-F238E27FC236}">
                <a16:creationId xmlns:a16="http://schemas.microsoft.com/office/drawing/2014/main" id="{3D93B68C-ECB8-C05E-731C-A264E49F012E}"/>
              </a:ext>
            </a:extLst>
          </p:cNvPr>
          <p:cNvSpPr txBox="1"/>
          <p:nvPr/>
        </p:nvSpPr>
        <p:spPr>
          <a:xfrm>
            <a:off x="12771158" y="22423464"/>
            <a:ext cx="12655840" cy="1384995"/>
          </a:xfrm>
          <a:prstGeom prst="rect">
            <a:avLst/>
          </a:prstGeom>
        </p:spPr>
        <p:txBody>
          <a:bodyPr wrap="square" lIns="0" tIns="0" rIns="0" bIns="0" rtlCol="0" anchor="t">
            <a:spAutoFit/>
          </a:bodyPr>
          <a:lstStyle/>
          <a:p>
            <a:r>
              <a:rPr lang="en-US" sz="3000" b="1"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Fig</a:t>
            </a:r>
            <a:r>
              <a:rPr lang="en-US" sz="3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ure 2</a:t>
            </a:r>
            <a:r>
              <a:rPr lang="en-US" sz="3000" b="1"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3000"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Intraoperative echocardiogram showing tricuspid valvular vegetation before (A) and after </a:t>
            </a:r>
            <a:r>
              <a:rPr lang="en-US" sz="3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 </a:t>
            </a:r>
            <a:r>
              <a:rPr lang="en-US" sz="3000"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 </a:t>
            </a:r>
            <a:r>
              <a:rPr lang="en-US" sz="3000" spc="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AlphaVac</a:t>
            </a:r>
            <a:r>
              <a:rPr lang="en-US" sz="3000"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aspiration. Tissue and vegetation detection using </a:t>
            </a:r>
            <a:r>
              <a:rPr lang="en-US" sz="3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a:t>
            </a:r>
            <a:r>
              <a:rPr lang="en-US" sz="3000"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dge filter application (</a:t>
            </a:r>
            <a:r>
              <a:rPr lang="en-US" sz="3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a:t>
            </a:r>
            <a:r>
              <a:rPr lang="en-US" sz="3000"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54" name="TextBox 53">
            <a:extLst>
              <a:ext uri="{FF2B5EF4-FFF2-40B4-BE49-F238E27FC236}">
                <a16:creationId xmlns:a16="http://schemas.microsoft.com/office/drawing/2014/main" id="{134F4C15-31D9-4F29-7C10-9D6FA45C7AA4}"/>
              </a:ext>
            </a:extLst>
          </p:cNvPr>
          <p:cNvSpPr txBox="1"/>
          <p:nvPr/>
        </p:nvSpPr>
        <p:spPr>
          <a:xfrm>
            <a:off x="140899" y="7077167"/>
            <a:ext cx="11897983" cy="11172289"/>
          </a:xfrm>
          <a:prstGeom prst="rect">
            <a:avLst/>
          </a:prstGeom>
          <a:noFill/>
        </p:spPr>
        <p:txBody>
          <a:bodyPr wrap="square" rtlCol="0">
            <a:spAutoFit/>
          </a:bodyPr>
          <a:lstStyle/>
          <a:p>
            <a:r>
              <a:rPr lang="en-US" sz="3000" spc="-137"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Vegetative valvular endocarditis from non-sterile injections in opioid-dependent patients presents a challenging dilemma for healthcare providers. Even when meeting guideline criteria, these patients are often not deemed appropriate candidates for valvular replacement/repair [2]; this decision is often multifactorial and includes increased risk of reinfection to the valve and risk of death from subsequent undertreated substance use disorder [3]. Therefore, these patients are often treated conservatively with long-term intravenous antibiotics alone. Alternatively, with the advancement of modalities such as endovascular aspiration thrombectomy, providers have been able to utilize the </a:t>
            </a:r>
            <a:r>
              <a:rPr lang="en-US" sz="3000" spc="-137"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AngioVac</a:t>
            </a:r>
            <a:r>
              <a:rPr lang="en-US" sz="3000" spc="-137"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system to remove vegetations without the need for surgical intervention. However, this more novel approach to treatment requires placing the patient on extracorporeal bypass [1]. Regardless, given the risk of treatment with IV antibiotic therapy alone, such as medical non-compliance, increasing size of vegetation, embolization, etc., the use of endovascular aspiration devices has become a more favorable approach. In particular, the </a:t>
            </a:r>
            <a:r>
              <a:rPr lang="en-US" sz="3000" spc="-137"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AlphaVac</a:t>
            </a:r>
            <a:r>
              <a:rPr lang="en-US" sz="3000" spc="-137"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from </a:t>
            </a:r>
            <a:r>
              <a:rPr lang="en-US" sz="3000" spc="-137"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AngioDynamics</a:t>
            </a:r>
            <a:r>
              <a:rPr lang="en-US" sz="3000" spc="-137"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Inc. has enhanced the process greatly from its predecessor, the </a:t>
            </a:r>
            <a:r>
              <a:rPr lang="en-US" sz="3000" spc="-137"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AngioVac</a:t>
            </a:r>
            <a:r>
              <a:rPr lang="en-US" sz="3000" spc="-137"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This new system does not require the use of extracorporeal bypass, minimizes blood loss, allows for more targeted and controlled removal of thrombi/vegetations, and is exceedingly user-friendly. Although originally designed and FDA-approved for the extraction of venous thrombi/emboli with documented success in reports [1], this case demonstrates the </a:t>
            </a:r>
            <a:r>
              <a:rPr lang="en-US" sz="3000" spc="-137"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AlphaVac’s</a:t>
            </a:r>
            <a:r>
              <a:rPr lang="en-US" sz="3000" spc="-137"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ability to remove a large, mobile valvular vegetation in the native tricuspid valve without procedural or periprocedural complications.</a:t>
            </a:r>
            <a:endParaRPr lang="en-US" sz="3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6" name="TextBox 55">
            <a:extLst>
              <a:ext uri="{FF2B5EF4-FFF2-40B4-BE49-F238E27FC236}">
                <a16:creationId xmlns:a16="http://schemas.microsoft.com/office/drawing/2014/main" id="{F0F78A64-5385-6C7E-C819-4F6AA820495C}"/>
              </a:ext>
            </a:extLst>
          </p:cNvPr>
          <p:cNvSpPr txBox="1"/>
          <p:nvPr/>
        </p:nvSpPr>
        <p:spPr>
          <a:xfrm>
            <a:off x="25926089" y="7080698"/>
            <a:ext cx="12140298" cy="15173385"/>
          </a:xfrm>
          <a:prstGeom prst="rect">
            <a:avLst/>
          </a:prstGeom>
          <a:noFill/>
        </p:spPr>
        <p:txBody>
          <a:bodyPr wrap="square" rtlCol="0">
            <a:spAutoFit/>
          </a:bodyPr>
          <a:lstStyle/>
          <a:p>
            <a:pPr>
              <a:spcBef>
                <a:spcPts val="1200"/>
              </a:spcBef>
              <a:spcAft>
                <a:spcPts val="1200"/>
              </a:spcAft>
            </a:pP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Our case study demonstrates a new application of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system in extracting large, right-sided valvular vegetations from a patient diagnosed with infective endocarditis. In cases where valvular vegetations exceed 10 mm in size and septic pulmonary emboli are present, surgical removal is often recommended to minimize the risk of further pulmonary emboli, eliminate the bacterial nidus, and enable more effective antibiotic treatment [4]. Our patient had a particularly substantial vegetation measuring over 10 mm along with bi-apical septic emboli. Due to a poor prognosis for open-heart surgery, we opted to employ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system as an alternative solution.</a:t>
            </a:r>
          </a:p>
          <a:p>
            <a:pPr>
              <a:spcBef>
                <a:spcPts val="1200"/>
              </a:spcBef>
              <a:spcAft>
                <a:spcPts val="1200"/>
              </a:spcAft>
            </a:pP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AngioVac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and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are primarily designed to remove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thromboemboli</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from the venous system.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AngioVac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also serves to eliminate solid substances like thrombi, tumors, or foreign bodies from the venous system [5]. Both systems can remove whole thrombi without relying on hemolytic agents. While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AngioVac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has been utilized in the past to remove valvular vegetations in cases of right-sided infective endocarditis [6],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has not been employed for this purpose. What sets the </a:t>
            </a:r>
            <a:r>
              <a:rPr lang="en-CA" sz="3000" dirty="0" err="1">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apart is its unique ability to selectively aspirate a desired volume of material without requiring extracorporeal bypass, resulting in less stress on the body and a reduced need for procedural components. Additionally,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is equipped with a manual suction switch that limits the amount of aspirated material. This not only minimizes blood loss but also decreases the risk of damaging surrounding structures. This attribute makes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particularly well-suited for patients with significant valvular vegetations who require surgery but may not be suitable candidates for traditional open-heart procedures.</a:t>
            </a:r>
          </a:p>
          <a:p>
            <a:pPr>
              <a:spcBef>
                <a:spcPts val="1200"/>
              </a:spcBef>
              <a:spcAft>
                <a:spcPts val="1200"/>
              </a:spcAft>
            </a:pPr>
            <a:endParaRPr lang="en-CA" sz="3000" b="1" dirty="0">
              <a:effectLst/>
              <a:latin typeface="Helvetica Neue" panose="02000503000000020004" pitchFamily="2" charset="0"/>
              <a:ea typeface="Helvetica Neue" panose="02000503000000020004" pitchFamily="2" charset="0"/>
              <a:cs typeface="Helvetica Neue" panose="02000503000000020004" pitchFamily="2" charset="0"/>
            </a:endParaRPr>
          </a:p>
          <a:p>
            <a:pPr>
              <a:spcBef>
                <a:spcPts val="1200"/>
              </a:spcBef>
              <a:spcAft>
                <a:spcPts val="1200"/>
              </a:spcAft>
            </a:pPr>
            <a:endParaRPr lang="en-CA" sz="3000" dirty="0">
              <a:effectLst/>
              <a:latin typeface="Helvetica Neue" panose="02000503000000020004" pitchFamily="2" charset="0"/>
              <a:ea typeface="Helvetica Neue" panose="02000503000000020004" pitchFamily="2" charset="0"/>
              <a:cs typeface="Helvetica Neue" panose="02000503000000020004" pitchFamily="2" charset="0"/>
            </a:endParaRPr>
          </a:p>
          <a:p>
            <a:pPr>
              <a:spcBef>
                <a:spcPts val="1200"/>
              </a:spcBef>
              <a:spcAft>
                <a:spcPts val="1200"/>
              </a:spcAft>
            </a:pPr>
            <a:endParaRPr lang="en-US" sz="30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57" name="Group 12">
            <a:extLst>
              <a:ext uri="{FF2B5EF4-FFF2-40B4-BE49-F238E27FC236}">
                <a16:creationId xmlns:a16="http://schemas.microsoft.com/office/drawing/2014/main" id="{6C41EB59-F474-22DC-5072-F743B18C828D}"/>
              </a:ext>
            </a:extLst>
          </p:cNvPr>
          <p:cNvGrpSpPr/>
          <p:nvPr/>
        </p:nvGrpSpPr>
        <p:grpSpPr>
          <a:xfrm>
            <a:off x="26011660" y="20268270"/>
            <a:ext cx="12252240" cy="997560"/>
            <a:chOff x="0" y="0"/>
            <a:chExt cx="16336320" cy="1330080"/>
          </a:xfrm>
        </p:grpSpPr>
        <p:sp>
          <p:nvSpPr>
            <p:cNvPr id="58" name="Freeform 13">
              <a:extLst>
                <a:ext uri="{FF2B5EF4-FFF2-40B4-BE49-F238E27FC236}">
                  <a16:creationId xmlns:a16="http://schemas.microsoft.com/office/drawing/2014/main" id="{329E5DDF-DDA7-D2BD-4C30-19340294E616}"/>
                </a:ext>
              </a:extLst>
            </p:cNvPr>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59" name="TextBox 14">
              <a:extLst>
                <a:ext uri="{FF2B5EF4-FFF2-40B4-BE49-F238E27FC236}">
                  <a16:creationId xmlns:a16="http://schemas.microsoft.com/office/drawing/2014/main" id="{0D80B5D3-00CA-DFB9-E72F-EB47B44AAAD7}"/>
                </a:ext>
              </a:extLst>
            </p:cNvPr>
            <p:cNvSpPr txBox="1"/>
            <p:nvPr/>
          </p:nvSpPr>
          <p:spPr>
            <a:xfrm>
              <a:off x="0" y="-104775"/>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Conclusion</a:t>
              </a:r>
            </a:p>
          </p:txBody>
        </p:sp>
      </p:grpSp>
      <p:sp>
        <p:nvSpPr>
          <p:cNvPr id="60" name="TextBox 59">
            <a:extLst>
              <a:ext uri="{FF2B5EF4-FFF2-40B4-BE49-F238E27FC236}">
                <a16:creationId xmlns:a16="http://schemas.microsoft.com/office/drawing/2014/main" id="{42D1DE56-3D52-7A6A-7C86-55814B6F1B52}"/>
              </a:ext>
            </a:extLst>
          </p:cNvPr>
          <p:cNvSpPr txBox="1"/>
          <p:nvPr/>
        </p:nvSpPr>
        <p:spPr>
          <a:xfrm>
            <a:off x="25899541" y="21392397"/>
            <a:ext cx="11960072" cy="5170646"/>
          </a:xfrm>
          <a:prstGeom prst="rect">
            <a:avLst/>
          </a:prstGeom>
          <a:noFill/>
        </p:spPr>
        <p:txBody>
          <a:bodyPr wrap="square" rtlCol="0">
            <a:spAutoFit/>
          </a:bodyPr>
          <a:lstStyle/>
          <a:p>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This case presents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as a novel modality used to aspirate valvular vegetations in the setting of right-sided infective endocarditis. This system exhibits remarkable versatility and potential in its application. Its distinct features, such as selective and targeted aspiration without the need for extracorporeal bypass, result in minimal blood loss while obtaining large amounts of suctioned material, making it a promising alternative to both open heart surgery and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AngioVac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for right-sided valvular vegetations. Importantly, the </a:t>
            </a:r>
            <a:r>
              <a:rPr lang="en-CA" sz="3000" dirty="0" err="1">
                <a:effectLst/>
                <a:latin typeface="Helvetica Neue" panose="02000503000000020004" pitchFamily="2" charset="0"/>
                <a:ea typeface="Helvetica Neue" panose="02000503000000020004" pitchFamily="2" charset="0"/>
                <a:cs typeface="Helvetica Neue" panose="02000503000000020004" pitchFamily="2" charset="0"/>
              </a:rPr>
              <a:t>AlphaVac</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mitigates the risks associated with open-heart surgery while offering a more efficient and reliable method for vegetation removal compared to </a:t>
            </a:r>
            <a:r>
              <a:rPr lang="en-CA" sz="3000" dirty="0">
                <a:latin typeface="Helvetica Neue" panose="02000503000000020004" pitchFamily="2" charset="0"/>
                <a:ea typeface="Helvetica Neue" panose="02000503000000020004" pitchFamily="2" charset="0"/>
                <a:cs typeface="Helvetica Neue" panose="02000503000000020004" pitchFamily="2" charset="0"/>
              </a:rPr>
              <a:t>its predecessor</a:t>
            </a:r>
            <a:r>
              <a:rPr lang="en-CA" sz="3000"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US" sz="3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3" name="TextBox 62">
            <a:extLst>
              <a:ext uri="{FF2B5EF4-FFF2-40B4-BE49-F238E27FC236}">
                <a16:creationId xmlns:a16="http://schemas.microsoft.com/office/drawing/2014/main" id="{1491465C-973B-8713-78D6-D6D3BAD0998C}"/>
              </a:ext>
            </a:extLst>
          </p:cNvPr>
          <p:cNvSpPr txBox="1"/>
          <p:nvPr/>
        </p:nvSpPr>
        <p:spPr>
          <a:xfrm>
            <a:off x="12785719" y="26168470"/>
            <a:ext cx="12245112" cy="3323987"/>
          </a:xfrm>
          <a:prstGeom prst="rect">
            <a:avLst/>
          </a:prstGeom>
          <a:noFill/>
        </p:spPr>
        <p:txBody>
          <a:bodyPr wrap="square" rtlCol="0">
            <a:spAutoFit/>
          </a:bodyPr>
          <a:lstStyle/>
          <a:p>
            <a:r>
              <a:rPr lang="en-CA" sz="1400" dirty="0">
                <a:effectLst/>
                <a:latin typeface="Helvetica Neue" panose="02000503000000020004" pitchFamily="2" charset="0"/>
              </a:rPr>
              <a:t>1. Ranade, Mona, and John M. Moriarty. “Case Report: Use of the </a:t>
            </a:r>
            <a:r>
              <a:rPr lang="en-CA" sz="1400" dirty="0" err="1">
                <a:effectLst/>
                <a:latin typeface="Helvetica Neue" panose="02000503000000020004" pitchFamily="2" charset="0"/>
              </a:rPr>
              <a:t>Alphavac</a:t>
            </a:r>
            <a:r>
              <a:rPr lang="en-CA" sz="1400" dirty="0">
                <a:effectLst/>
                <a:latin typeface="Helvetica Neue" panose="02000503000000020004" pitchFamily="2" charset="0"/>
              </a:rPr>
              <a:t> System for the Removal of Right Atrial Thrombus.” Endovascular Today, 18 May 2022, </a:t>
            </a:r>
            <a:r>
              <a:rPr lang="en-CA" sz="1400" dirty="0" err="1">
                <a:effectLst/>
                <a:latin typeface="Helvetica Neue" panose="02000503000000020004" pitchFamily="2" charset="0"/>
              </a:rPr>
              <a:t>evtoday.com</a:t>
            </a:r>
            <a:r>
              <a:rPr lang="en-CA" sz="1400" dirty="0">
                <a:effectLst/>
                <a:latin typeface="Helvetica Neue" panose="02000503000000020004" pitchFamily="2" charset="0"/>
              </a:rPr>
              <a:t>/articles/2022-may/case-report-use-of-the-alphavac-system-for-the-removal-of-right-atrial-thrombus.</a:t>
            </a:r>
          </a:p>
          <a:p>
            <a:r>
              <a:rPr lang="en-CA" sz="1400" dirty="0">
                <a:effectLst/>
                <a:latin typeface="Helvetica Neue" panose="02000503000000020004" pitchFamily="2" charset="0"/>
              </a:rPr>
              <a:t>2. </a:t>
            </a:r>
            <a:r>
              <a:rPr lang="en-CA" sz="1400" dirty="0" err="1">
                <a:effectLst/>
                <a:latin typeface="Helvetica Neue" panose="02000503000000020004" pitchFamily="2" charset="0"/>
              </a:rPr>
              <a:t>Baddour</a:t>
            </a:r>
            <a:r>
              <a:rPr lang="en-CA" sz="1400" dirty="0">
                <a:effectLst/>
                <a:latin typeface="Helvetica Neue" panose="02000503000000020004" pitchFamily="2" charset="0"/>
              </a:rPr>
              <a:t> LM, Wilson WR, Bayer AS, et al. Infective Endocarditis in Adults: Diagnosis, Antimicrobial Therapy, and Management of Complications: A Scientific Statement for Healthcare Professionals From the American Heart Association. </a:t>
            </a:r>
            <a:r>
              <a:rPr lang="en-CA" sz="1400" i="1" dirty="0">
                <a:effectLst/>
                <a:latin typeface="Helvetica Neue" panose="02000503000000020004" pitchFamily="2" charset="0"/>
              </a:rPr>
              <a:t>Circulation</a:t>
            </a:r>
            <a:r>
              <a:rPr lang="en-CA" sz="1400" dirty="0">
                <a:effectLst/>
                <a:latin typeface="Helvetica Neue" panose="02000503000000020004" pitchFamily="2" charset="0"/>
              </a:rPr>
              <a:t>. 2015; 132(15): p.1435-1486. </a:t>
            </a:r>
            <a:r>
              <a:rPr lang="en-CA" sz="1400" dirty="0" err="1">
                <a:effectLst/>
                <a:latin typeface="Helvetica Neue" panose="02000503000000020004" pitchFamily="2" charset="0"/>
              </a:rPr>
              <a:t>doi</a:t>
            </a:r>
            <a:r>
              <a:rPr lang="en-CA" sz="1400" dirty="0">
                <a:effectLst/>
                <a:latin typeface="Helvetica Neue" panose="02000503000000020004" pitchFamily="2" charset="0"/>
              </a:rPr>
              <a:t>: </a:t>
            </a:r>
            <a:r>
              <a:rPr lang="en-CA" sz="1400" u="sng" dirty="0">
                <a:effectLst/>
                <a:latin typeface="Helvetica Neue" panose="02000503000000020004" pitchFamily="2" charset="0"/>
                <a:hlinkClick r:id="rId6"/>
              </a:rPr>
              <a:t>10.1161/CIR.0000000000000296</a:t>
            </a:r>
            <a:r>
              <a:rPr lang="en-CA" sz="1400" dirty="0">
                <a:effectLst/>
                <a:latin typeface="Helvetica Neue" panose="02000503000000020004" pitchFamily="2" charset="0"/>
              </a:rPr>
              <a:t>.</a:t>
            </a:r>
          </a:p>
          <a:p>
            <a:r>
              <a:rPr lang="en-CA" sz="1400" dirty="0">
                <a:effectLst/>
                <a:latin typeface="Helvetica Neue" panose="02000503000000020004" pitchFamily="2" charset="0"/>
              </a:rPr>
              <a:t>3. Ryan Hall and others, Drug Use and Postoperative Mortality Following Valve Surgery for Infective Endocarditis: A Systematic Review and Meta-analysis, </a:t>
            </a:r>
            <a:r>
              <a:rPr lang="en-CA" sz="1400" i="1" dirty="0">
                <a:effectLst/>
                <a:latin typeface="Helvetica Neue" panose="02000503000000020004" pitchFamily="2" charset="0"/>
              </a:rPr>
              <a:t>Clinical Infectious Diseases</a:t>
            </a:r>
            <a:r>
              <a:rPr lang="en-CA" sz="1400" dirty="0">
                <a:effectLst/>
                <a:latin typeface="Helvetica Neue" panose="02000503000000020004" pitchFamily="2" charset="0"/>
              </a:rPr>
              <a:t>, Volume 69, Issue 7, 1 October 2019, Pages 1120–1129, https://</a:t>
            </a:r>
            <a:r>
              <a:rPr lang="en-CA" sz="1400" dirty="0" err="1">
                <a:effectLst/>
                <a:latin typeface="Helvetica Neue" panose="02000503000000020004" pitchFamily="2" charset="0"/>
              </a:rPr>
              <a:t>doi.org</a:t>
            </a:r>
            <a:r>
              <a:rPr lang="en-CA" sz="1400" dirty="0">
                <a:effectLst/>
                <a:latin typeface="Helvetica Neue" panose="02000503000000020004" pitchFamily="2" charset="0"/>
              </a:rPr>
              <a:t>/10.  </a:t>
            </a:r>
          </a:p>
          <a:p>
            <a:r>
              <a:rPr lang="en-CA" sz="1400" dirty="0">
                <a:effectLst/>
                <a:latin typeface="Helvetica Neue" panose="02000503000000020004" pitchFamily="2" charset="0"/>
              </a:rPr>
              <a:t>4. </a:t>
            </a:r>
            <a:r>
              <a:rPr lang="en-CA" sz="1400" dirty="0" err="1">
                <a:effectLst/>
                <a:latin typeface="Helvetica Neue" panose="02000503000000020004" pitchFamily="2" charset="0"/>
              </a:rPr>
              <a:t>Pettersson</a:t>
            </a:r>
            <a:r>
              <a:rPr lang="en-CA" sz="1400" dirty="0">
                <a:effectLst/>
                <a:latin typeface="Helvetica Neue" panose="02000503000000020004" pitchFamily="2" charset="0"/>
              </a:rPr>
              <a:t> GB, Hussain ST. Current AATS guidelines on surgical treatment of infective endocarditis. Ann </a:t>
            </a:r>
            <a:r>
              <a:rPr lang="en-CA" sz="1400" dirty="0" err="1">
                <a:effectLst/>
                <a:latin typeface="Helvetica Neue" panose="02000503000000020004" pitchFamily="2" charset="0"/>
              </a:rPr>
              <a:t>Cardiothorac</a:t>
            </a:r>
            <a:r>
              <a:rPr lang="en-CA" sz="1400" dirty="0">
                <a:effectLst/>
                <a:latin typeface="Helvetica Neue" panose="02000503000000020004" pitchFamily="2" charset="0"/>
              </a:rPr>
              <a:t> Surg. 2019 Nov;8(6):630-644. </a:t>
            </a:r>
            <a:r>
              <a:rPr lang="en-CA" sz="1400" dirty="0" err="1">
                <a:effectLst/>
                <a:latin typeface="Helvetica Neue" panose="02000503000000020004" pitchFamily="2" charset="0"/>
              </a:rPr>
              <a:t>doi</a:t>
            </a:r>
            <a:r>
              <a:rPr lang="en-CA" sz="1400" dirty="0">
                <a:effectLst/>
                <a:latin typeface="Helvetica Neue" panose="02000503000000020004" pitchFamily="2" charset="0"/>
              </a:rPr>
              <a:t>: 10.21037/acs.2019.10.05. PMID: 31832353; PMCID: PMC6892713.</a:t>
            </a:r>
          </a:p>
          <a:p>
            <a:r>
              <a:rPr lang="en-CA" sz="1400" dirty="0">
                <a:effectLst/>
                <a:latin typeface="Helvetica Neue" panose="02000503000000020004" pitchFamily="2" charset="0"/>
              </a:rPr>
              <a:t>5. Behrens G, Bjarnason H. Venous Thromboembolic Disease: The Use of the Aspiration Thrombectomy Device </a:t>
            </a:r>
            <a:r>
              <a:rPr lang="en-CA" sz="1400" dirty="0" err="1">
                <a:effectLst/>
                <a:latin typeface="Helvetica Neue" panose="02000503000000020004" pitchFamily="2" charset="0"/>
              </a:rPr>
              <a:t>AngioVac</a:t>
            </a:r>
            <a:r>
              <a:rPr lang="en-CA" sz="1400" dirty="0">
                <a:effectLst/>
                <a:latin typeface="Helvetica Neue" panose="02000503000000020004" pitchFamily="2" charset="0"/>
              </a:rPr>
              <a:t>. Semin </a:t>
            </a:r>
            <a:r>
              <a:rPr lang="en-CA" sz="1400" dirty="0" err="1">
                <a:effectLst/>
                <a:latin typeface="Helvetica Neue" panose="02000503000000020004" pitchFamily="2" charset="0"/>
              </a:rPr>
              <a:t>Intervent</a:t>
            </a:r>
            <a:r>
              <a:rPr lang="en-CA" sz="1400" dirty="0">
                <a:effectLst/>
                <a:latin typeface="Helvetica Neue" panose="02000503000000020004" pitchFamily="2" charset="0"/>
              </a:rPr>
              <a:t> </a:t>
            </a:r>
            <a:r>
              <a:rPr lang="en-CA" sz="1400" dirty="0" err="1">
                <a:effectLst/>
                <a:latin typeface="Helvetica Neue" panose="02000503000000020004" pitchFamily="2" charset="0"/>
              </a:rPr>
              <a:t>Radiol</a:t>
            </a:r>
            <a:r>
              <a:rPr lang="en-CA" sz="1400" dirty="0">
                <a:effectLst/>
                <a:latin typeface="Helvetica Neue" panose="02000503000000020004" pitchFamily="2" charset="0"/>
              </a:rPr>
              <a:t>. 2015 Dec;32(4):374-8. </a:t>
            </a:r>
            <a:r>
              <a:rPr lang="en-CA" sz="1400" dirty="0" err="1">
                <a:effectLst/>
                <a:latin typeface="Helvetica Neue" panose="02000503000000020004" pitchFamily="2" charset="0"/>
              </a:rPr>
              <a:t>doi</a:t>
            </a:r>
            <a:r>
              <a:rPr lang="en-CA" sz="1400" dirty="0">
                <a:effectLst/>
                <a:latin typeface="Helvetica Neue" panose="02000503000000020004" pitchFamily="2" charset="0"/>
              </a:rPr>
              <a:t>: 10.1055/s-0035-1564792. PMID: 26622100; PMCID: PMC4640912.</a:t>
            </a:r>
          </a:p>
          <a:p>
            <a:r>
              <a:rPr lang="en-CA" sz="1400" dirty="0">
                <a:effectLst/>
                <a:latin typeface="Helvetica Neue" panose="02000503000000020004" pitchFamily="2" charset="0"/>
              </a:rPr>
              <a:t>6. Abubakar H, Rashed A, </a:t>
            </a:r>
            <a:r>
              <a:rPr lang="en-CA" sz="1400" dirty="0" err="1">
                <a:effectLst/>
                <a:latin typeface="Helvetica Neue" panose="02000503000000020004" pitchFamily="2" charset="0"/>
              </a:rPr>
              <a:t>Subahi</a:t>
            </a:r>
            <a:r>
              <a:rPr lang="en-CA" sz="1400" dirty="0">
                <a:effectLst/>
                <a:latin typeface="Helvetica Neue" panose="02000503000000020004" pitchFamily="2" charset="0"/>
              </a:rPr>
              <a:t> A, Yassin AS, </a:t>
            </a:r>
            <a:r>
              <a:rPr lang="en-CA" sz="1400" dirty="0" err="1">
                <a:effectLst/>
                <a:latin typeface="Helvetica Neue" panose="02000503000000020004" pitchFamily="2" charset="0"/>
              </a:rPr>
              <a:t>Shokr</a:t>
            </a:r>
            <a:r>
              <a:rPr lang="en-CA" sz="1400" dirty="0">
                <a:effectLst/>
                <a:latin typeface="Helvetica Neue" panose="02000503000000020004" pitchFamily="2" charset="0"/>
              </a:rPr>
              <a:t> M, Elder M. </a:t>
            </a:r>
            <a:r>
              <a:rPr lang="en-CA" sz="1400" dirty="0" err="1">
                <a:effectLst/>
                <a:latin typeface="Helvetica Neue" panose="02000503000000020004" pitchFamily="2" charset="0"/>
              </a:rPr>
              <a:t>AngioVac</a:t>
            </a:r>
            <a:r>
              <a:rPr lang="en-CA" sz="1400" dirty="0">
                <a:effectLst/>
                <a:latin typeface="Helvetica Neue" panose="02000503000000020004" pitchFamily="2" charset="0"/>
              </a:rPr>
              <a:t> System Used for Vegetation Debulking in a Patient with Tricuspid Valve Endocarditis: A Case Report and Review of the Literature. Case Rep </a:t>
            </a:r>
            <a:r>
              <a:rPr lang="en-CA" sz="1400" dirty="0" err="1">
                <a:effectLst/>
                <a:latin typeface="Helvetica Neue" panose="02000503000000020004" pitchFamily="2" charset="0"/>
              </a:rPr>
              <a:t>Cardiol</a:t>
            </a:r>
            <a:r>
              <a:rPr lang="en-CA" sz="1400" dirty="0">
                <a:effectLst/>
                <a:latin typeface="Helvetica Neue" panose="02000503000000020004" pitchFamily="2" charset="0"/>
              </a:rPr>
              <a:t>. 2017;2017:1923505. </a:t>
            </a:r>
            <a:r>
              <a:rPr lang="en-CA" sz="1400" dirty="0" err="1">
                <a:effectLst/>
                <a:latin typeface="Helvetica Neue" panose="02000503000000020004" pitchFamily="2" charset="0"/>
              </a:rPr>
              <a:t>doi</a:t>
            </a:r>
            <a:r>
              <a:rPr lang="en-CA" sz="1400" dirty="0">
                <a:effectLst/>
                <a:latin typeface="Helvetica Neue" panose="02000503000000020004" pitchFamily="2" charset="0"/>
              </a:rPr>
              <a:t>: 10.1155/2017/1923505. </a:t>
            </a:r>
            <a:r>
              <a:rPr lang="en-CA" sz="1400" dirty="0" err="1">
                <a:effectLst/>
                <a:latin typeface="Helvetica Neue" panose="02000503000000020004" pitchFamily="2" charset="0"/>
              </a:rPr>
              <a:t>Epub</a:t>
            </a:r>
            <a:r>
              <a:rPr lang="en-CA" sz="1400" dirty="0">
                <a:effectLst/>
                <a:latin typeface="Helvetica Neue" panose="02000503000000020004" pitchFamily="2" charset="0"/>
              </a:rPr>
              <a:t> 2017 Nov 7. PMID: 29238620; PMCID: PMC5697122.</a:t>
            </a:r>
          </a:p>
          <a:p>
            <a:endParaRPr lang="en-US" sz="1400" dirty="0"/>
          </a:p>
        </p:txBody>
      </p:sp>
      <p:pic>
        <p:nvPicPr>
          <p:cNvPr id="7" name="Picture 6" descr="A blue ultrasound of a baby&#10;&#10;Description automatically generated">
            <a:extLst>
              <a:ext uri="{FF2B5EF4-FFF2-40B4-BE49-F238E27FC236}">
                <a16:creationId xmlns:a16="http://schemas.microsoft.com/office/drawing/2014/main" id="{21D1717D-DD10-5EF6-DF07-9ACE0160A8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90461" y="16664723"/>
            <a:ext cx="3741250" cy="5484816"/>
          </a:xfrm>
          <a:prstGeom prst="rect">
            <a:avLst/>
          </a:prstGeom>
        </p:spPr>
      </p:pic>
      <p:pic>
        <p:nvPicPr>
          <p:cNvPr id="9" name="Picture 8" descr="A ultrasound of a baby&#10;&#10;Description automatically generated">
            <a:extLst>
              <a:ext uri="{FF2B5EF4-FFF2-40B4-BE49-F238E27FC236}">
                <a16:creationId xmlns:a16="http://schemas.microsoft.com/office/drawing/2014/main" id="{DC066113-BDC1-F246-BA44-3830930D4B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12508" y="16674364"/>
            <a:ext cx="3850581" cy="5484816"/>
          </a:xfrm>
          <a:prstGeom prst="rect">
            <a:avLst/>
          </a:prstGeom>
        </p:spPr>
      </p:pic>
      <p:pic>
        <p:nvPicPr>
          <p:cNvPr id="18" name="Picture 17" descr="A close up of a ultrasound&#10;&#10;Description automatically generated">
            <a:extLst>
              <a:ext uri="{FF2B5EF4-FFF2-40B4-BE49-F238E27FC236}">
                <a16:creationId xmlns:a16="http://schemas.microsoft.com/office/drawing/2014/main" id="{43733EDC-46F5-45AF-1E9B-606026B098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55958" y="16674364"/>
            <a:ext cx="3850579" cy="5484816"/>
          </a:xfrm>
          <a:prstGeom prst="rect">
            <a:avLst/>
          </a:prstGeom>
        </p:spPr>
      </p:pic>
      <p:sp>
        <p:nvSpPr>
          <p:cNvPr id="19" name="TextBox 18">
            <a:extLst>
              <a:ext uri="{FF2B5EF4-FFF2-40B4-BE49-F238E27FC236}">
                <a16:creationId xmlns:a16="http://schemas.microsoft.com/office/drawing/2014/main" id="{FB8DD9A7-1DD4-0437-7A32-FE3807CAE154}"/>
              </a:ext>
            </a:extLst>
          </p:cNvPr>
          <p:cNvSpPr txBox="1"/>
          <p:nvPr/>
        </p:nvSpPr>
        <p:spPr>
          <a:xfrm flipH="1">
            <a:off x="15550209" y="17082431"/>
            <a:ext cx="752855" cy="707886"/>
          </a:xfrm>
          <a:prstGeom prst="rect">
            <a:avLst/>
          </a:prstGeom>
          <a:noFill/>
        </p:spPr>
        <p:txBody>
          <a:bodyPr wrap="square" rtlCol="0">
            <a:spAutoFit/>
          </a:bodyPr>
          <a:lstStyle/>
          <a:p>
            <a:r>
              <a:rPr lang="en-US" sz="4000" dirty="0">
                <a:solidFill>
                  <a:srgbClr val="FF0000"/>
                </a:solidFill>
              </a:rPr>
              <a:t>A</a:t>
            </a:r>
          </a:p>
        </p:txBody>
      </p:sp>
      <p:sp>
        <p:nvSpPr>
          <p:cNvPr id="23" name="TextBox 22">
            <a:extLst>
              <a:ext uri="{FF2B5EF4-FFF2-40B4-BE49-F238E27FC236}">
                <a16:creationId xmlns:a16="http://schemas.microsoft.com/office/drawing/2014/main" id="{8EC7A279-BA4C-9B1C-E7C7-0A903831A4E5}"/>
              </a:ext>
            </a:extLst>
          </p:cNvPr>
          <p:cNvSpPr txBox="1"/>
          <p:nvPr/>
        </p:nvSpPr>
        <p:spPr>
          <a:xfrm flipH="1">
            <a:off x="20047708" y="17082431"/>
            <a:ext cx="909324" cy="707886"/>
          </a:xfrm>
          <a:prstGeom prst="rect">
            <a:avLst/>
          </a:prstGeom>
          <a:noFill/>
        </p:spPr>
        <p:txBody>
          <a:bodyPr wrap="square" rtlCol="0">
            <a:spAutoFit/>
          </a:bodyPr>
          <a:lstStyle/>
          <a:p>
            <a:r>
              <a:rPr lang="en-US" sz="4000" dirty="0">
                <a:solidFill>
                  <a:srgbClr val="FF0000"/>
                </a:solidFill>
              </a:rPr>
              <a:t>B</a:t>
            </a:r>
          </a:p>
        </p:txBody>
      </p:sp>
      <p:sp>
        <p:nvSpPr>
          <p:cNvPr id="24" name="TextBox 23">
            <a:extLst>
              <a:ext uri="{FF2B5EF4-FFF2-40B4-BE49-F238E27FC236}">
                <a16:creationId xmlns:a16="http://schemas.microsoft.com/office/drawing/2014/main" id="{3FD47041-2EC1-BD69-46B8-07D6A4319EBD}"/>
              </a:ext>
            </a:extLst>
          </p:cNvPr>
          <p:cNvSpPr txBox="1"/>
          <p:nvPr/>
        </p:nvSpPr>
        <p:spPr>
          <a:xfrm flipH="1">
            <a:off x="24451589" y="17082431"/>
            <a:ext cx="762000" cy="707886"/>
          </a:xfrm>
          <a:prstGeom prst="rect">
            <a:avLst/>
          </a:prstGeom>
          <a:noFill/>
        </p:spPr>
        <p:txBody>
          <a:bodyPr wrap="square" rtlCol="0">
            <a:spAutoFit/>
          </a:bodyPr>
          <a:lstStyle/>
          <a:p>
            <a:r>
              <a:rPr lang="en-US" sz="4000" dirty="0">
                <a:solidFill>
                  <a:srgbClr val="FF0000"/>
                </a:solidFill>
              </a:rPr>
              <a: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etaBold"/>
        <a:ea typeface=""/>
        <a:cs typeface=""/>
      </a:majorFont>
      <a:minorFont>
        <a:latin typeface="MetaOT-Book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C01C5F3D-A969-4424-A0B7-CACA842A6399}"/>
</file>

<file path=customXml/itemProps2.xml><?xml version="1.0" encoding="utf-8"?>
<ds:datastoreItem xmlns:ds="http://schemas.openxmlformats.org/officeDocument/2006/customXml" ds:itemID="{2D2671B0-0071-4D1D-9EC1-04C5C7426495}"/>
</file>

<file path=customXml/itemProps3.xml><?xml version="1.0" encoding="utf-8"?>
<ds:datastoreItem xmlns:ds="http://schemas.openxmlformats.org/officeDocument/2006/customXml" ds:itemID="{C4A84413-7FBF-4B94-B332-E0E334578436}"/>
</file>

<file path=docProps/app.xml><?xml version="1.0" encoding="utf-8"?>
<Properties xmlns="http://schemas.openxmlformats.org/officeDocument/2006/extended-properties" xmlns:vt="http://schemas.openxmlformats.org/officeDocument/2006/docPropsVTypes">
  <TotalTime>11922</TotalTime>
  <Words>1294</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MetaOT-BookIta</vt:lpstr>
      <vt:lpstr>Arial Bold</vt:lpstr>
      <vt:lpstr>Open Sans</vt:lpstr>
      <vt:lpstr>Helvetica Neue</vt:lpstr>
      <vt:lpstr>Open Sans Bold</vt:lpstr>
      <vt:lpstr>Helvetica</vt:lpstr>
      <vt:lpstr>MetaBold</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dc:title>
  <dc:creator>Amelia Young</dc:creator>
  <cp:lastModifiedBy>Young, Amelia</cp:lastModifiedBy>
  <cp:revision>73</cp:revision>
  <dcterms:created xsi:type="dcterms:W3CDTF">2006-08-16T00:00:00Z</dcterms:created>
  <dcterms:modified xsi:type="dcterms:W3CDTF">2024-04-01T16:46:03Z</dcterms:modified>
  <dc:identifier>DAFp15Y2v8g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