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3"/>
  </p:notesMasterIdLst>
  <p:sldIdLst>
    <p:sldId id="260" r:id="rId2"/>
  </p:sldIdLst>
  <p:sldSz cx="38404800" cy="29260800"/>
  <p:notesSz cx="6858000" cy="9144000"/>
  <p:embeddedFontLst>
    <p:embeddedFont>
      <p:font typeface="Arial Bold" panose="020B0704020202020204" pitchFamily="34" charset="0"/>
      <p:regular r:id="rId4"/>
      <p:bold r:id="rId5"/>
    </p:embeddedFont>
    <p:embeddedFont>
      <p:font typeface="Open Sans" panose="020B0606030504020204" pitchFamily="34" charset="0"/>
      <p:regular r:id="rId6"/>
      <p:bold r:id="rId7"/>
      <p:italic r:id="rId8"/>
      <p:boldItalic r:id="rId9"/>
    </p:embeddedFont>
    <p:embeddedFont>
      <p:font typeface="Open Sans Bold" panose="020B0806030504020204" charset="0"/>
      <p:regular r:id="rId1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1D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7868" autoAdjust="0"/>
    <p:restoredTop sz="94622" autoAdjust="0"/>
  </p:normalViewPr>
  <p:slideViewPr>
    <p:cSldViewPr>
      <p:cViewPr>
        <p:scale>
          <a:sx n="30" d="100"/>
          <a:sy n="30" d="100"/>
        </p:scale>
        <p:origin x="2046" y="-43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font" Target="fonts/font4.fntdata"/><Relationship Id="rId12" Type="http://schemas.openxmlformats.org/officeDocument/2006/relationships/viewProps" Target="viewProps.xml"/><Relationship Id="rId17"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presProps" Target="presProps.xml"/><Relationship Id="rId5" Type="http://schemas.openxmlformats.org/officeDocument/2006/relationships/font" Target="fonts/font2.fntdata"/><Relationship Id="rId15" Type="http://schemas.openxmlformats.org/officeDocument/2006/relationships/customXml" Target="../customXml/item1.xml"/><Relationship Id="rId10" Type="http://schemas.openxmlformats.org/officeDocument/2006/relationships/font" Target="fonts/font7.fntdata"/><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39C643-CE3E-4490-8455-F9C3BF5FD30A}" type="datetimeFigureOut">
              <a:rPr lang="en-US" smtClean="0"/>
              <a:t>3/24/2024</a:t>
            </a:fld>
            <a:endParaRPr lang="en-US" dirty="0"/>
          </a:p>
        </p:txBody>
      </p:sp>
      <p:sp>
        <p:nvSpPr>
          <p:cNvPr id="4" name="Slide Image Placeholder 3"/>
          <p:cNvSpPr>
            <a:spLocks noGrp="1" noRot="1" noChangeAspect="1"/>
          </p:cNvSpPr>
          <p:nvPr>
            <p:ph type="sldImg" idx="2"/>
          </p:nvPr>
        </p:nvSpPr>
        <p:spPr>
          <a:xfrm>
            <a:off x="1403350" y="1143000"/>
            <a:ext cx="40513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30098F-0644-40CD-BFAD-D95A4F6AD7B5}" type="slidenum">
              <a:rPr lang="en-US" smtClean="0"/>
              <a:t>‹#›</a:t>
            </a:fld>
            <a:endParaRPr lang="en-US" dirty="0"/>
          </a:p>
        </p:txBody>
      </p:sp>
    </p:spTree>
    <p:extLst>
      <p:ext uri="{BB962C8B-B14F-4D97-AF65-F5344CB8AC3E}">
        <p14:creationId xmlns:p14="http://schemas.microsoft.com/office/powerpoint/2010/main" val="482704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Freeform 3">
            <a:extLst>
              <a:ext uri="{FF2B5EF4-FFF2-40B4-BE49-F238E27FC236}">
                <a16:creationId xmlns:a16="http://schemas.microsoft.com/office/drawing/2014/main" id="{32D4CD1E-F321-56B2-C2A1-9F82BD62C29E}"/>
              </a:ext>
            </a:extLst>
          </p:cNvPr>
          <p:cNvSpPr/>
          <p:nvPr userDrawn="1"/>
        </p:nvSpPr>
        <p:spPr>
          <a:xfrm>
            <a:off x="267479" y="17997715"/>
            <a:ext cx="19341369" cy="1038702"/>
          </a:xfrm>
          <a:custGeom>
            <a:avLst/>
            <a:gdLst/>
            <a:ahLst/>
            <a:cxnLst/>
            <a:rect l="l" t="t" r="r" b="b"/>
            <a:pathLst>
              <a:path w="25788493" h="1384935">
                <a:moveTo>
                  <a:pt x="0" y="0"/>
                </a:moveTo>
                <a:lnTo>
                  <a:pt x="25788493" y="0"/>
                </a:lnTo>
                <a:lnTo>
                  <a:pt x="25788493" y="1384935"/>
                </a:lnTo>
                <a:lnTo>
                  <a:pt x="0" y="1384935"/>
                </a:lnTo>
                <a:close/>
              </a:path>
            </a:pathLst>
          </a:custGeom>
          <a:solidFill>
            <a:srgbClr val="FFE88E">
              <a:alpha val="60000"/>
            </a:srgbClr>
          </a:solidFill>
        </p:spPr>
        <p:txBody>
          <a:bodyPr/>
          <a:lstStyle/>
          <a:p>
            <a:endParaRPr lang="en-US" dirty="0"/>
          </a:p>
        </p:txBody>
      </p:sp>
      <p:sp>
        <p:nvSpPr>
          <p:cNvPr id="12" name="Freeform 7">
            <a:extLst>
              <a:ext uri="{FF2B5EF4-FFF2-40B4-BE49-F238E27FC236}">
                <a16:creationId xmlns:a16="http://schemas.microsoft.com/office/drawing/2014/main" id="{3A024DEB-74D9-52C2-A343-2FFEAE3DD94B}"/>
              </a:ext>
            </a:extLst>
          </p:cNvPr>
          <p:cNvSpPr/>
          <p:nvPr userDrawn="1"/>
        </p:nvSpPr>
        <p:spPr>
          <a:xfrm>
            <a:off x="16578140" y="10425008"/>
            <a:ext cx="20655502" cy="983297"/>
          </a:xfrm>
          <a:custGeom>
            <a:avLst/>
            <a:gdLst/>
            <a:ahLst/>
            <a:cxnLst/>
            <a:rect l="l" t="t" r="r" b="b"/>
            <a:pathLst>
              <a:path w="28847033" h="1373251">
                <a:moveTo>
                  <a:pt x="0" y="0"/>
                </a:moveTo>
                <a:lnTo>
                  <a:pt x="28847033" y="0"/>
                </a:lnTo>
                <a:lnTo>
                  <a:pt x="28847033" y="1373251"/>
                </a:lnTo>
                <a:lnTo>
                  <a:pt x="0" y="1373251"/>
                </a:lnTo>
                <a:close/>
              </a:path>
            </a:pathLst>
          </a:custGeom>
          <a:solidFill>
            <a:srgbClr val="FFE88E">
              <a:alpha val="60000"/>
            </a:srgbClr>
          </a:solidFill>
        </p:spPr>
        <p:txBody>
          <a:bodyPr/>
          <a:lstStyle/>
          <a:p>
            <a:endParaRPr lang="en-US" dirty="0"/>
          </a:p>
        </p:txBody>
      </p:sp>
      <p:grpSp>
        <p:nvGrpSpPr>
          <p:cNvPr id="14" name="Group 9">
            <a:extLst>
              <a:ext uri="{FF2B5EF4-FFF2-40B4-BE49-F238E27FC236}">
                <a16:creationId xmlns:a16="http://schemas.microsoft.com/office/drawing/2014/main" id="{8EAA2B77-EE07-1EFD-AEEE-CEA062EC077A}"/>
              </a:ext>
            </a:extLst>
          </p:cNvPr>
          <p:cNvGrpSpPr/>
          <p:nvPr userDrawn="1"/>
        </p:nvGrpSpPr>
        <p:grpSpPr>
          <a:xfrm>
            <a:off x="16565441" y="6378964"/>
            <a:ext cx="20668160" cy="1074244"/>
            <a:chOff x="0" y="0"/>
            <a:chExt cx="28850537" cy="1499529"/>
          </a:xfrm>
        </p:grpSpPr>
        <p:sp>
          <p:nvSpPr>
            <p:cNvPr id="15" name="Freeform 10">
              <a:extLst>
                <a:ext uri="{FF2B5EF4-FFF2-40B4-BE49-F238E27FC236}">
                  <a16:creationId xmlns:a16="http://schemas.microsoft.com/office/drawing/2014/main" id="{BDDBC7EB-65A4-101B-0ABC-7BFD2774A0BD}"/>
                </a:ext>
              </a:extLst>
            </p:cNvPr>
            <p:cNvSpPr/>
            <p:nvPr/>
          </p:nvSpPr>
          <p:spPr>
            <a:xfrm>
              <a:off x="0" y="0"/>
              <a:ext cx="28850589" cy="1499489"/>
            </a:xfrm>
            <a:custGeom>
              <a:avLst/>
              <a:gdLst/>
              <a:ahLst/>
              <a:cxnLst/>
              <a:rect l="l" t="t" r="r" b="b"/>
              <a:pathLst>
                <a:path w="28850589" h="1499489">
                  <a:moveTo>
                    <a:pt x="0" y="0"/>
                  </a:moveTo>
                  <a:lnTo>
                    <a:pt x="28850589" y="0"/>
                  </a:lnTo>
                  <a:lnTo>
                    <a:pt x="28850589" y="1499489"/>
                  </a:lnTo>
                  <a:lnTo>
                    <a:pt x="0" y="1499489"/>
                  </a:lnTo>
                  <a:close/>
                </a:path>
              </a:pathLst>
            </a:custGeom>
            <a:solidFill>
              <a:srgbClr val="FFE88E">
                <a:alpha val="60000"/>
              </a:srgbClr>
            </a:solidFill>
          </p:spPr>
          <p:txBody>
            <a:bodyPr/>
            <a:lstStyle/>
            <a:p>
              <a:endParaRPr lang="en-US" dirty="0"/>
            </a:p>
          </p:txBody>
        </p:sp>
      </p:grpSp>
      <p:sp>
        <p:nvSpPr>
          <p:cNvPr id="17" name="Freeform 12">
            <a:extLst>
              <a:ext uri="{FF2B5EF4-FFF2-40B4-BE49-F238E27FC236}">
                <a16:creationId xmlns:a16="http://schemas.microsoft.com/office/drawing/2014/main" id="{626B5A78-CDAE-1163-9FFE-715080043A98}"/>
              </a:ext>
            </a:extLst>
          </p:cNvPr>
          <p:cNvSpPr/>
          <p:nvPr userDrawn="1"/>
        </p:nvSpPr>
        <p:spPr>
          <a:xfrm flipV="1">
            <a:off x="-402057" y="0"/>
            <a:ext cx="9383873" cy="9348683"/>
          </a:xfrm>
          <a:custGeom>
            <a:avLst/>
            <a:gdLst/>
            <a:ahLst/>
            <a:cxnLst/>
            <a:rect l="l" t="t" r="r" b="b"/>
            <a:pathLst>
              <a:path w="9383873" h="9348683">
                <a:moveTo>
                  <a:pt x="0" y="9348683"/>
                </a:moveTo>
                <a:lnTo>
                  <a:pt x="9383873" y="9348683"/>
                </a:lnTo>
                <a:lnTo>
                  <a:pt x="9383873" y="0"/>
                </a:lnTo>
                <a:lnTo>
                  <a:pt x="0" y="0"/>
                </a:lnTo>
                <a:lnTo>
                  <a:pt x="0" y="9348683"/>
                </a:lnTo>
                <a:close/>
              </a:path>
            </a:pathLst>
          </a:custGeom>
          <a:blipFill>
            <a:blip r:embed="rId2">
              <a:extLst>
                <a:ext uri="{96DAC541-7B7A-43D3-8B79-37D633B846F1}">
                  <asvg:svgBlip xmlns:asvg="http://schemas.microsoft.com/office/drawing/2016/SVG/main" r:embed="rId3"/>
                </a:ext>
              </a:extLst>
            </a:blip>
            <a:stretch>
              <a:fillRect l="4285"/>
            </a:stretch>
          </a:blipFill>
        </p:spPr>
        <p:txBody>
          <a:bodyPr/>
          <a:lstStyle/>
          <a:p>
            <a:endParaRPr lang="en-US" dirty="0"/>
          </a:p>
        </p:txBody>
      </p:sp>
      <p:sp>
        <p:nvSpPr>
          <p:cNvPr id="18" name="Freeform 13">
            <a:extLst>
              <a:ext uri="{FF2B5EF4-FFF2-40B4-BE49-F238E27FC236}">
                <a16:creationId xmlns:a16="http://schemas.microsoft.com/office/drawing/2014/main" id="{51B2AD35-6F84-742C-1531-3C2FCFBCE581}"/>
              </a:ext>
            </a:extLst>
          </p:cNvPr>
          <p:cNvSpPr/>
          <p:nvPr userDrawn="1"/>
        </p:nvSpPr>
        <p:spPr>
          <a:xfrm flipH="1" flipV="1">
            <a:off x="29313623" y="0"/>
            <a:ext cx="9440598" cy="9831120"/>
          </a:xfrm>
          <a:custGeom>
            <a:avLst/>
            <a:gdLst/>
            <a:ahLst/>
            <a:cxnLst/>
            <a:rect l="l" t="t" r="r" b="b"/>
            <a:pathLst>
              <a:path w="9868126" h="9831120">
                <a:moveTo>
                  <a:pt x="9868126" y="9831120"/>
                </a:moveTo>
                <a:lnTo>
                  <a:pt x="0" y="9831120"/>
                </a:lnTo>
                <a:lnTo>
                  <a:pt x="0" y="0"/>
                </a:lnTo>
                <a:lnTo>
                  <a:pt x="9868126" y="0"/>
                </a:lnTo>
                <a:lnTo>
                  <a:pt x="9868126" y="9831120"/>
                </a:lnTo>
                <a:close/>
              </a:path>
            </a:pathLst>
          </a:custGeom>
          <a:blipFill>
            <a:blip r:embed="rId2">
              <a:extLst>
                <a:ext uri="{96DAC541-7B7A-43D3-8B79-37D633B846F1}">
                  <asvg:svgBlip xmlns:asvg="http://schemas.microsoft.com/office/drawing/2016/SVG/main" r:embed="rId3"/>
                </a:ext>
              </a:extLst>
            </a:blip>
            <a:stretch>
              <a:fillRect l="-6856" r="-1"/>
            </a:stretch>
          </a:blipFill>
        </p:spPr>
        <p:txBody>
          <a:bodyPr/>
          <a:lstStyle/>
          <a:p>
            <a:endParaRPr lang="en-US" dirty="0"/>
          </a:p>
        </p:txBody>
      </p:sp>
      <p:sp>
        <p:nvSpPr>
          <p:cNvPr id="19" name="Freeform 14">
            <a:extLst>
              <a:ext uri="{FF2B5EF4-FFF2-40B4-BE49-F238E27FC236}">
                <a16:creationId xmlns:a16="http://schemas.microsoft.com/office/drawing/2014/main" id="{ACC89B21-1936-4D20-B0D9-0FD91D8C4B1E}"/>
              </a:ext>
            </a:extLst>
          </p:cNvPr>
          <p:cNvSpPr/>
          <p:nvPr userDrawn="1"/>
        </p:nvSpPr>
        <p:spPr>
          <a:xfrm>
            <a:off x="267479"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dirty="0"/>
          </a:p>
        </p:txBody>
      </p:sp>
      <p:sp>
        <p:nvSpPr>
          <p:cNvPr id="20" name="Freeform 15">
            <a:extLst>
              <a:ext uri="{FF2B5EF4-FFF2-40B4-BE49-F238E27FC236}">
                <a16:creationId xmlns:a16="http://schemas.microsoft.com/office/drawing/2014/main" id="{579CFFC0-9A4C-2773-FF71-5C9166E2A375}"/>
              </a:ext>
            </a:extLst>
          </p:cNvPr>
          <p:cNvSpPr/>
          <p:nvPr userDrawn="1"/>
        </p:nvSpPr>
        <p:spPr>
          <a:xfrm>
            <a:off x="35243492"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dirty="0"/>
          </a:p>
        </p:txBody>
      </p:sp>
      <p:sp>
        <p:nvSpPr>
          <p:cNvPr id="30" name="TextBox 25">
            <a:extLst>
              <a:ext uri="{FF2B5EF4-FFF2-40B4-BE49-F238E27FC236}">
                <a16:creationId xmlns:a16="http://schemas.microsoft.com/office/drawing/2014/main" id="{C812626C-6D6C-A7CA-3CD9-EF757B7A515E}"/>
              </a:ext>
            </a:extLst>
          </p:cNvPr>
          <p:cNvSpPr txBox="1"/>
          <p:nvPr userDrawn="1"/>
        </p:nvSpPr>
        <p:spPr>
          <a:xfrm>
            <a:off x="751842" y="15991025"/>
            <a:ext cx="193230" cy="783943"/>
          </a:xfrm>
          <a:prstGeom prst="rect">
            <a:avLst/>
          </a:prstGeom>
        </p:spPr>
        <p:txBody>
          <a:bodyPr lIns="0" tIns="0" rIns="0" bIns="0" rtlCol="0" anchor="t">
            <a:spAutoFit/>
          </a:bodyPr>
          <a:lstStyle/>
          <a:p>
            <a:pPr algn="ctr">
              <a:lnSpc>
                <a:spcPts val="6033"/>
              </a:lnSpc>
            </a:pPr>
            <a:r>
              <a:rPr lang="en-US" sz="5027" spc="-200" dirty="0">
                <a:solidFill>
                  <a:srgbClr val="FFFFFF"/>
                </a:solidFill>
                <a:latin typeface="Open Sans Bold"/>
              </a:rPr>
              <a:t>A</a:t>
            </a:r>
          </a:p>
        </p:txBody>
      </p:sp>
      <p:grpSp>
        <p:nvGrpSpPr>
          <p:cNvPr id="31" name="Group 26">
            <a:extLst>
              <a:ext uri="{FF2B5EF4-FFF2-40B4-BE49-F238E27FC236}">
                <a16:creationId xmlns:a16="http://schemas.microsoft.com/office/drawing/2014/main" id="{CCC2C60D-8B93-637D-3A5A-4603F48D0C93}"/>
              </a:ext>
            </a:extLst>
          </p:cNvPr>
          <p:cNvGrpSpPr/>
          <p:nvPr userDrawn="1"/>
        </p:nvGrpSpPr>
        <p:grpSpPr>
          <a:xfrm>
            <a:off x="369715" y="25109419"/>
            <a:ext cx="19341369" cy="933927"/>
            <a:chOff x="146021" y="-189"/>
            <a:chExt cx="25788492" cy="1245236"/>
          </a:xfrm>
        </p:grpSpPr>
        <p:sp>
          <p:nvSpPr>
            <p:cNvPr id="32" name="Freeform 27">
              <a:extLst>
                <a:ext uri="{FF2B5EF4-FFF2-40B4-BE49-F238E27FC236}">
                  <a16:creationId xmlns:a16="http://schemas.microsoft.com/office/drawing/2014/main" id="{7D22DDBD-3344-C978-AA44-54F84ADDB155}"/>
                </a:ext>
              </a:extLst>
            </p:cNvPr>
            <p:cNvSpPr/>
            <p:nvPr/>
          </p:nvSpPr>
          <p:spPr>
            <a:xfrm>
              <a:off x="146021" y="-189"/>
              <a:ext cx="25788492" cy="1245236"/>
            </a:xfrm>
            <a:custGeom>
              <a:avLst/>
              <a:gdLst/>
              <a:ahLst/>
              <a:cxnLst/>
              <a:rect l="l" t="t" r="r" b="b"/>
              <a:pathLst>
                <a:path w="25788493" h="1245235">
                  <a:moveTo>
                    <a:pt x="0" y="0"/>
                  </a:moveTo>
                  <a:lnTo>
                    <a:pt x="25788493" y="0"/>
                  </a:lnTo>
                  <a:lnTo>
                    <a:pt x="25788493" y="1245235"/>
                  </a:lnTo>
                  <a:lnTo>
                    <a:pt x="0" y="1245235"/>
                  </a:lnTo>
                  <a:close/>
                </a:path>
              </a:pathLst>
            </a:custGeom>
            <a:solidFill>
              <a:srgbClr val="FFE88E">
                <a:alpha val="60000"/>
              </a:srgbClr>
            </a:solidFill>
          </p:spPr>
          <p:txBody>
            <a:bodyPr/>
            <a:lstStyle/>
            <a:p>
              <a:endParaRPr lang="en-US" dirty="0"/>
            </a:p>
          </p:txBody>
        </p:sp>
      </p:grpSp>
      <p:sp>
        <p:nvSpPr>
          <p:cNvPr id="35" name="Picture Placeholder 34">
            <a:extLst>
              <a:ext uri="{FF2B5EF4-FFF2-40B4-BE49-F238E27FC236}">
                <a16:creationId xmlns:a16="http://schemas.microsoft.com/office/drawing/2014/main" id="{8DCA284D-30B2-347B-593C-ED349CBA2843}"/>
              </a:ext>
            </a:extLst>
          </p:cNvPr>
          <p:cNvSpPr>
            <a:spLocks noGrp="1"/>
          </p:cNvSpPr>
          <p:nvPr>
            <p:ph type="pic" sz="quarter" idx="10"/>
          </p:nvPr>
        </p:nvSpPr>
        <p:spPr>
          <a:xfrm>
            <a:off x="20295374" y="18046692"/>
            <a:ext cx="12255884" cy="10952570"/>
          </a:xfrm>
        </p:spPr>
        <p:txBody>
          <a:bodyPr/>
          <a:lstStyle/>
          <a:p>
            <a:endParaRPr lang="en-US" dirty="0"/>
          </a:p>
        </p:txBody>
      </p:sp>
      <p:sp>
        <p:nvSpPr>
          <p:cNvPr id="37" name="Picture Placeholder 36">
            <a:extLst>
              <a:ext uri="{FF2B5EF4-FFF2-40B4-BE49-F238E27FC236}">
                <a16:creationId xmlns:a16="http://schemas.microsoft.com/office/drawing/2014/main" id="{D2333C4B-378E-2C00-EF0F-2B93978A132E}"/>
              </a:ext>
            </a:extLst>
          </p:cNvPr>
          <p:cNvSpPr>
            <a:spLocks noGrp="1"/>
          </p:cNvSpPr>
          <p:nvPr>
            <p:ph type="pic" sz="quarter" idx="11"/>
          </p:nvPr>
        </p:nvSpPr>
        <p:spPr>
          <a:xfrm>
            <a:off x="1171159" y="6375399"/>
            <a:ext cx="14613468" cy="9949271"/>
          </a:xfrm>
        </p:spPr>
        <p:txBody>
          <a:bodyPr/>
          <a:lstStyle/>
          <a:p>
            <a:endParaRPr lang="en-US" dirty="0"/>
          </a:p>
        </p:txBody>
      </p:sp>
      <p:sp>
        <p:nvSpPr>
          <p:cNvPr id="39" name="Text Placeholder 38">
            <a:extLst>
              <a:ext uri="{FF2B5EF4-FFF2-40B4-BE49-F238E27FC236}">
                <a16:creationId xmlns:a16="http://schemas.microsoft.com/office/drawing/2014/main" id="{47F8525E-2E33-ABD7-AC51-222ED083332F}"/>
              </a:ext>
            </a:extLst>
          </p:cNvPr>
          <p:cNvSpPr>
            <a:spLocks noGrp="1"/>
          </p:cNvSpPr>
          <p:nvPr>
            <p:ph type="body" sz="quarter" idx="12"/>
          </p:nvPr>
        </p:nvSpPr>
        <p:spPr>
          <a:xfrm>
            <a:off x="6611185" y="1684420"/>
            <a:ext cx="25679400" cy="1716717"/>
          </a:xfrm>
        </p:spPr>
        <p:txBody>
          <a:bodyPr>
            <a:normAutofit/>
          </a:bodyPr>
          <a:lstStyle>
            <a:lvl1pPr marL="0" indent="0">
              <a:buNone/>
              <a:defRPr sz="4400"/>
            </a:lvl1pPr>
          </a:lstStyle>
          <a:p>
            <a:pPr lvl="0"/>
            <a:endParaRPr lang="en-US" dirty="0"/>
          </a:p>
        </p:txBody>
      </p:sp>
      <p:sp>
        <p:nvSpPr>
          <p:cNvPr id="41" name="Text Placeholder 40">
            <a:extLst>
              <a:ext uri="{FF2B5EF4-FFF2-40B4-BE49-F238E27FC236}">
                <a16:creationId xmlns:a16="http://schemas.microsoft.com/office/drawing/2014/main" id="{EE5492A0-97ED-169C-34D2-8BA0DC533180}"/>
              </a:ext>
            </a:extLst>
          </p:cNvPr>
          <p:cNvSpPr>
            <a:spLocks noGrp="1"/>
          </p:cNvSpPr>
          <p:nvPr>
            <p:ph type="body" sz="quarter" idx="13"/>
          </p:nvPr>
        </p:nvSpPr>
        <p:spPr>
          <a:xfrm>
            <a:off x="3962373" y="3725193"/>
            <a:ext cx="30941663" cy="2383716"/>
          </a:xfrm>
        </p:spPr>
        <p:txBody>
          <a:bodyPr/>
          <a:lstStyle>
            <a:lvl1pPr marL="0" indent="0">
              <a:buNone/>
              <a:defRPr/>
            </a:lvl1pPr>
          </a:lstStyle>
          <a:p>
            <a:pPr lvl="0"/>
            <a:endParaRPr lang="en-US" dirty="0"/>
          </a:p>
        </p:txBody>
      </p:sp>
      <p:sp>
        <p:nvSpPr>
          <p:cNvPr id="43" name="Text Placeholder 42">
            <a:extLst>
              <a:ext uri="{FF2B5EF4-FFF2-40B4-BE49-F238E27FC236}">
                <a16:creationId xmlns:a16="http://schemas.microsoft.com/office/drawing/2014/main" id="{C427D6C7-05EA-EDF4-CC8E-E4D896656489}"/>
              </a:ext>
            </a:extLst>
          </p:cNvPr>
          <p:cNvSpPr>
            <a:spLocks noGrp="1"/>
          </p:cNvSpPr>
          <p:nvPr>
            <p:ph type="body" sz="quarter" idx="14"/>
          </p:nvPr>
        </p:nvSpPr>
        <p:spPr>
          <a:xfrm>
            <a:off x="1171159" y="16703992"/>
            <a:ext cx="14613468" cy="1038702"/>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id="{9C9E97E5-8BDB-9B1F-824C-92F14B4D0357}"/>
              </a:ext>
            </a:extLst>
          </p:cNvPr>
          <p:cNvSpPr>
            <a:spLocks noGrp="1"/>
          </p:cNvSpPr>
          <p:nvPr>
            <p:ph type="body" sz="quarter" idx="15"/>
          </p:nvPr>
        </p:nvSpPr>
        <p:spPr>
          <a:xfrm>
            <a:off x="16600488" y="7653338"/>
            <a:ext cx="20633112" cy="2620242"/>
          </a:xfrm>
        </p:spPr>
        <p:txBody>
          <a:bodyPr/>
          <a:lstStyle>
            <a:lvl1pPr marL="0" indent="0">
              <a:buNone/>
              <a:defRPr/>
            </a:lvl1pPr>
          </a:lstStyle>
          <a:p>
            <a:pPr lvl="0"/>
            <a:endParaRPr lang="en-US" dirty="0"/>
          </a:p>
        </p:txBody>
      </p:sp>
      <p:sp>
        <p:nvSpPr>
          <p:cNvPr id="52" name="Text Placeholder 51">
            <a:extLst>
              <a:ext uri="{FF2B5EF4-FFF2-40B4-BE49-F238E27FC236}">
                <a16:creationId xmlns:a16="http://schemas.microsoft.com/office/drawing/2014/main" id="{8BA5E76F-30CB-D760-1157-B2B1EDA246C7}"/>
              </a:ext>
            </a:extLst>
          </p:cNvPr>
          <p:cNvSpPr>
            <a:spLocks noGrp="1"/>
          </p:cNvSpPr>
          <p:nvPr>
            <p:ph type="body" sz="quarter" idx="16"/>
          </p:nvPr>
        </p:nvSpPr>
        <p:spPr>
          <a:xfrm>
            <a:off x="19006539" y="6539043"/>
            <a:ext cx="14833553" cy="876394"/>
          </a:xfrm>
        </p:spPr>
        <p:txBody>
          <a:bodyPr/>
          <a:lstStyle>
            <a:lvl1pPr marL="0" indent="0">
              <a:buNone/>
              <a:defRPr/>
            </a:lvl1pPr>
          </a:lstStyle>
          <a:p>
            <a:pPr lvl="0"/>
            <a:endParaRPr lang="en-US" dirty="0"/>
          </a:p>
        </p:txBody>
      </p:sp>
      <p:sp>
        <p:nvSpPr>
          <p:cNvPr id="54" name="Text Placeholder 53">
            <a:extLst>
              <a:ext uri="{FF2B5EF4-FFF2-40B4-BE49-F238E27FC236}">
                <a16:creationId xmlns:a16="http://schemas.microsoft.com/office/drawing/2014/main" id="{5A08FC27-3E64-4DAB-85E3-9F8F50E8EAFB}"/>
              </a:ext>
            </a:extLst>
          </p:cNvPr>
          <p:cNvSpPr>
            <a:spLocks noGrp="1"/>
          </p:cNvSpPr>
          <p:nvPr>
            <p:ph type="body" sz="quarter" idx="17"/>
          </p:nvPr>
        </p:nvSpPr>
        <p:spPr>
          <a:xfrm>
            <a:off x="19006540" y="10376615"/>
            <a:ext cx="14833552" cy="1080082"/>
          </a:xfrm>
        </p:spPr>
        <p:txBody>
          <a:bodyPr/>
          <a:lstStyle>
            <a:lvl1pPr marL="0" indent="0">
              <a:buNone/>
              <a:defRPr/>
            </a:lvl1pPr>
          </a:lstStyle>
          <a:p>
            <a:pPr lvl="0"/>
            <a:endParaRPr lang="en-US" dirty="0"/>
          </a:p>
        </p:txBody>
      </p:sp>
      <p:sp>
        <p:nvSpPr>
          <p:cNvPr id="3" name="Text Placeholder 2">
            <a:extLst>
              <a:ext uri="{FF2B5EF4-FFF2-40B4-BE49-F238E27FC236}">
                <a16:creationId xmlns:a16="http://schemas.microsoft.com/office/drawing/2014/main" id="{CBB936AD-2750-5059-6795-2C71F1D422C0}"/>
              </a:ext>
            </a:extLst>
          </p:cNvPr>
          <p:cNvSpPr>
            <a:spLocks noGrp="1"/>
          </p:cNvSpPr>
          <p:nvPr>
            <p:ph type="body" sz="quarter" idx="18"/>
          </p:nvPr>
        </p:nvSpPr>
        <p:spPr>
          <a:xfrm>
            <a:off x="16565563" y="11407774"/>
            <a:ext cx="20655502" cy="6453717"/>
          </a:xfrm>
        </p:spPr>
        <p:txBody>
          <a:bodyPr/>
          <a:lstStyle>
            <a:lvl1pPr marL="0" indent="0">
              <a:buNone/>
              <a:defRPr/>
            </a:lvl1pPr>
          </a:lstStyle>
          <a:p>
            <a:pPr lvl="0"/>
            <a:endParaRPr lang="en-US" dirty="0"/>
          </a:p>
        </p:txBody>
      </p:sp>
      <p:sp>
        <p:nvSpPr>
          <p:cNvPr id="5" name="Text Placeholder 4">
            <a:extLst>
              <a:ext uri="{FF2B5EF4-FFF2-40B4-BE49-F238E27FC236}">
                <a16:creationId xmlns:a16="http://schemas.microsoft.com/office/drawing/2014/main" id="{CD8A8F7F-44D9-F6EB-8560-38A7E3AA8758}"/>
              </a:ext>
            </a:extLst>
          </p:cNvPr>
          <p:cNvSpPr>
            <a:spLocks noGrp="1"/>
          </p:cNvSpPr>
          <p:nvPr>
            <p:ph type="body" sz="quarter" idx="19"/>
          </p:nvPr>
        </p:nvSpPr>
        <p:spPr>
          <a:xfrm>
            <a:off x="2590799" y="18046700"/>
            <a:ext cx="14899203" cy="797558"/>
          </a:xfrm>
        </p:spPr>
        <p:txBody>
          <a:bodyPr/>
          <a:lstStyle>
            <a:lvl1pPr marL="0" indent="0">
              <a:buNone/>
              <a:defRPr/>
            </a:lvl1pPr>
          </a:lstStyle>
          <a:p>
            <a:pPr lvl="0"/>
            <a:endParaRPr lang="en-US" dirty="0"/>
          </a:p>
        </p:txBody>
      </p:sp>
      <p:sp>
        <p:nvSpPr>
          <p:cNvPr id="9" name="Text Placeholder 8">
            <a:extLst>
              <a:ext uri="{FF2B5EF4-FFF2-40B4-BE49-F238E27FC236}">
                <a16:creationId xmlns:a16="http://schemas.microsoft.com/office/drawing/2014/main" id="{01016859-EB5D-845C-34E0-090E4505F2DA}"/>
              </a:ext>
            </a:extLst>
          </p:cNvPr>
          <p:cNvSpPr>
            <a:spLocks noGrp="1"/>
          </p:cNvSpPr>
          <p:nvPr>
            <p:ph type="body" sz="quarter" idx="20"/>
          </p:nvPr>
        </p:nvSpPr>
        <p:spPr>
          <a:xfrm>
            <a:off x="267479" y="19211949"/>
            <a:ext cx="18965380" cy="5569825"/>
          </a:xfrm>
        </p:spPr>
        <p:txBody>
          <a:bodyPr/>
          <a:lstStyle>
            <a:lvl1pPr marL="0" indent="0">
              <a:buNone/>
              <a:defRPr/>
            </a:lvl1pPr>
          </a:lstStyle>
          <a:p>
            <a:pPr lvl="0"/>
            <a:endParaRPr lang="en-US" dirty="0"/>
          </a:p>
        </p:txBody>
      </p:sp>
      <p:sp>
        <p:nvSpPr>
          <p:cNvPr id="11" name="Text Placeholder 10">
            <a:extLst>
              <a:ext uri="{FF2B5EF4-FFF2-40B4-BE49-F238E27FC236}">
                <a16:creationId xmlns:a16="http://schemas.microsoft.com/office/drawing/2014/main" id="{359D748B-333E-6199-F8E5-BEE8F1D9D7FE}"/>
              </a:ext>
            </a:extLst>
          </p:cNvPr>
          <p:cNvSpPr>
            <a:spLocks noGrp="1"/>
          </p:cNvSpPr>
          <p:nvPr>
            <p:ph type="body" sz="quarter" idx="21"/>
          </p:nvPr>
        </p:nvSpPr>
        <p:spPr>
          <a:xfrm>
            <a:off x="266699" y="25985787"/>
            <a:ext cx="18966159" cy="3013475"/>
          </a:xfrm>
        </p:spPr>
        <p:txBody>
          <a:bodyPr/>
          <a:lstStyle>
            <a:lvl1pPr marL="0" indent="0">
              <a:buNone/>
              <a:defRPr/>
            </a:lvl1pPr>
          </a:lstStyle>
          <a:p>
            <a:pPr lvl="0"/>
            <a:endParaRPr lang="en-US" dirty="0"/>
          </a:p>
        </p:txBody>
      </p:sp>
      <p:sp>
        <p:nvSpPr>
          <p:cNvPr id="16" name="Text Placeholder 15">
            <a:extLst>
              <a:ext uri="{FF2B5EF4-FFF2-40B4-BE49-F238E27FC236}">
                <a16:creationId xmlns:a16="http://schemas.microsoft.com/office/drawing/2014/main" id="{A0A4D8BB-5ABF-E5F7-67E7-C827278A5B45}"/>
              </a:ext>
            </a:extLst>
          </p:cNvPr>
          <p:cNvSpPr>
            <a:spLocks noGrp="1"/>
          </p:cNvSpPr>
          <p:nvPr>
            <p:ph type="body" sz="quarter" idx="22"/>
          </p:nvPr>
        </p:nvSpPr>
        <p:spPr>
          <a:xfrm>
            <a:off x="32994600" y="18046700"/>
            <a:ext cx="4648200" cy="10952562"/>
          </a:xfrm>
        </p:spPr>
        <p:txBody>
          <a:bodyPr/>
          <a:lstStyle>
            <a:lvl1pPr marL="0" indent="0">
              <a:buNone/>
              <a:defRPr/>
            </a:lvl1pPr>
          </a:lstStyle>
          <a:p>
            <a:pPr lvl="0"/>
            <a:endParaRPr lang="en-US" dirty="0"/>
          </a:p>
        </p:txBody>
      </p:sp>
      <p:sp>
        <p:nvSpPr>
          <p:cNvPr id="23" name="Text Placeholder 4">
            <a:extLst>
              <a:ext uri="{FF2B5EF4-FFF2-40B4-BE49-F238E27FC236}">
                <a16:creationId xmlns:a16="http://schemas.microsoft.com/office/drawing/2014/main" id="{227D5395-344E-027B-0348-5AE27FF0F190}"/>
              </a:ext>
            </a:extLst>
          </p:cNvPr>
          <p:cNvSpPr>
            <a:spLocks noGrp="1"/>
          </p:cNvSpPr>
          <p:nvPr>
            <p:ph type="body" sz="quarter" idx="23"/>
          </p:nvPr>
        </p:nvSpPr>
        <p:spPr>
          <a:xfrm>
            <a:off x="3256815" y="25074259"/>
            <a:ext cx="14899203" cy="797558"/>
          </a:xfrm>
        </p:spPr>
        <p:txBody>
          <a:bodyPr/>
          <a:lstStyle>
            <a:lvl1pPr marL="0" indent="0">
              <a:buNone/>
              <a:defRPr/>
            </a:lvl1pPr>
          </a:lstStyle>
          <a:p>
            <a:pPr lvl="0"/>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05DC1EFF-7DD9-4832-99E8-E4B95308F7A2}"/>
              </a:ext>
            </a:extLst>
          </p:cNvPr>
          <p:cNvGrpSpPr/>
          <p:nvPr userDrawn="1"/>
        </p:nvGrpSpPr>
        <p:grpSpPr>
          <a:xfrm>
            <a:off x="1183572" y="18278615"/>
            <a:ext cx="22673954" cy="883934"/>
            <a:chOff x="0" y="0"/>
            <a:chExt cx="30231939" cy="1178579"/>
          </a:xfrm>
        </p:grpSpPr>
        <p:sp>
          <p:nvSpPr>
            <p:cNvPr id="8" name="Freeform 3">
              <a:extLst>
                <a:ext uri="{FF2B5EF4-FFF2-40B4-BE49-F238E27FC236}">
                  <a16:creationId xmlns:a16="http://schemas.microsoft.com/office/drawing/2014/main" id="{A9AB33EF-659F-057A-C833-57973E93E4E7}"/>
                </a:ext>
              </a:extLst>
            </p:cNvPr>
            <p:cNvSpPr/>
            <p:nvPr/>
          </p:nvSpPr>
          <p:spPr>
            <a:xfrm>
              <a:off x="0" y="0"/>
              <a:ext cx="30231969" cy="1178560"/>
            </a:xfrm>
            <a:custGeom>
              <a:avLst/>
              <a:gdLst/>
              <a:ahLst/>
              <a:cxnLst/>
              <a:rect l="l" t="t" r="r" b="b"/>
              <a:pathLst>
                <a:path w="30231969" h="1178560">
                  <a:moveTo>
                    <a:pt x="0" y="0"/>
                  </a:moveTo>
                  <a:lnTo>
                    <a:pt x="30231969" y="0"/>
                  </a:lnTo>
                  <a:lnTo>
                    <a:pt x="30231969" y="1178560"/>
                  </a:lnTo>
                  <a:lnTo>
                    <a:pt x="0" y="1178560"/>
                  </a:lnTo>
                  <a:close/>
                </a:path>
              </a:pathLst>
            </a:custGeom>
            <a:solidFill>
              <a:srgbClr val="D6C3EF"/>
            </a:solidFill>
          </p:spPr>
          <p:txBody>
            <a:bodyPr/>
            <a:lstStyle/>
            <a:p>
              <a:endParaRPr lang="en-US" dirty="0"/>
            </a:p>
          </p:txBody>
        </p:sp>
      </p:grpSp>
      <p:grpSp>
        <p:nvGrpSpPr>
          <p:cNvPr id="9" name="Group 4">
            <a:extLst>
              <a:ext uri="{FF2B5EF4-FFF2-40B4-BE49-F238E27FC236}">
                <a16:creationId xmlns:a16="http://schemas.microsoft.com/office/drawing/2014/main" id="{EB887F18-F42B-862D-DDE4-4D054AD4BCF0}"/>
              </a:ext>
            </a:extLst>
          </p:cNvPr>
          <p:cNvGrpSpPr/>
          <p:nvPr userDrawn="1"/>
        </p:nvGrpSpPr>
        <p:grpSpPr>
          <a:xfrm>
            <a:off x="1183572" y="24705884"/>
            <a:ext cx="22673953" cy="879487"/>
            <a:chOff x="0" y="0"/>
            <a:chExt cx="30231937" cy="1172649"/>
          </a:xfrm>
        </p:grpSpPr>
        <p:sp>
          <p:nvSpPr>
            <p:cNvPr id="10" name="Freeform 5">
              <a:extLst>
                <a:ext uri="{FF2B5EF4-FFF2-40B4-BE49-F238E27FC236}">
                  <a16:creationId xmlns:a16="http://schemas.microsoft.com/office/drawing/2014/main" id="{D9E2825F-7BF7-18C4-3C4D-580F84BE509D}"/>
                </a:ext>
              </a:extLst>
            </p:cNvPr>
            <p:cNvSpPr/>
            <p:nvPr/>
          </p:nvSpPr>
          <p:spPr>
            <a:xfrm>
              <a:off x="0" y="0"/>
              <a:ext cx="30231969" cy="1172591"/>
            </a:xfrm>
            <a:custGeom>
              <a:avLst/>
              <a:gdLst/>
              <a:ahLst/>
              <a:cxnLst/>
              <a:rect l="l" t="t" r="r" b="b"/>
              <a:pathLst>
                <a:path w="30231969" h="1172591">
                  <a:moveTo>
                    <a:pt x="0" y="0"/>
                  </a:moveTo>
                  <a:lnTo>
                    <a:pt x="30231969" y="0"/>
                  </a:lnTo>
                  <a:lnTo>
                    <a:pt x="30231969" y="1172591"/>
                  </a:lnTo>
                  <a:lnTo>
                    <a:pt x="0" y="1172591"/>
                  </a:lnTo>
                  <a:close/>
                </a:path>
              </a:pathLst>
            </a:custGeom>
            <a:solidFill>
              <a:srgbClr val="D6C3EF"/>
            </a:solidFill>
          </p:spPr>
          <p:txBody>
            <a:bodyPr/>
            <a:lstStyle/>
            <a:p>
              <a:endParaRPr lang="en-US" dirty="0"/>
            </a:p>
          </p:txBody>
        </p:sp>
      </p:grpSp>
      <p:grpSp>
        <p:nvGrpSpPr>
          <p:cNvPr id="11" name="Group 6">
            <a:extLst>
              <a:ext uri="{FF2B5EF4-FFF2-40B4-BE49-F238E27FC236}">
                <a16:creationId xmlns:a16="http://schemas.microsoft.com/office/drawing/2014/main" id="{D77210FA-F7EC-2F4A-6A5B-1CF0336543FF}"/>
              </a:ext>
            </a:extLst>
          </p:cNvPr>
          <p:cNvGrpSpPr/>
          <p:nvPr userDrawn="1"/>
        </p:nvGrpSpPr>
        <p:grpSpPr>
          <a:xfrm>
            <a:off x="1183572" y="7811585"/>
            <a:ext cx="22673954" cy="887442"/>
            <a:chOff x="0" y="0"/>
            <a:chExt cx="30231939" cy="1183256"/>
          </a:xfrm>
        </p:grpSpPr>
        <p:sp>
          <p:nvSpPr>
            <p:cNvPr id="12" name="Freeform 7">
              <a:extLst>
                <a:ext uri="{FF2B5EF4-FFF2-40B4-BE49-F238E27FC236}">
                  <a16:creationId xmlns:a16="http://schemas.microsoft.com/office/drawing/2014/main" id="{5E8D03B8-0537-D869-0A4E-2B62BE322C06}"/>
                </a:ext>
              </a:extLst>
            </p:cNvPr>
            <p:cNvSpPr/>
            <p:nvPr/>
          </p:nvSpPr>
          <p:spPr>
            <a:xfrm>
              <a:off x="0" y="0"/>
              <a:ext cx="30231969" cy="1183259"/>
            </a:xfrm>
            <a:custGeom>
              <a:avLst/>
              <a:gdLst/>
              <a:ahLst/>
              <a:cxnLst/>
              <a:rect l="l" t="t" r="r" b="b"/>
              <a:pathLst>
                <a:path w="30231969" h="1183259">
                  <a:moveTo>
                    <a:pt x="0" y="0"/>
                  </a:moveTo>
                  <a:lnTo>
                    <a:pt x="30231969" y="0"/>
                  </a:lnTo>
                  <a:lnTo>
                    <a:pt x="30231969" y="1183259"/>
                  </a:lnTo>
                  <a:lnTo>
                    <a:pt x="0" y="1183259"/>
                  </a:lnTo>
                  <a:close/>
                </a:path>
              </a:pathLst>
            </a:custGeom>
            <a:solidFill>
              <a:srgbClr val="D6C3EF"/>
            </a:solidFill>
          </p:spPr>
          <p:txBody>
            <a:bodyPr/>
            <a:lstStyle/>
            <a:p>
              <a:endParaRPr lang="en-US" dirty="0"/>
            </a:p>
          </p:txBody>
        </p:sp>
      </p:grpSp>
      <p:sp>
        <p:nvSpPr>
          <p:cNvPr id="18" name="Freeform 13">
            <a:extLst>
              <a:ext uri="{FF2B5EF4-FFF2-40B4-BE49-F238E27FC236}">
                <a16:creationId xmlns:a16="http://schemas.microsoft.com/office/drawing/2014/main" id="{098BD2B0-D355-51EB-9383-D2DE71C0A1B2}"/>
              </a:ext>
            </a:extLst>
          </p:cNvPr>
          <p:cNvSpPr/>
          <p:nvPr userDrawn="1"/>
        </p:nvSpPr>
        <p:spPr>
          <a:xfrm>
            <a:off x="1" y="-41449"/>
            <a:ext cx="38404800" cy="5412782"/>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2">
              <a:extLst>
                <a:ext uri="{96DAC541-7B7A-43D3-8B79-37D633B846F1}">
                  <asvg:svgBlip xmlns:asvg="http://schemas.microsoft.com/office/drawing/2016/SVG/main" r:embed="rId3"/>
                </a:ext>
              </a:extLst>
            </a:blip>
            <a:stretch>
              <a:fillRect l="-1433" t="-33228" r="-65" b="1"/>
            </a:stretch>
          </a:blipFill>
        </p:spPr>
        <p:txBody>
          <a:bodyPr/>
          <a:lstStyle/>
          <a:p>
            <a:endParaRPr lang="en-US" dirty="0"/>
          </a:p>
        </p:txBody>
      </p:sp>
      <p:sp>
        <p:nvSpPr>
          <p:cNvPr id="21" name="Freeform 16">
            <a:extLst>
              <a:ext uri="{FF2B5EF4-FFF2-40B4-BE49-F238E27FC236}">
                <a16:creationId xmlns:a16="http://schemas.microsoft.com/office/drawing/2014/main" id="{D74C293E-A0DF-FE3F-22E4-ECDE4DD2CDC4}"/>
              </a:ext>
            </a:extLst>
          </p:cNvPr>
          <p:cNvSpPr/>
          <p:nvPr userDrawn="1"/>
        </p:nvSpPr>
        <p:spPr>
          <a:xfrm>
            <a:off x="526862" y="403647"/>
            <a:ext cx="3928988" cy="1710655"/>
          </a:xfrm>
          <a:custGeom>
            <a:avLst/>
            <a:gdLst/>
            <a:ahLst/>
            <a:cxnLst/>
            <a:rect l="l" t="t" r="r" b="b"/>
            <a:pathLst>
              <a:path w="3928988" h="1710655">
                <a:moveTo>
                  <a:pt x="0" y="0"/>
                </a:moveTo>
                <a:lnTo>
                  <a:pt x="3928988" y="0"/>
                </a:lnTo>
                <a:lnTo>
                  <a:pt x="3928988" y="1710655"/>
                </a:lnTo>
                <a:lnTo>
                  <a:pt x="0" y="1710655"/>
                </a:lnTo>
                <a:lnTo>
                  <a:pt x="0" y="0"/>
                </a:lnTo>
                <a:close/>
              </a:path>
            </a:pathLst>
          </a:custGeom>
          <a:blipFill>
            <a:blip r:embed="rId4"/>
            <a:stretch>
              <a:fillRect/>
            </a:stretch>
          </a:blipFill>
        </p:spPr>
        <p:txBody>
          <a:bodyPr/>
          <a:lstStyle/>
          <a:p>
            <a:endParaRPr lang="en-US" dirty="0"/>
          </a:p>
        </p:txBody>
      </p:sp>
      <p:sp>
        <p:nvSpPr>
          <p:cNvPr id="29" name="TextBox 24">
            <a:extLst>
              <a:ext uri="{FF2B5EF4-FFF2-40B4-BE49-F238E27FC236}">
                <a16:creationId xmlns:a16="http://schemas.microsoft.com/office/drawing/2014/main" id="{0EC06451-6BD8-DA1A-6AE8-7B95AE721354}"/>
              </a:ext>
            </a:extLst>
          </p:cNvPr>
          <p:cNvSpPr txBox="1"/>
          <p:nvPr userDrawn="1"/>
        </p:nvSpPr>
        <p:spPr>
          <a:xfrm>
            <a:off x="24437374" y="12057612"/>
            <a:ext cx="1219859" cy="1058427"/>
          </a:xfrm>
          <a:prstGeom prst="rect">
            <a:avLst/>
          </a:prstGeom>
        </p:spPr>
        <p:txBody>
          <a:bodyPr lIns="0" tIns="0" rIns="0" bIns="0" rtlCol="0" anchor="t">
            <a:spAutoFit/>
          </a:bodyPr>
          <a:lstStyle/>
          <a:p>
            <a:pPr algn="l">
              <a:lnSpc>
                <a:spcPts val="8246"/>
              </a:lnSpc>
            </a:pPr>
            <a:r>
              <a:rPr lang="en-US" sz="6872" spc="-273" dirty="0">
                <a:solidFill>
                  <a:srgbClr val="FFFFFF"/>
                </a:solidFill>
                <a:latin typeface="Open Sans"/>
              </a:rPr>
              <a:t>A</a:t>
            </a:r>
          </a:p>
        </p:txBody>
      </p:sp>
      <p:sp>
        <p:nvSpPr>
          <p:cNvPr id="30" name="TextBox 25">
            <a:extLst>
              <a:ext uri="{FF2B5EF4-FFF2-40B4-BE49-F238E27FC236}">
                <a16:creationId xmlns:a16="http://schemas.microsoft.com/office/drawing/2014/main" id="{9A95D1A2-D2B9-11B7-D9C5-4225AF36A12F}"/>
              </a:ext>
            </a:extLst>
          </p:cNvPr>
          <p:cNvSpPr txBox="1"/>
          <p:nvPr userDrawn="1"/>
        </p:nvSpPr>
        <p:spPr>
          <a:xfrm>
            <a:off x="31589029" y="12057612"/>
            <a:ext cx="832686" cy="1058427"/>
          </a:xfrm>
          <a:prstGeom prst="rect">
            <a:avLst/>
          </a:prstGeom>
        </p:spPr>
        <p:txBody>
          <a:bodyPr lIns="0" tIns="0" rIns="0" bIns="0" rtlCol="0" anchor="t">
            <a:spAutoFit/>
          </a:bodyPr>
          <a:lstStyle/>
          <a:p>
            <a:pPr algn="l">
              <a:lnSpc>
                <a:spcPts val="8246"/>
              </a:lnSpc>
            </a:pPr>
            <a:r>
              <a:rPr lang="en-US" sz="6872" spc="-273" dirty="0">
                <a:solidFill>
                  <a:srgbClr val="FFFFFF"/>
                </a:solidFill>
                <a:latin typeface="Open Sans"/>
              </a:rPr>
              <a:t>B</a:t>
            </a:r>
          </a:p>
        </p:txBody>
      </p:sp>
      <p:sp>
        <p:nvSpPr>
          <p:cNvPr id="35" name="Content Placeholder 34">
            <a:extLst>
              <a:ext uri="{FF2B5EF4-FFF2-40B4-BE49-F238E27FC236}">
                <a16:creationId xmlns:a16="http://schemas.microsoft.com/office/drawing/2014/main" id="{F4CE78D7-0106-C80A-A7EB-460B16DBF7B5}"/>
              </a:ext>
            </a:extLst>
          </p:cNvPr>
          <p:cNvSpPr>
            <a:spLocks noGrp="1"/>
          </p:cNvSpPr>
          <p:nvPr>
            <p:ph sz="quarter" idx="10"/>
          </p:nvPr>
        </p:nvSpPr>
        <p:spPr>
          <a:xfrm>
            <a:off x="24325262" y="20432713"/>
            <a:ext cx="6861053" cy="7456486"/>
          </a:xfrm>
        </p:spPr>
        <p:txBody>
          <a:bodyPr/>
          <a:lstStyle>
            <a:lvl1pPr marL="0" indent="0">
              <a:buNone/>
              <a:defRPr/>
            </a:lvl1pPr>
          </a:lstStyle>
          <a:p>
            <a:pPr lvl="0"/>
            <a:endParaRPr lang="en-US" dirty="0"/>
          </a:p>
        </p:txBody>
      </p:sp>
      <p:sp>
        <p:nvSpPr>
          <p:cNvPr id="37" name="Content Placeholder 36">
            <a:extLst>
              <a:ext uri="{FF2B5EF4-FFF2-40B4-BE49-F238E27FC236}">
                <a16:creationId xmlns:a16="http://schemas.microsoft.com/office/drawing/2014/main" id="{097512A3-0247-6128-93C6-D2C80D2FB8D1}"/>
              </a:ext>
            </a:extLst>
          </p:cNvPr>
          <p:cNvSpPr>
            <a:spLocks noGrp="1"/>
          </p:cNvSpPr>
          <p:nvPr>
            <p:ph sz="quarter" idx="11"/>
          </p:nvPr>
        </p:nvSpPr>
        <p:spPr>
          <a:xfrm>
            <a:off x="30223653" y="13469938"/>
            <a:ext cx="7504994" cy="6499010"/>
          </a:xfrm>
        </p:spPr>
        <p:txBody>
          <a:bodyPr/>
          <a:lstStyle>
            <a:lvl1pPr marL="0" indent="0">
              <a:buNone/>
              <a:defRPr/>
            </a:lvl1pPr>
          </a:lstStyle>
          <a:p>
            <a:pPr lvl="0"/>
            <a:endParaRPr lang="en-US" dirty="0"/>
          </a:p>
        </p:txBody>
      </p:sp>
      <p:sp>
        <p:nvSpPr>
          <p:cNvPr id="39" name="Content Placeholder 38">
            <a:extLst>
              <a:ext uri="{FF2B5EF4-FFF2-40B4-BE49-F238E27FC236}">
                <a16:creationId xmlns:a16="http://schemas.microsoft.com/office/drawing/2014/main" id="{1A159318-72AA-EE73-CF8B-65C6D50984D7}"/>
              </a:ext>
            </a:extLst>
          </p:cNvPr>
          <p:cNvSpPr>
            <a:spLocks noGrp="1"/>
          </p:cNvSpPr>
          <p:nvPr>
            <p:ph sz="quarter" idx="12"/>
          </p:nvPr>
        </p:nvSpPr>
        <p:spPr>
          <a:xfrm>
            <a:off x="24210313" y="13469938"/>
            <a:ext cx="5593555" cy="6499010"/>
          </a:xfrm>
        </p:spPr>
        <p:txBody>
          <a:bodyPr/>
          <a:lstStyle>
            <a:lvl1pPr marL="0" indent="0">
              <a:buNone/>
              <a:defRPr/>
            </a:lvl1pPr>
          </a:lstStyle>
          <a:p>
            <a:pPr lvl="0"/>
            <a:endParaRPr lang="en-US" dirty="0"/>
          </a:p>
        </p:txBody>
      </p:sp>
      <p:sp>
        <p:nvSpPr>
          <p:cNvPr id="41" name="Content Placeholder 40">
            <a:extLst>
              <a:ext uri="{FF2B5EF4-FFF2-40B4-BE49-F238E27FC236}">
                <a16:creationId xmlns:a16="http://schemas.microsoft.com/office/drawing/2014/main" id="{DA34D332-EDC4-43DD-10E7-E4420E031C34}"/>
              </a:ext>
            </a:extLst>
          </p:cNvPr>
          <p:cNvSpPr>
            <a:spLocks noGrp="1"/>
          </p:cNvSpPr>
          <p:nvPr>
            <p:ph sz="quarter" idx="13"/>
          </p:nvPr>
        </p:nvSpPr>
        <p:spPr>
          <a:xfrm>
            <a:off x="24136156" y="8685564"/>
            <a:ext cx="5946918" cy="4307144"/>
          </a:xfrm>
        </p:spPr>
        <p:txBody>
          <a:bodyPr/>
          <a:lstStyle>
            <a:lvl1pPr marL="0" indent="0">
              <a:buNone/>
              <a:defRPr/>
            </a:lvl1pPr>
          </a:lstStyle>
          <a:p>
            <a:pPr lvl="0"/>
            <a:endParaRPr lang="en-US" dirty="0"/>
          </a:p>
        </p:txBody>
      </p:sp>
      <p:sp>
        <p:nvSpPr>
          <p:cNvPr id="43" name="Content Placeholder 42">
            <a:extLst>
              <a:ext uri="{FF2B5EF4-FFF2-40B4-BE49-F238E27FC236}">
                <a16:creationId xmlns:a16="http://schemas.microsoft.com/office/drawing/2014/main" id="{E0F49E7A-50C0-84E4-1641-D35BE1DE4437}"/>
              </a:ext>
            </a:extLst>
          </p:cNvPr>
          <p:cNvSpPr>
            <a:spLocks noGrp="1"/>
          </p:cNvSpPr>
          <p:nvPr>
            <p:ph sz="quarter" idx="14"/>
          </p:nvPr>
        </p:nvSpPr>
        <p:spPr>
          <a:xfrm>
            <a:off x="30741587" y="8685564"/>
            <a:ext cx="6987060" cy="4416539"/>
          </a:xfrm>
        </p:spPr>
        <p:txBody>
          <a:bodyPr/>
          <a:lstStyle>
            <a:lvl1pPr marL="0" indent="0">
              <a:buNone/>
              <a:defRPr/>
            </a:lvl1pPr>
          </a:lstStyle>
          <a:p>
            <a:pPr lvl="0"/>
            <a:endParaRPr lang="en-US" dirty="0"/>
          </a:p>
        </p:txBody>
      </p:sp>
      <p:sp>
        <p:nvSpPr>
          <p:cNvPr id="45" name="Text Placeholder 44">
            <a:extLst>
              <a:ext uri="{FF2B5EF4-FFF2-40B4-BE49-F238E27FC236}">
                <a16:creationId xmlns:a16="http://schemas.microsoft.com/office/drawing/2014/main" id="{CB8C1715-70F8-3D59-37A3-389307C0540D}"/>
              </a:ext>
            </a:extLst>
          </p:cNvPr>
          <p:cNvSpPr>
            <a:spLocks noGrp="1"/>
          </p:cNvSpPr>
          <p:nvPr>
            <p:ph type="body" sz="quarter" idx="15"/>
          </p:nvPr>
        </p:nvSpPr>
        <p:spPr>
          <a:xfrm>
            <a:off x="31589029" y="20432712"/>
            <a:ext cx="6139617" cy="7456487"/>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id="{5B17BB67-59A2-F290-F185-853C00CF8E46}"/>
              </a:ext>
            </a:extLst>
          </p:cNvPr>
          <p:cNvSpPr>
            <a:spLocks noGrp="1"/>
          </p:cNvSpPr>
          <p:nvPr>
            <p:ph type="body" sz="quarter" idx="16"/>
          </p:nvPr>
        </p:nvSpPr>
        <p:spPr>
          <a:xfrm>
            <a:off x="4918685" y="7838308"/>
            <a:ext cx="15203750" cy="824951"/>
          </a:xfrm>
        </p:spPr>
        <p:txBody>
          <a:bodyPr/>
          <a:lstStyle>
            <a:lvl1pPr marL="0" indent="0">
              <a:buNone/>
              <a:defRPr/>
            </a:lvl1pPr>
          </a:lstStyle>
          <a:p>
            <a:pPr lvl="0"/>
            <a:endParaRPr lang="en-US" dirty="0"/>
          </a:p>
        </p:txBody>
      </p:sp>
      <p:sp>
        <p:nvSpPr>
          <p:cNvPr id="48" name="Text Placeholder 46">
            <a:extLst>
              <a:ext uri="{FF2B5EF4-FFF2-40B4-BE49-F238E27FC236}">
                <a16:creationId xmlns:a16="http://schemas.microsoft.com/office/drawing/2014/main" id="{DD615006-ECA2-4584-95D1-D9358B28A5FF}"/>
              </a:ext>
            </a:extLst>
          </p:cNvPr>
          <p:cNvSpPr>
            <a:spLocks noGrp="1"/>
          </p:cNvSpPr>
          <p:nvPr>
            <p:ph type="body" sz="quarter" idx="17"/>
          </p:nvPr>
        </p:nvSpPr>
        <p:spPr>
          <a:xfrm>
            <a:off x="4747822" y="18306414"/>
            <a:ext cx="15203750" cy="824951"/>
          </a:xfrm>
        </p:spPr>
        <p:txBody>
          <a:bodyPr/>
          <a:lstStyle>
            <a:lvl1pPr marL="0" indent="0">
              <a:buNone/>
              <a:defRPr/>
            </a:lvl1pPr>
          </a:lstStyle>
          <a:p>
            <a:pPr lvl="0"/>
            <a:endParaRPr lang="en-US" dirty="0"/>
          </a:p>
        </p:txBody>
      </p:sp>
      <p:sp>
        <p:nvSpPr>
          <p:cNvPr id="49" name="Text Placeholder 46">
            <a:extLst>
              <a:ext uri="{FF2B5EF4-FFF2-40B4-BE49-F238E27FC236}">
                <a16:creationId xmlns:a16="http://schemas.microsoft.com/office/drawing/2014/main" id="{5239CBBA-37C0-BEF4-B36D-5355184E8595}"/>
              </a:ext>
            </a:extLst>
          </p:cNvPr>
          <p:cNvSpPr>
            <a:spLocks noGrp="1"/>
          </p:cNvSpPr>
          <p:nvPr>
            <p:ph type="body" sz="quarter" idx="18"/>
          </p:nvPr>
        </p:nvSpPr>
        <p:spPr>
          <a:xfrm>
            <a:off x="4747822" y="24723161"/>
            <a:ext cx="15203750" cy="862166"/>
          </a:xfrm>
        </p:spPr>
        <p:txBody>
          <a:bodyPr/>
          <a:lstStyle>
            <a:lvl1pPr marL="0" indent="0">
              <a:buNone/>
              <a:defRPr/>
            </a:lvl1pPr>
          </a:lstStyle>
          <a:p>
            <a:pPr lvl="0"/>
            <a:endParaRPr lang="en-US" dirty="0"/>
          </a:p>
        </p:txBody>
      </p:sp>
      <p:sp>
        <p:nvSpPr>
          <p:cNvPr id="51" name="Text Placeholder 50">
            <a:extLst>
              <a:ext uri="{FF2B5EF4-FFF2-40B4-BE49-F238E27FC236}">
                <a16:creationId xmlns:a16="http://schemas.microsoft.com/office/drawing/2014/main" id="{4A0B3FFF-007D-A067-28C8-329AD11A44B1}"/>
              </a:ext>
            </a:extLst>
          </p:cNvPr>
          <p:cNvSpPr>
            <a:spLocks noGrp="1"/>
          </p:cNvSpPr>
          <p:nvPr>
            <p:ph type="body" sz="quarter" idx="19"/>
          </p:nvPr>
        </p:nvSpPr>
        <p:spPr>
          <a:xfrm>
            <a:off x="1183573" y="8989343"/>
            <a:ext cx="22532798" cy="9131813"/>
          </a:xfrm>
        </p:spPr>
        <p:txBody>
          <a:bodyPr/>
          <a:lstStyle>
            <a:lvl1pPr marL="0" indent="0">
              <a:buNone/>
              <a:defRPr/>
            </a:lvl1pPr>
          </a:lstStyle>
          <a:p>
            <a:pPr lvl="0"/>
            <a:endParaRPr lang="en-US" dirty="0"/>
          </a:p>
        </p:txBody>
      </p:sp>
      <p:sp>
        <p:nvSpPr>
          <p:cNvPr id="53" name="Text Placeholder 52">
            <a:extLst>
              <a:ext uri="{FF2B5EF4-FFF2-40B4-BE49-F238E27FC236}">
                <a16:creationId xmlns:a16="http://schemas.microsoft.com/office/drawing/2014/main" id="{D7EB475F-2D8E-C9A9-9795-611C9F3508A8}"/>
              </a:ext>
            </a:extLst>
          </p:cNvPr>
          <p:cNvSpPr>
            <a:spLocks noGrp="1"/>
          </p:cNvSpPr>
          <p:nvPr>
            <p:ph type="body" sz="quarter" idx="20"/>
          </p:nvPr>
        </p:nvSpPr>
        <p:spPr>
          <a:xfrm>
            <a:off x="1459153" y="19477178"/>
            <a:ext cx="22257216" cy="5191491"/>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id="{EC0EE36C-DFE7-A905-93BC-8B78BCD71928}"/>
              </a:ext>
            </a:extLst>
          </p:cNvPr>
          <p:cNvSpPr>
            <a:spLocks noGrp="1"/>
          </p:cNvSpPr>
          <p:nvPr>
            <p:ph type="body" sz="quarter" idx="21"/>
          </p:nvPr>
        </p:nvSpPr>
        <p:spPr>
          <a:xfrm>
            <a:off x="1458913" y="26026135"/>
            <a:ext cx="22257456" cy="2715985"/>
          </a:xfrm>
        </p:spPr>
        <p:txBody>
          <a:bodyPr/>
          <a:lstStyle>
            <a:lvl1pPr marL="0" indent="0">
              <a:buNone/>
              <a:defRPr/>
            </a:lvl1pPr>
          </a:lstStyle>
          <a:p>
            <a:pPr lvl="0"/>
            <a:endParaRPr lang="en-US" dirty="0"/>
          </a:p>
        </p:txBody>
      </p:sp>
      <p:sp>
        <p:nvSpPr>
          <p:cNvPr id="57" name="Text Placeholder 56">
            <a:extLst>
              <a:ext uri="{FF2B5EF4-FFF2-40B4-BE49-F238E27FC236}">
                <a16:creationId xmlns:a16="http://schemas.microsoft.com/office/drawing/2014/main" id="{16C5DAA8-62EE-5953-3199-BE1848129B7B}"/>
              </a:ext>
            </a:extLst>
          </p:cNvPr>
          <p:cNvSpPr>
            <a:spLocks noGrp="1"/>
          </p:cNvSpPr>
          <p:nvPr>
            <p:ph type="body" sz="quarter" idx="22"/>
          </p:nvPr>
        </p:nvSpPr>
        <p:spPr>
          <a:xfrm>
            <a:off x="2438400" y="5604079"/>
            <a:ext cx="33375600" cy="1969882"/>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id="{04B360C5-86AC-E2A4-485E-A51A7845D373}"/>
              </a:ext>
            </a:extLst>
          </p:cNvPr>
          <p:cNvSpPr>
            <a:spLocks noGrp="1"/>
          </p:cNvSpPr>
          <p:nvPr>
            <p:ph type="body" sz="quarter" idx="23"/>
          </p:nvPr>
        </p:nvSpPr>
        <p:spPr>
          <a:xfrm>
            <a:off x="5810943" y="3405854"/>
            <a:ext cx="26782914" cy="1680854"/>
          </a:xfrm>
        </p:spPr>
        <p:txBody>
          <a:bodyPr/>
          <a:lstStyle>
            <a:lvl1pPr marL="0" indent="0">
              <a:buNone/>
              <a:defRPr/>
            </a:lvl1pPr>
          </a:lstStyle>
          <a:p>
            <a:pPr lvl="0"/>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B6B83D91-BD52-C8C7-D28E-B99F6302892D}"/>
              </a:ext>
            </a:extLst>
          </p:cNvPr>
          <p:cNvGrpSpPr/>
          <p:nvPr userDrawn="1"/>
        </p:nvGrpSpPr>
        <p:grpSpPr>
          <a:xfrm>
            <a:off x="1150144" y="7303096"/>
            <a:ext cx="8253809" cy="1025128"/>
            <a:chOff x="0" y="0"/>
            <a:chExt cx="11005079" cy="1366837"/>
          </a:xfrm>
        </p:grpSpPr>
        <p:sp>
          <p:nvSpPr>
            <p:cNvPr id="8" name="Freeform 3">
              <a:extLst>
                <a:ext uri="{FF2B5EF4-FFF2-40B4-BE49-F238E27FC236}">
                  <a16:creationId xmlns:a16="http://schemas.microsoft.com/office/drawing/2014/main" id="{51E6DADA-8DCB-9072-1C53-D062DBE7BDA3}"/>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dirty="0"/>
            </a:p>
          </p:txBody>
        </p:sp>
      </p:grpSp>
      <p:grpSp>
        <p:nvGrpSpPr>
          <p:cNvPr id="12" name="Group 7">
            <a:extLst>
              <a:ext uri="{FF2B5EF4-FFF2-40B4-BE49-F238E27FC236}">
                <a16:creationId xmlns:a16="http://schemas.microsoft.com/office/drawing/2014/main" id="{EDCAED34-5489-4FC6-59A8-28F315066FD9}"/>
              </a:ext>
            </a:extLst>
          </p:cNvPr>
          <p:cNvGrpSpPr/>
          <p:nvPr userDrawn="1"/>
        </p:nvGrpSpPr>
        <p:grpSpPr>
          <a:xfrm>
            <a:off x="29135587" y="21666003"/>
            <a:ext cx="8253809" cy="1025128"/>
            <a:chOff x="0" y="0"/>
            <a:chExt cx="11005079" cy="1366837"/>
          </a:xfrm>
        </p:grpSpPr>
        <p:sp>
          <p:nvSpPr>
            <p:cNvPr id="13" name="Freeform 8">
              <a:extLst>
                <a:ext uri="{FF2B5EF4-FFF2-40B4-BE49-F238E27FC236}">
                  <a16:creationId xmlns:a16="http://schemas.microsoft.com/office/drawing/2014/main" id="{E5653846-25E1-FB2E-ACF4-AF18E5D670A6}"/>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dirty="0"/>
            </a:p>
          </p:txBody>
        </p:sp>
      </p:grpSp>
      <p:grpSp>
        <p:nvGrpSpPr>
          <p:cNvPr id="14" name="Group 9">
            <a:extLst>
              <a:ext uri="{FF2B5EF4-FFF2-40B4-BE49-F238E27FC236}">
                <a16:creationId xmlns:a16="http://schemas.microsoft.com/office/drawing/2014/main" id="{E77CFA03-DE2E-32D8-C444-CAD931F0DF79}"/>
              </a:ext>
            </a:extLst>
          </p:cNvPr>
          <p:cNvGrpSpPr/>
          <p:nvPr userDrawn="1"/>
        </p:nvGrpSpPr>
        <p:grpSpPr>
          <a:xfrm>
            <a:off x="10955537" y="7300318"/>
            <a:ext cx="16838492" cy="999771"/>
            <a:chOff x="0" y="0"/>
            <a:chExt cx="22451322" cy="1333028"/>
          </a:xfrm>
        </p:grpSpPr>
        <p:sp>
          <p:nvSpPr>
            <p:cNvPr id="15" name="Freeform 10">
              <a:extLst>
                <a:ext uri="{FF2B5EF4-FFF2-40B4-BE49-F238E27FC236}">
                  <a16:creationId xmlns:a16="http://schemas.microsoft.com/office/drawing/2014/main" id="{DA8A040F-1E44-4B5B-A3AA-8DD041CED61A}"/>
                </a:ext>
              </a:extLst>
            </p:cNvPr>
            <p:cNvSpPr/>
            <p:nvPr/>
          </p:nvSpPr>
          <p:spPr>
            <a:xfrm>
              <a:off x="0" y="0"/>
              <a:ext cx="22451313" cy="1332992"/>
            </a:xfrm>
            <a:custGeom>
              <a:avLst/>
              <a:gdLst/>
              <a:ahLst/>
              <a:cxnLst/>
              <a:rect l="l" t="t" r="r" b="b"/>
              <a:pathLst>
                <a:path w="22451313" h="1332992">
                  <a:moveTo>
                    <a:pt x="0" y="0"/>
                  </a:moveTo>
                  <a:lnTo>
                    <a:pt x="22451313" y="0"/>
                  </a:lnTo>
                  <a:lnTo>
                    <a:pt x="22451313" y="1332992"/>
                  </a:lnTo>
                  <a:lnTo>
                    <a:pt x="0" y="1332992"/>
                  </a:lnTo>
                  <a:close/>
                </a:path>
              </a:pathLst>
            </a:custGeom>
            <a:solidFill>
              <a:srgbClr val="FFE88E">
                <a:alpha val="49804"/>
              </a:srgbClr>
            </a:solidFill>
          </p:spPr>
          <p:txBody>
            <a:bodyPr/>
            <a:lstStyle/>
            <a:p>
              <a:endParaRPr lang="en-US" dirty="0"/>
            </a:p>
          </p:txBody>
        </p:sp>
        <p:sp>
          <p:nvSpPr>
            <p:cNvPr id="16" name="TextBox 11">
              <a:extLst>
                <a:ext uri="{FF2B5EF4-FFF2-40B4-BE49-F238E27FC236}">
                  <a16:creationId xmlns:a16="http://schemas.microsoft.com/office/drawing/2014/main" id="{21E7BC6F-532D-5118-CD20-5AEA24A6276F}"/>
                </a:ext>
              </a:extLst>
            </p:cNvPr>
            <p:cNvSpPr txBox="1"/>
            <p:nvPr/>
          </p:nvSpPr>
          <p:spPr>
            <a:xfrm>
              <a:off x="0" y="-76200"/>
              <a:ext cx="22451322" cy="1409228"/>
            </a:xfrm>
            <a:prstGeom prst="rect">
              <a:avLst/>
            </a:prstGeom>
          </p:spPr>
          <p:txBody>
            <a:bodyPr lIns="50800" tIns="50800" rIns="50800" bIns="50800" rtlCol="0" anchor="ctr"/>
            <a:lstStyle/>
            <a:p>
              <a:pPr algn="ctr">
                <a:lnSpc>
                  <a:spcPts val="5291"/>
                </a:lnSpc>
              </a:pPr>
              <a:endParaRPr lang="en-US" sz="4409" dirty="0">
                <a:solidFill>
                  <a:srgbClr val="000000"/>
                </a:solidFill>
                <a:latin typeface="Arial Bold"/>
              </a:endParaRPr>
            </a:p>
          </p:txBody>
        </p:sp>
      </p:grpSp>
      <p:grpSp>
        <p:nvGrpSpPr>
          <p:cNvPr id="98" name="Group 93">
            <a:extLst>
              <a:ext uri="{FF2B5EF4-FFF2-40B4-BE49-F238E27FC236}">
                <a16:creationId xmlns:a16="http://schemas.microsoft.com/office/drawing/2014/main" id="{56B87507-BFBE-3A2B-A39B-D0D92983E6EB}"/>
              </a:ext>
            </a:extLst>
          </p:cNvPr>
          <p:cNvGrpSpPr/>
          <p:nvPr userDrawn="1"/>
        </p:nvGrpSpPr>
        <p:grpSpPr>
          <a:xfrm>
            <a:off x="1150144" y="13530262"/>
            <a:ext cx="8253809" cy="1023740"/>
            <a:chOff x="0" y="0"/>
            <a:chExt cx="11005079" cy="1364987"/>
          </a:xfrm>
        </p:grpSpPr>
        <p:sp>
          <p:nvSpPr>
            <p:cNvPr id="99" name="Freeform 94">
              <a:extLst>
                <a:ext uri="{FF2B5EF4-FFF2-40B4-BE49-F238E27FC236}">
                  <a16:creationId xmlns:a16="http://schemas.microsoft.com/office/drawing/2014/main" id="{9606CFFB-01E2-1B7B-C8C2-0D165DB79313}"/>
                </a:ext>
              </a:extLst>
            </p:cNvPr>
            <p:cNvSpPr/>
            <p:nvPr/>
          </p:nvSpPr>
          <p:spPr>
            <a:xfrm>
              <a:off x="0" y="0"/>
              <a:ext cx="11005058" cy="1364996"/>
            </a:xfrm>
            <a:custGeom>
              <a:avLst/>
              <a:gdLst/>
              <a:ahLst/>
              <a:cxnLst/>
              <a:rect l="l" t="t" r="r" b="b"/>
              <a:pathLst>
                <a:path w="11005058" h="1364996">
                  <a:moveTo>
                    <a:pt x="0" y="0"/>
                  </a:moveTo>
                  <a:lnTo>
                    <a:pt x="11005058" y="0"/>
                  </a:lnTo>
                  <a:lnTo>
                    <a:pt x="11005058" y="1364996"/>
                  </a:lnTo>
                  <a:lnTo>
                    <a:pt x="0" y="1364996"/>
                  </a:lnTo>
                  <a:close/>
                </a:path>
              </a:pathLst>
            </a:custGeom>
            <a:solidFill>
              <a:srgbClr val="FFE88E">
                <a:alpha val="49804"/>
              </a:srgbClr>
            </a:solidFill>
          </p:spPr>
          <p:txBody>
            <a:bodyPr/>
            <a:lstStyle/>
            <a:p>
              <a:endParaRPr lang="en-US" dirty="0"/>
            </a:p>
          </p:txBody>
        </p:sp>
      </p:grpSp>
      <p:grpSp>
        <p:nvGrpSpPr>
          <p:cNvPr id="100" name="Group 95">
            <a:extLst>
              <a:ext uri="{FF2B5EF4-FFF2-40B4-BE49-F238E27FC236}">
                <a16:creationId xmlns:a16="http://schemas.microsoft.com/office/drawing/2014/main" id="{7CB96F29-C46E-D412-5AE5-949B563C03E1}"/>
              </a:ext>
            </a:extLst>
          </p:cNvPr>
          <p:cNvGrpSpPr/>
          <p:nvPr userDrawn="1"/>
        </p:nvGrpSpPr>
        <p:grpSpPr>
          <a:xfrm>
            <a:off x="1150144" y="17896087"/>
            <a:ext cx="8253809" cy="1025128"/>
            <a:chOff x="0" y="0"/>
            <a:chExt cx="11005079" cy="1366837"/>
          </a:xfrm>
        </p:grpSpPr>
        <p:sp>
          <p:nvSpPr>
            <p:cNvPr id="101" name="Freeform 96">
              <a:extLst>
                <a:ext uri="{FF2B5EF4-FFF2-40B4-BE49-F238E27FC236}">
                  <a16:creationId xmlns:a16="http://schemas.microsoft.com/office/drawing/2014/main" id="{BB16EA88-9A1F-7A13-245C-213A2B8FFD41}"/>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dirty="0"/>
            </a:p>
          </p:txBody>
        </p:sp>
      </p:grpSp>
      <p:grpSp>
        <p:nvGrpSpPr>
          <p:cNvPr id="102" name="Group 97">
            <a:extLst>
              <a:ext uri="{FF2B5EF4-FFF2-40B4-BE49-F238E27FC236}">
                <a16:creationId xmlns:a16="http://schemas.microsoft.com/office/drawing/2014/main" id="{A6D62A65-981C-4A84-EC3A-988EF540383A}"/>
              </a:ext>
            </a:extLst>
          </p:cNvPr>
          <p:cNvGrpSpPr/>
          <p:nvPr userDrawn="1"/>
        </p:nvGrpSpPr>
        <p:grpSpPr>
          <a:xfrm>
            <a:off x="29100860" y="7303096"/>
            <a:ext cx="8253809" cy="1025128"/>
            <a:chOff x="0" y="0"/>
            <a:chExt cx="11005079" cy="1366837"/>
          </a:xfrm>
        </p:grpSpPr>
        <p:sp>
          <p:nvSpPr>
            <p:cNvPr id="103" name="Freeform 98">
              <a:extLst>
                <a:ext uri="{FF2B5EF4-FFF2-40B4-BE49-F238E27FC236}">
                  <a16:creationId xmlns:a16="http://schemas.microsoft.com/office/drawing/2014/main" id="{895F1C68-116B-EDFC-8326-CDB0C951322E}"/>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dirty="0"/>
            </a:p>
          </p:txBody>
        </p:sp>
      </p:grpSp>
      <p:sp>
        <p:nvSpPr>
          <p:cNvPr id="104" name="Freeform 99">
            <a:extLst>
              <a:ext uri="{FF2B5EF4-FFF2-40B4-BE49-F238E27FC236}">
                <a16:creationId xmlns:a16="http://schemas.microsoft.com/office/drawing/2014/main" id="{91FF5B0D-15D4-28C1-4B91-01EBF3B11AD1}"/>
              </a:ext>
            </a:extLst>
          </p:cNvPr>
          <p:cNvSpPr/>
          <p:nvPr userDrawn="1"/>
        </p:nvSpPr>
        <p:spPr>
          <a:xfrm flipV="1">
            <a:off x="-1451530" y="-218468"/>
            <a:ext cx="39852600" cy="6834670"/>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0" t="-28509" r="-316" b="-57231"/>
            </a:stretch>
          </a:blipFill>
        </p:spPr>
        <p:txBody>
          <a:bodyPr/>
          <a:lstStyle/>
          <a:p>
            <a:endParaRPr lang="en-US" dirty="0"/>
          </a:p>
        </p:txBody>
      </p:sp>
      <p:sp>
        <p:nvSpPr>
          <p:cNvPr id="105" name="Freeform 100">
            <a:extLst>
              <a:ext uri="{FF2B5EF4-FFF2-40B4-BE49-F238E27FC236}">
                <a16:creationId xmlns:a16="http://schemas.microsoft.com/office/drawing/2014/main" id="{F477A67A-7FF6-706D-6FC1-10C0F46116B2}"/>
              </a:ext>
            </a:extLst>
          </p:cNvPr>
          <p:cNvSpPr/>
          <p:nvPr userDrawn="1"/>
        </p:nvSpPr>
        <p:spPr>
          <a:xfrm>
            <a:off x="487435" y="362365"/>
            <a:ext cx="3734052" cy="1625781"/>
          </a:xfrm>
          <a:custGeom>
            <a:avLst/>
            <a:gdLst/>
            <a:ahLst/>
            <a:cxnLst/>
            <a:rect l="l" t="t" r="r" b="b"/>
            <a:pathLst>
              <a:path w="3734052" h="1625781">
                <a:moveTo>
                  <a:pt x="0" y="0"/>
                </a:moveTo>
                <a:lnTo>
                  <a:pt x="3734052" y="0"/>
                </a:lnTo>
                <a:lnTo>
                  <a:pt x="3734052" y="1625781"/>
                </a:lnTo>
                <a:lnTo>
                  <a:pt x="0" y="1625781"/>
                </a:lnTo>
                <a:lnTo>
                  <a:pt x="0" y="0"/>
                </a:lnTo>
                <a:close/>
              </a:path>
            </a:pathLst>
          </a:custGeom>
          <a:blipFill>
            <a:blip r:embed="rId4"/>
            <a:stretch>
              <a:fillRect/>
            </a:stretch>
          </a:blipFill>
        </p:spPr>
        <p:txBody>
          <a:bodyPr/>
          <a:lstStyle/>
          <a:p>
            <a:endParaRPr lang="en-US" dirty="0"/>
          </a:p>
        </p:txBody>
      </p:sp>
      <p:sp>
        <p:nvSpPr>
          <p:cNvPr id="129" name="Freeform 124">
            <a:extLst>
              <a:ext uri="{FF2B5EF4-FFF2-40B4-BE49-F238E27FC236}">
                <a16:creationId xmlns:a16="http://schemas.microsoft.com/office/drawing/2014/main" id="{AE9E6FEB-DBCE-5892-F85A-0DE5CED538B7}"/>
              </a:ext>
            </a:extLst>
          </p:cNvPr>
          <p:cNvSpPr/>
          <p:nvPr userDrawn="1"/>
        </p:nvSpPr>
        <p:spPr>
          <a:xfrm>
            <a:off x="34144567" y="362365"/>
            <a:ext cx="3734052" cy="1583955"/>
          </a:xfrm>
          <a:custGeom>
            <a:avLst/>
            <a:gdLst/>
            <a:ahLst/>
            <a:cxnLst/>
            <a:rect l="l" t="t" r="r" b="b"/>
            <a:pathLst>
              <a:path w="3734052" h="1583955">
                <a:moveTo>
                  <a:pt x="0" y="0"/>
                </a:moveTo>
                <a:lnTo>
                  <a:pt x="3734052" y="0"/>
                </a:lnTo>
                <a:lnTo>
                  <a:pt x="3734052" y="1583955"/>
                </a:lnTo>
                <a:lnTo>
                  <a:pt x="0" y="1583955"/>
                </a:lnTo>
                <a:lnTo>
                  <a:pt x="0" y="0"/>
                </a:lnTo>
                <a:close/>
              </a:path>
            </a:pathLst>
          </a:custGeom>
          <a:blipFill>
            <a:blip r:embed="rId4"/>
            <a:stretch>
              <a:fillRect t="-2640"/>
            </a:stretch>
          </a:blipFill>
        </p:spPr>
        <p:txBody>
          <a:bodyPr/>
          <a:lstStyle/>
          <a:p>
            <a:endParaRPr lang="en-US" dirty="0"/>
          </a:p>
        </p:txBody>
      </p:sp>
      <p:sp>
        <p:nvSpPr>
          <p:cNvPr id="131" name="Text Placeholder 130">
            <a:extLst>
              <a:ext uri="{FF2B5EF4-FFF2-40B4-BE49-F238E27FC236}">
                <a16:creationId xmlns:a16="http://schemas.microsoft.com/office/drawing/2014/main" id="{66B3A510-3C20-2DF8-D1F4-8A51BEABEF3E}"/>
              </a:ext>
            </a:extLst>
          </p:cNvPr>
          <p:cNvSpPr>
            <a:spLocks noGrp="1"/>
          </p:cNvSpPr>
          <p:nvPr>
            <p:ph type="body" sz="quarter" idx="10"/>
          </p:nvPr>
        </p:nvSpPr>
        <p:spPr>
          <a:xfrm>
            <a:off x="6932811" y="3838273"/>
            <a:ext cx="22937589" cy="914400"/>
          </a:xfrm>
        </p:spPr>
        <p:txBody>
          <a:bodyPr/>
          <a:lstStyle>
            <a:lvl1pPr marL="0" indent="0">
              <a:buNone/>
              <a:defRPr/>
            </a:lvl1pPr>
          </a:lstStyle>
          <a:p>
            <a:pPr lvl="0"/>
            <a:endParaRPr lang="en-US" dirty="0"/>
          </a:p>
        </p:txBody>
      </p:sp>
      <p:sp>
        <p:nvSpPr>
          <p:cNvPr id="133" name="Text Placeholder 132">
            <a:extLst>
              <a:ext uri="{FF2B5EF4-FFF2-40B4-BE49-F238E27FC236}">
                <a16:creationId xmlns:a16="http://schemas.microsoft.com/office/drawing/2014/main" id="{33B505DF-AECB-9DEA-6C46-85BEB329898D}"/>
              </a:ext>
            </a:extLst>
          </p:cNvPr>
          <p:cNvSpPr>
            <a:spLocks noGrp="1"/>
          </p:cNvSpPr>
          <p:nvPr>
            <p:ph type="body" sz="quarter" idx="11"/>
          </p:nvPr>
        </p:nvSpPr>
        <p:spPr>
          <a:xfrm>
            <a:off x="4249499" y="5039868"/>
            <a:ext cx="28450541" cy="1877434"/>
          </a:xfrm>
        </p:spPr>
        <p:txBody>
          <a:bodyPr/>
          <a:lstStyle>
            <a:lvl1pPr marL="0" indent="0">
              <a:buNone/>
              <a:defRPr/>
            </a:lvl1pPr>
          </a:lstStyle>
          <a:p>
            <a:pPr lvl="0"/>
            <a:endParaRPr lang="en-US" dirty="0"/>
          </a:p>
        </p:txBody>
      </p:sp>
      <p:sp>
        <p:nvSpPr>
          <p:cNvPr id="135" name="Text Placeholder 134">
            <a:extLst>
              <a:ext uri="{FF2B5EF4-FFF2-40B4-BE49-F238E27FC236}">
                <a16:creationId xmlns:a16="http://schemas.microsoft.com/office/drawing/2014/main" id="{D7FD4DE5-51EB-E62A-81A5-6DABB73A2B2D}"/>
              </a:ext>
            </a:extLst>
          </p:cNvPr>
          <p:cNvSpPr>
            <a:spLocks noGrp="1"/>
          </p:cNvSpPr>
          <p:nvPr>
            <p:ph type="body" sz="quarter" idx="12"/>
          </p:nvPr>
        </p:nvSpPr>
        <p:spPr>
          <a:xfrm>
            <a:off x="1502664" y="7337484"/>
            <a:ext cx="7107936" cy="889428"/>
          </a:xfrm>
        </p:spPr>
        <p:txBody>
          <a:bodyPr/>
          <a:lstStyle>
            <a:lvl1pPr marL="0" indent="0">
              <a:buNone/>
              <a:defRPr/>
            </a:lvl1pPr>
          </a:lstStyle>
          <a:p>
            <a:pPr lvl="0"/>
            <a:endParaRPr lang="en-US" dirty="0"/>
          </a:p>
        </p:txBody>
      </p:sp>
      <p:sp>
        <p:nvSpPr>
          <p:cNvPr id="136" name="Text Placeholder 134">
            <a:extLst>
              <a:ext uri="{FF2B5EF4-FFF2-40B4-BE49-F238E27FC236}">
                <a16:creationId xmlns:a16="http://schemas.microsoft.com/office/drawing/2014/main" id="{DE863357-0FF0-EF2C-BA8C-6BEDA7CE798E}"/>
              </a:ext>
            </a:extLst>
          </p:cNvPr>
          <p:cNvSpPr>
            <a:spLocks noGrp="1"/>
          </p:cNvSpPr>
          <p:nvPr>
            <p:ph type="body" sz="quarter" idx="13"/>
          </p:nvPr>
        </p:nvSpPr>
        <p:spPr>
          <a:xfrm>
            <a:off x="14554200" y="7303096"/>
            <a:ext cx="9753600" cy="965975"/>
          </a:xfrm>
        </p:spPr>
        <p:txBody>
          <a:bodyPr/>
          <a:lstStyle>
            <a:lvl1pPr marL="0" indent="0">
              <a:buNone/>
              <a:defRPr/>
            </a:lvl1pPr>
          </a:lstStyle>
          <a:p>
            <a:pPr lvl="0"/>
            <a:endParaRPr lang="en-US" dirty="0"/>
          </a:p>
        </p:txBody>
      </p:sp>
      <p:sp>
        <p:nvSpPr>
          <p:cNvPr id="137" name="Text Placeholder 134">
            <a:extLst>
              <a:ext uri="{FF2B5EF4-FFF2-40B4-BE49-F238E27FC236}">
                <a16:creationId xmlns:a16="http://schemas.microsoft.com/office/drawing/2014/main" id="{E6D042A7-0C26-93C2-2743-393F6F2C630A}"/>
              </a:ext>
            </a:extLst>
          </p:cNvPr>
          <p:cNvSpPr>
            <a:spLocks noGrp="1"/>
          </p:cNvSpPr>
          <p:nvPr>
            <p:ph type="body" sz="quarter" idx="14"/>
          </p:nvPr>
        </p:nvSpPr>
        <p:spPr>
          <a:xfrm>
            <a:off x="1828800" y="13522148"/>
            <a:ext cx="6781800" cy="965975"/>
          </a:xfrm>
        </p:spPr>
        <p:txBody>
          <a:bodyPr/>
          <a:lstStyle>
            <a:lvl1pPr marL="0" indent="0">
              <a:buNone/>
              <a:defRPr/>
            </a:lvl1pPr>
          </a:lstStyle>
          <a:p>
            <a:pPr lvl="0"/>
            <a:endParaRPr lang="en-US" dirty="0"/>
          </a:p>
        </p:txBody>
      </p:sp>
      <p:sp>
        <p:nvSpPr>
          <p:cNvPr id="139" name="Text Placeholder 138">
            <a:extLst>
              <a:ext uri="{FF2B5EF4-FFF2-40B4-BE49-F238E27FC236}">
                <a16:creationId xmlns:a16="http://schemas.microsoft.com/office/drawing/2014/main" id="{91693D75-525F-9947-0C5C-70B408426CA0}"/>
              </a:ext>
            </a:extLst>
          </p:cNvPr>
          <p:cNvSpPr>
            <a:spLocks noGrp="1"/>
          </p:cNvSpPr>
          <p:nvPr>
            <p:ph type="body" sz="quarter" idx="15"/>
          </p:nvPr>
        </p:nvSpPr>
        <p:spPr>
          <a:xfrm>
            <a:off x="1502664" y="8431047"/>
            <a:ext cx="7676695" cy="1828334"/>
          </a:xfrm>
        </p:spPr>
        <p:txBody>
          <a:bodyPr/>
          <a:lstStyle>
            <a:lvl1pPr marL="0" indent="0">
              <a:buNone/>
              <a:defRPr/>
            </a:lvl1pPr>
          </a:lstStyle>
          <a:p>
            <a:pPr lvl="0"/>
            <a:endParaRPr lang="en-US" dirty="0"/>
          </a:p>
        </p:txBody>
      </p:sp>
      <p:sp>
        <p:nvSpPr>
          <p:cNvPr id="141" name="Text Placeholder 140">
            <a:extLst>
              <a:ext uri="{FF2B5EF4-FFF2-40B4-BE49-F238E27FC236}">
                <a16:creationId xmlns:a16="http://schemas.microsoft.com/office/drawing/2014/main" id="{A0694791-19BF-2F83-583E-D0BC9FC92A0C}"/>
              </a:ext>
            </a:extLst>
          </p:cNvPr>
          <p:cNvSpPr>
            <a:spLocks noGrp="1"/>
          </p:cNvSpPr>
          <p:nvPr>
            <p:ph type="body" sz="quarter" idx="16"/>
          </p:nvPr>
        </p:nvSpPr>
        <p:spPr>
          <a:xfrm>
            <a:off x="1478280" y="10455298"/>
            <a:ext cx="7675996" cy="2870933"/>
          </a:xfrm>
        </p:spPr>
        <p:txBody>
          <a:bodyPr/>
          <a:lstStyle>
            <a:lvl1pPr marL="0" indent="0">
              <a:buNone/>
              <a:defRPr/>
            </a:lvl1pPr>
          </a:lstStyle>
          <a:p>
            <a:pPr lvl="0"/>
            <a:endParaRPr lang="en-US" dirty="0"/>
          </a:p>
        </p:txBody>
      </p:sp>
      <p:sp>
        <p:nvSpPr>
          <p:cNvPr id="142" name="Text Placeholder 134">
            <a:extLst>
              <a:ext uri="{FF2B5EF4-FFF2-40B4-BE49-F238E27FC236}">
                <a16:creationId xmlns:a16="http://schemas.microsoft.com/office/drawing/2014/main" id="{F7073B35-5813-6131-5214-BE7E6031C436}"/>
              </a:ext>
            </a:extLst>
          </p:cNvPr>
          <p:cNvSpPr>
            <a:spLocks noGrp="1"/>
          </p:cNvSpPr>
          <p:nvPr>
            <p:ph type="body" sz="quarter" idx="17"/>
          </p:nvPr>
        </p:nvSpPr>
        <p:spPr>
          <a:xfrm>
            <a:off x="29870400" y="7303096"/>
            <a:ext cx="6553200" cy="965975"/>
          </a:xfrm>
        </p:spPr>
        <p:txBody>
          <a:bodyPr/>
          <a:lstStyle>
            <a:lvl1pPr marL="0" indent="0">
              <a:buNone/>
              <a:defRPr/>
            </a:lvl1pPr>
          </a:lstStyle>
          <a:p>
            <a:pPr lvl="0"/>
            <a:endParaRPr lang="en-US" dirty="0"/>
          </a:p>
        </p:txBody>
      </p:sp>
      <p:sp>
        <p:nvSpPr>
          <p:cNvPr id="143" name="Text Placeholder 134">
            <a:extLst>
              <a:ext uri="{FF2B5EF4-FFF2-40B4-BE49-F238E27FC236}">
                <a16:creationId xmlns:a16="http://schemas.microsoft.com/office/drawing/2014/main" id="{ABAA6E35-FAFC-F4DD-6F3B-CD735AA83632}"/>
              </a:ext>
            </a:extLst>
          </p:cNvPr>
          <p:cNvSpPr>
            <a:spLocks noGrp="1"/>
          </p:cNvSpPr>
          <p:nvPr>
            <p:ph type="body" sz="quarter" idx="18"/>
          </p:nvPr>
        </p:nvSpPr>
        <p:spPr>
          <a:xfrm>
            <a:off x="1828800" y="17884664"/>
            <a:ext cx="6781800" cy="965975"/>
          </a:xfrm>
        </p:spPr>
        <p:txBody>
          <a:bodyPr/>
          <a:lstStyle>
            <a:lvl1pPr marL="0" indent="0">
              <a:buNone/>
              <a:defRPr/>
            </a:lvl1pPr>
          </a:lstStyle>
          <a:p>
            <a:pPr lvl="0"/>
            <a:endParaRPr lang="en-US" dirty="0"/>
          </a:p>
        </p:txBody>
      </p:sp>
      <p:sp>
        <p:nvSpPr>
          <p:cNvPr id="145" name="Content Placeholder 144">
            <a:extLst>
              <a:ext uri="{FF2B5EF4-FFF2-40B4-BE49-F238E27FC236}">
                <a16:creationId xmlns:a16="http://schemas.microsoft.com/office/drawing/2014/main" id="{7053B840-FCD3-3545-C008-218A447EDA09}"/>
              </a:ext>
            </a:extLst>
          </p:cNvPr>
          <p:cNvSpPr>
            <a:spLocks noGrp="1"/>
          </p:cNvSpPr>
          <p:nvPr>
            <p:ph sz="quarter" idx="19"/>
          </p:nvPr>
        </p:nvSpPr>
        <p:spPr>
          <a:xfrm>
            <a:off x="10705269" y="8625955"/>
            <a:ext cx="17041816" cy="18786386"/>
          </a:xfrm>
        </p:spPr>
        <p:txBody>
          <a:bodyPr/>
          <a:lstStyle>
            <a:lvl1pPr marL="0" indent="0">
              <a:buNone/>
              <a:defRPr/>
            </a:lvl1pPr>
          </a:lstStyle>
          <a:p>
            <a:pPr lvl="0"/>
            <a:endParaRPr lang="en-US" dirty="0"/>
          </a:p>
        </p:txBody>
      </p:sp>
      <p:sp>
        <p:nvSpPr>
          <p:cNvPr id="147" name="Text Placeholder 146">
            <a:extLst>
              <a:ext uri="{FF2B5EF4-FFF2-40B4-BE49-F238E27FC236}">
                <a16:creationId xmlns:a16="http://schemas.microsoft.com/office/drawing/2014/main" id="{C432303B-AA26-AA8F-A9B8-983FDC31886B}"/>
              </a:ext>
            </a:extLst>
          </p:cNvPr>
          <p:cNvSpPr>
            <a:spLocks noGrp="1"/>
          </p:cNvSpPr>
          <p:nvPr>
            <p:ph type="body" sz="quarter" idx="20"/>
          </p:nvPr>
        </p:nvSpPr>
        <p:spPr>
          <a:xfrm>
            <a:off x="1150938" y="14758040"/>
            <a:ext cx="8003338" cy="3000964"/>
          </a:xfrm>
        </p:spPr>
        <p:txBody>
          <a:bodyPr/>
          <a:lstStyle>
            <a:lvl1pPr marL="0" indent="0">
              <a:buNone/>
              <a:defRPr/>
            </a:lvl1pPr>
          </a:lstStyle>
          <a:p>
            <a:pPr lvl="0"/>
            <a:endParaRPr lang="en-US" dirty="0"/>
          </a:p>
        </p:txBody>
      </p:sp>
      <p:sp>
        <p:nvSpPr>
          <p:cNvPr id="149" name="Text Placeholder 148">
            <a:extLst>
              <a:ext uri="{FF2B5EF4-FFF2-40B4-BE49-F238E27FC236}">
                <a16:creationId xmlns:a16="http://schemas.microsoft.com/office/drawing/2014/main" id="{AE1D0D73-24E7-1AB3-C1EC-44B9141B82D0}"/>
              </a:ext>
            </a:extLst>
          </p:cNvPr>
          <p:cNvSpPr>
            <a:spLocks noGrp="1"/>
          </p:cNvSpPr>
          <p:nvPr>
            <p:ph type="body" sz="quarter" idx="21"/>
          </p:nvPr>
        </p:nvSpPr>
        <p:spPr>
          <a:xfrm>
            <a:off x="1039804" y="19058251"/>
            <a:ext cx="8983662" cy="8354090"/>
          </a:xfrm>
        </p:spPr>
        <p:txBody>
          <a:bodyPr/>
          <a:lstStyle>
            <a:lvl1pPr marL="0" indent="0">
              <a:buNone/>
              <a:defRPr/>
            </a:lvl1pPr>
          </a:lstStyle>
          <a:p>
            <a:pPr lvl="0"/>
            <a:endParaRPr lang="en-US" dirty="0"/>
          </a:p>
        </p:txBody>
      </p:sp>
      <p:sp>
        <p:nvSpPr>
          <p:cNvPr id="151" name="Text Placeholder 150">
            <a:extLst>
              <a:ext uri="{FF2B5EF4-FFF2-40B4-BE49-F238E27FC236}">
                <a16:creationId xmlns:a16="http://schemas.microsoft.com/office/drawing/2014/main" id="{AAC6FCAF-D056-77D8-E43F-3100F9224B47}"/>
              </a:ext>
            </a:extLst>
          </p:cNvPr>
          <p:cNvSpPr>
            <a:spLocks noGrp="1"/>
          </p:cNvSpPr>
          <p:nvPr>
            <p:ph type="body" sz="quarter" idx="22"/>
          </p:nvPr>
        </p:nvSpPr>
        <p:spPr>
          <a:xfrm>
            <a:off x="28606228" y="8543134"/>
            <a:ext cx="9227419" cy="12517512"/>
          </a:xfrm>
        </p:spPr>
        <p:txBody>
          <a:bodyPr/>
          <a:lstStyle>
            <a:lvl1pPr marL="0" indent="0">
              <a:buNone/>
              <a:defRPr/>
            </a:lvl1pPr>
          </a:lstStyle>
          <a:p>
            <a:pPr lvl="0"/>
            <a:endParaRPr lang="en-US" dirty="0"/>
          </a:p>
        </p:txBody>
      </p:sp>
      <p:sp>
        <p:nvSpPr>
          <p:cNvPr id="153" name="Text Placeholder 152">
            <a:extLst>
              <a:ext uri="{FF2B5EF4-FFF2-40B4-BE49-F238E27FC236}">
                <a16:creationId xmlns:a16="http://schemas.microsoft.com/office/drawing/2014/main" id="{57539226-F21C-093D-2A39-F7DE1C5DD94F}"/>
              </a:ext>
            </a:extLst>
          </p:cNvPr>
          <p:cNvSpPr>
            <a:spLocks noGrp="1"/>
          </p:cNvSpPr>
          <p:nvPr>
            <p:ph type="body" sz="quarter" idx="23"/>
          </p:nvPr>
        </p:nvSpPr>
        <p:spPr>
          <a:xfrm>
            <a:off x="28651199" y="22984127"/>
            <a:ext cx="9227419" cy="4428214"/>
          </a:xfrm>
        </p:spPr>
        <p:txBody>
          <a:bodyPr/>
          <a:lstStyle>
            <a:lvl1pPr marL="0" indent="0">
              <a:buNone/>
              <a:defRPr/>
            </a:lvl1pPr>
          </a:lstStyle>
          <a:p>
            <a:pPr lvl="0"/>
            <a:endParaRPr lang="en-US" dirty="0"/>
          </a:p>
        </p:txBody>
      </p:sp>
      <p:sp>
        <p:nvSpPr>
          <p:cNvPr id="154" name="Text Placeholder 134">
            <a:extLst>
              <a:ext uri="{FF2B5EF4-FFF2-40B4-BE49-F238E27FC236}">
                <a16:creationId xmlns:a16="http://schemas.microsoft.com/office/drawing/2014/main" id="{342EE2EB-7CF6-8646-F3DB-78E291DE4873}"/>
              </a:ext>
            </a:extLst>
          </p:cNvPr>
          <p:cNvSpPr>
            <a:spLocks noGrp="1"/>
          </p:cNvSpPr>
          <p:nvPr>
            <p:ph type="body" sz="quarter" idx="24"/>
          </p:nvPr>
        </p:nvSpPr>
        <p:spPr>
          <a:xfrm>
            <a:off x="30055114" y="21695555"/>
            <a:ext cx="6553200" cy="965975"/>
          </a:xfrm>
        </p:spPr>
        <p:txBody>
          <a:bodyPr/>
          <a:lstStyle>
            <a:lvl1pPr marL="0" indent="0">
              <a:buNone/>
              <a:defRPr/>
            </a:lvl1pPr>
          </a:lstStyle>
          <a:p>
            <a:pPr lvl="0"/>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8" name="Group 2">
            <a:extLst>
              <a:ext uri="{FF2B5EF4-FFF2-40B4-BE49-F238E27FC236}">
                <a16:creationId xmlns:a16="http://schemas.microsoft.com/office/drawing/2014/main" id="{4BA4B810-8BCE-61AE-3A96-660C26061A4F}"/>
              </a:ext>
            </a:extLst>
          </p:cNvPr>
          <p:cNvGrpSpPr/>
          <p:nvPr userDrawn="1"/>
        </p:nvGrpSpPr>
        <p:grpSpPr>
          <a:xfrm>
            <a:off x="213840" y="5914440"/>
            <a:ext cx="12246120" cy="946080"/>
            <a:chOff x="0" y="0"/>
            <a:chExt cx="16328160" cy="1261440"/>
          </a:xfrm>
        </p:grpSpPr>
        <p:sp>
          <p:nvSpPr>
            <p:cNvPr id="9" name="Freeform 3">
              <a:extLst>
                <a:ext uri="{FF2B5EF4-FFF2-40B4-BE49-F238E27FC236}">
                  <a16:creationId xmlns:a16="http://schemas.microsoft.com/office/drawing/2014/main" id="{4847FF8A-1B9C-6D0F-63BD-758BA7F345F7}"/>
                </a:ext>
              </a:extLst>
            </p:cNvPr>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dirty="0"/>
            </a:p>
          </p:txBody>
        </p:sp>
      </p:grpSp>
      <p:grpSp>
        <p:nvGrpSpPr>
          <p:cNvPr id="10" name="Group 4">
            <a:extLst>
              <a:ext uri="{FF2B5EF4-FFF2-40B4-BE49-F238E27FC236}">
                <a16:creationId xmlns:a16="http://schemas.microsoft.com/office/drawing/2014/main" id="{847F1778-5772-E307-D83D-CEF56A9AFC61}"/>
              </a:ext>
            </a:extLst>
          </p:cNvPr>
          <p:cNvGrpSpPr/>
          <p:nvPr userDrawn="1"/>
        </p:nvGrpSpPr>
        <p:grpSpPr>
          <a:xfrm>
            <a:off x="4983120" y="26231760"/>
            <a:ext cx="28375920" cy="889200"/>
            <a:chOff x="0" y="0"/>
            <a:chExt cx="37834560" cy="1185600"/>
          </a:xfrm>
        </p:grpSpPr>
        <p:sp>
          <p:nvSpPr>
            <p:cNvPr id="11" name="Freeform 5">
              <a:extLst>
                <a:ext uri="{FF2B5EF4-FFF2-40B4-BE49-F238E27FC236}">
                  <a16:creationId xmlns:a16="http://schemas.microsoft.com/office/drawing/2014/main" id="{36A0955A-BCC8-C265-2D0C-4F75BB7E3195}"/>
                </a:ext>
              </a:extLst>
            </p:cNvPr>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dirty="0"/>
            </a:p>
          </p:txBody>
        </p:sp>
      </p:grpSp>
      <p:grpSp>
        <p:nvGrpSpPr>
          <p:cNvPr id="13" name="Group 7">
            <a:extLst>
              <a:ext uri="{FF2B5EF4-FFF2-40B4-BE49-F238E27FC236}">
                <a16:creationId xmlns:a16="http://schemas.microsoft.com/office/drawing/2014/main" id="{EDC035FC-DF95-3EAB-C0DF-57832D465832}"/>
              </a:ext>
            </a:extLst>
          </p:cNvPr>
          <p:cNvGrpSpPr/>
          <p:nvPr userDrawn="1"/>
        </p:nvGrpSpPr>
        <p:grpSpPr>
          <a:xfrm>
            <a:off x="123840" y="16016400"/>
            <a:ext cx="12246120" cy="1052280"/>
            <a:chOff x="0" y="0"/>
            <a:chExt cx="16328160" cy="1403040"/>
          </a:xfrm>
        </p:grpSpPr>
        <p:sp>
          <p:nvSpPr>
            <p:cNvPr id="14" name="Freeform 8">
              <a:extLst>
                <a:ext uri="{FF2B5EF4-FFF2-40B4-BE49-F238E27FC236}">
                  <a16:creationId xmlns:a16="http://schemas.microsoft.com/office/drawing/2014/main" id="{F4D5F6E2-1D1E-A6A4-F412-58248260AD0B}"/>
                </a:ext>
              </a:extLst>
            </p:cNvPr>
            <p:cNvSpPr/>
            <p:nvPr/>
          </p:nvSpPr>
          <p:spPr>
            <a:xfrm>
              <a:off x="0" y="0"/>
              <a:ext cx="16328137" cy="1403096"/>
            </a:xfrm>
            <a:custGeom>
              <a:avLst/>
              <a:gdLst/>
              <a:ahLst/>
              <a:cxnLst/>
              <a:rect l="l" t="t" r="r" b="b"/>
              <a:pathLst>
                <a:path w="16328137" h="1403096">
                  <a:moveTo>
                    <a:pt x="0" y="0"/>
                  </a:moveTo>
                  <a:lnTo>
                    <a:pt x="16328137" y="0"/>
                  </a:lnTo>
                  <a:lnTo>
                    <a:pt x="16328137" y="1403096"/>
                  </a:lnTo>
                  <a:lnTo>
                    <a:pt x="0" y="1403096"/>
                  </a:lnTo>
                  <a:close/>
                </a:path>
              </a:pathLst>
            </a:custGeom>
            <a:solidFill>
              <a:srgbClr val="D6C3EF">
                <a:alpha val="49804"/>
              </a:srgbClr>
            </a:solidFill>
          </p:spPr>
          <p:txBody>
            <a:bodyPr/>
            <a:lstStyle/>
            <a:p>
              <a:endParaRPr lang="en-US" dirty="0"/>
            </a:p>
          </p:txBody>
        </p:sp>
      </p:grpSp>
      <p:grpSp>
        <p:nvGrpSpPr>
          <p:cNvPr id="16" name="Group 10">
            <a:extLst>
              <a:ext uri="{FF2B5EF4-FFF2-40B4-BE49-F238E27FC236}">
                <a16:creationId xmlns:a16="http://schemas.microsoft.com/office/drawing/2014/main" id="{DC189450-1AA3-2700-8794-0EE4BA71A29C}"/>
              </a:ext>
            </a:extLst>
          </p:cNvPr>
          <p:cNvGrpSpPr/>
          <p:nvPr userDrawn="1"/>
        </p:nvGrpSpPr>
        <p:grpSpPr>
          <a:xfrm>
            <a:off x="123840" y="9344160"/>
            <a:ext cx="12246120" cy="976320"/>
            <a:chOff x="0" y="0"/>
            <a:chExt cx="16328160" cy="1301760"/>
          </a:xfrm>
        </p:grpSpPr>
        <p:sp>
          <p:nvSpPr>
            <p:cNvPr id="17" name="Freeform 11">
              <a:extLst>
                <a:ext uri="{FF2B5EF4-FFF2-40B4-BE49-F238E27FC236}">
                  <a16:creationId xmlns:a16="http://schemas.microsoft.com/office/drawing/2014/main" id="{99C01B6A-D710-A964-E467-C8524EE89DE3}"/>
                </a:ext>
              </a:extLst>
            </p:cNvPr>
            <p:cNvSpPr/>
            <p:nvPr/>
          </p:nvSpPr>
          <p:spPr>
            <a:xfrm>
              <a:off x="0" y="0"/>
              <a:ext cx="16328137" cy="1301750"/>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dirty="0"/>
            </a:p>
          </p:txBody>
        </p:sp>
      </p:grpSp>
      <p:sp>
        <p:nvSpPr>
          <p:cNvPr id="19" name="Freeform 13">
            <a:extLst>
              <a:ext uri="{FF2B5EF4-FFF2-40B4-BE49-F238E27FC236}">
                <a16:creationId xmlns:a16="http://schemas.microsoft.com/office/drawing/2014/main" id="{0B47A222-8E40-522D-C1FB-2341C1404D14}"/>
              </a:ext>
            </a:extLst>
          </p:cNvPr>
          <p:cNvSpPr/>
          <p:nvPr/>
        </p:nvSpPr>
        <p:spPr>
          <a:xfrm>
            <a:off x="26050680" y="6099120"/>
            <a:ext cx="12252197" cy="997553"/>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dirty="0"/>
          </a:p>
        </p:txBody>
      </p:sp>
      <p:grpSp>
        <p:nvGrpSpPr>
          <p:cNvPr id="26" name="Group 20">
            <a:extLst>
              <a:ext uri="{FF2B5EF4-FFF2-40B4-BE49-F238E27FC236}">
                <a16:creationId xmlns:a16="http://schemas.microsoft.com/office/drawing/2014/main" id="{2AD0D422-1EA8-59ED-A2D8-9C07F7826722}"/>
              </a:ext>
            </a:extLst>
          </p:cNvPr>
          <p:cNvGrpSpPr/>
          <p:nvPr userDrawn="1"/>
        </p:nvGrpSpPr>
        <p:grpSpPr>
          <a:xfrm>
            <a:off x="37247580" y="18121500"/>
            <a:ext cx="1062000" cy="1211040"/>
            <a:chOff x="0" y="0"/>
            <a:chExt cx="1416000" cy="1614720"/>
          </a:xfrm>
        </p:grpSpPr>
        <p:sp>
          <p:nvSpPr>
            <p:cNvPr id="27" name="Freeform 21">
              <a:extLst>
                <a:ext uri="{FF2B5EF4-FFF2-40B4-BE49-F238E27FC236}">
                  <a16:creationId xmlns:a16="http://schemas.microsoft.com/office/drawing/2014/main" id="{428CCE7F-0941-AD04-5F6D-540556435201}"/>
                </a:ext>
              </a:extLst>
            </p:cNvPr>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dirty="0"/>
            </a:p>
          </p:txBody>
        </p:sp>
        <p:sp>
          <p:nvSpPr>
            <p:cNvPr id="28" name="Freeform 22">
              <a:extLst>
                <a:ext uri="{FF2B5EF4-FFF2-40B4-BE49-F238E27FC236}">
                  <a16:creationId xmlns:a16="http://schemas.microsoft.com/office/drawing/2014/main" id="{9F5E4BAC-0FBE-E164-22F4-307AF69FE74F}"/>
                </a:ext>
              </a:extLst>
            </p:cNvPr>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dirty="0"/>
            </a:p>
          </p:txBody>
        </p:sp>
      </p:grpSp>
      <p:grpSp>
        <p:nvGrpSpPr>
          <p:cNvPr id="37" name="Group 31">
            <a:extLst>
              <a:ext uri="{FF2B5EF4-FFF2-40B4-BE49-F238E27FC236}">
                <a16:creationId xmlns:a16="http://schemas.microsoft.com/office/drawing/2014/main" id="{9EA8070F-42D0-4A7A-3939-A6014971F07A}"/>
              </a:ext>
            </a:extLst>
          </p:cNvPr>
          <p:cNvGrpSpPr/>
          <p:nvPr userDrawn="1"/>
        </p:nvGrpSpPr>
        <p:grpSpPr>
          <a:xfrm>
            <a:off x="32615100" y="14117580"/>
            <a:ext cx="3433680" cy="237960"/>
            <a:chOff x="0" y="0"/>
            <a:chExt cx="4578240" cy="317280"/>
          </a:xfrm>
        </p:grpSpPr>
        <p:sp>
          <p:nvSpPr>
            <p:cNvPr id="38" name="Freeform 32">
              <a:extLst>
                <a:ext uri="{FF2B5EF4-FFF2-40B4-BE49-F238E27FC236}">
                  <a16:creationId xmlns:a16="http://schemas.microsoft.com/office/drawing/2014/main" id="{86E38ACC-4310-C738-4A69-C3D2059B184C}"/>
                </a:ext>
              </a:extLst>
            </p:cNvPr>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dirty="0"/>
            </a:p>
          </p:txBody>
        </p:sp>
        <p:sp>
          <p:nvSpPr>
            <p:cNvPr id="39" name="Freeform 33">
              <a:extLst>
                <a:ext uri="{FF2B5EF4-FFF2-40B4-BE49-F238E27FC236}">
                  <a16:creationId xmlns:a16="http://schemas.microsoft.com/office/drawing/2014/main" id="{CE1E2234-4D73-33A9-F426-220C1179FEE2}"/>
                </a:ext>
              </a:extLst>
            </p:cNvPr>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dirty="0"/>
            </a:p>
          </p:txBody>
        </p:sp>
      </p:grpSp>
      <p:sp>
        <p:nvSpPr>
          <p:cNvPr id="51" name="Freeform 99">
            <a:extLst>
              <a:ext uri="{FF2B5EF4-FFF2-40B4-BE49-F238E27FC236}">
                <a16:creationId xmlns:a16="http://schemas.microsoft.com/office/drawing/2014/main" id="{E5EEDF9A-C3E4-63D2-BB54-BE2ACC24EDFC}"/>
              </a:ext>
            </a:extLst>
          </p:cNvPr>
          <p:cNvSpPr/>
          <p:nvPr userDrawn="1"/>
        </p:nvSpPr>
        <p:spPr>
          <a:xfrm flipV="1">
            <a:off x="-1379502" y="-1722"/>
            <a:ext cx="39863470" cy="5983878"/>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dirty="0"/>
          </a:p>
        </p:txBody>
      </p:sp>
      <p:sp>
        <p:nvSpPr>
          <p:cNvPr id="52" name="Freeform 39">
            <a:extLst>
              <a:ext uri="{FF2B5EF4-FFF2-40B4-BE49-F238E27FC236}">
                <a16:creationId xmlns:a16="http://schemas.microsoft.com/office/drawing/2014/main" id="{68E468BB-CE01-15F5-DB29-2DFA02A9F748}"/>
              </a:ext>
            </a:extLst>
          </p:cNvPr>
          <p:cNvSpPr/>
          <p:nvPr userDrawn="1"/>
        </p:nvSpPr>
        <p:spPr>
          <a:xfrm>
            <a:off x="394049" y="218513"/>
            <a:ext cx="2997858" cy="1220439"/>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dirty="0"/>
          </a:p>
        </p:txBody>
      </p:sp>
      <p:sp>
        <p:nvSpPr>
          <p:cNvPr id="53" name="Freeform 50">
            <a:extLst>
              <a:ext uri="{FF2B5EF4-FFF2-40B4-BE49-F238E27FC236}">
                <a16:creationId xmlns:a16="http://schemas.microsoft.com/office/drawing/2014/main" id="{149B99B6-45F2-C2B9-F989-72F22CF2AB3F}"/>
              </a:ext>
            </a:extLst>
          </p:cNvPr>
          <p:cNvSpPr/>
          <p:nvPr userDrawn="1"/>
        </p:nvSpPr>
        <p:spPr>
          <a:xfrm>
            <a:off x="34975800" y="715886"/>
            <a:ext cx="3034951" cy="1375456"/>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dirty="0"/>
          </a:p>
        </p:txBody>
      </p:sp>
      <p:sp>
        <p:nvSpPr>
          <p:cNvPr id="57" name="Text Placeholder 56">
            <a:extLst>
              <a:ext uri="{FF2B5EF4-FFF2-40B4-BE49-F238E27FC236}">
                <a16:creationId xmlns:a16="http://schemas.microsoft.com/office/drawing/2014/main" id="{D3A3FD26-9522-C856-9434-9925B6F8E1B8}"/>
              </a:ext>
            </a:extLst>
          </p:cNvPr>
          <p:cNvSpPr>
            <a:spLocks noGrp="1"/>
          </p:cNvSpPr>
          <p:nvPr>
            <p:ph type="body" sz="quarter" idx="10"/>
          </p:nvPr>
        </p:nvSpPr>
        <p:spPr>
          <a:xfrm>
            <a:off x="8421865" y="1917119"/>
            <a:ext cx="20178600" cy="1492599"/>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id="{76743C44-4068-0F6B-1E22-89FDD31F242B}"/>
              </a:ext>
            </a:extLst>
          </p:cNvPr>
          <p:cNvSpPr>
            <a:spLocks noGrp="1"/>
          </p:cNvSpPr>
          <p:nvPr>
            <p:ph type="body" sz="quarter" idx="11"/>
          </p:nvPr>
        </p:nvSpPr>
        <p:spPr>
          <a:xfrm>
            <a:off x="3942773" y="3997268"/>
            <a:ext cx="30320653" cy="1387440"/>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id="{BA0D013C-46F3-13B7-B645-A3BDEB4F3875}"/>
              </a:ext>
            </a:extLst>
          </p:cNvPr>
          <p:cNvSpPr>
            <a:spLocks noGrp="1"/>
          </p:cNvSpPr>
          <p:nvPr>
            <p:ph type="body" sz="quarter" idx="12"/>
          </p:nvPr>
        </p:nvSpPr>
        <p:spPr>
          <a:xfrm>
            <a:off x="1345791" y="6036704"/>
            <a:ext cx="9982200" cy="740377"/>
          </a:xfrm>
        </p:spPr>
        <p:txBody>
          <a:bodyPr/>
          <a:lstStyle>
            <a:lvl1pPr marL="0" indent="0">
              <a:buNone/>
              <a:defRPr/>
            </a:lvl1pPr>
          </a:lstStyle>
          <a:p>
            <a:pPr lvl="0"/>
            <a:endParaRPr lang="en-US" dirty="0"/>
          </a:p>
        </p:txBody>
      </p:sp>
      <p:sp>
        <p:nvSpPr>
          <p:cNvPr id="62" name="Text Placeholder 60">
            <a:extLst>
              <a:ext uri="{FF2B5EF4-FFF2-40B4-BE49-F238E27FC236}">
                <a16:creationId xmlns:a16="http://schemas.microsoft.com/office/drawing/2014/main" id="{2425DF46-3ECF-939C-9CF2-5F506411B601}"/>
              </a:ext>
            </a:extLst>
          </p:cNvPr>
          <p:cNvSpPr>
            <a:spLocks noGrp="1"/>
          </p:cNvSpPr>
          <p:nvPr>
            <p:ph type="body" sz="quarter" idx="13"/>
          </p:nvPr>
        </p:nvSpPr>
        <p:spPr>
          <a:xfrm>
            <a:off x="1255791" y="9440245"/>
            <a:ext cx="9982200" cy="740377"/>
          </a:xfrm>
        </p:spPr>
        <p:txBody>
          <a:bodyPr/>
          <a:lstStyle>
            <a:lvl1pPr marL="0" indent="0">
              <a:buNone/>
              <a:defRPr/>
            </a:lvl1pPr>
          </a:lstStyle>
          <a:p>
            <a:pPr lvl="0"/>
            <a:endParaRPr lang="en-US" dirty="0"/>
          </a:p>
        </p:txBody>
      </p:sp>
      <p:sp>
        <p:nvSpPr>
          <p:cNvPr id="63" name="Text Placeholder 60">
            <a:extLst>
              <a:ext uri="{FF2B5EF4-FFF2-40B4-BE49-F238E27FC236}">
                <a16:creationId xmlns:a16="http://schemas.microsoft.com/office/drawing/2014/main" id="{764CB962-568D-FF36-617A-F4A882FC488E}"/>
              </a:ext>
            </a:extLst>
          </p:cNvPr>
          <p:cNvSpPr>
            <a:spLocks noGrp="1"/>
          </p:cNvSpPr>
          <p:nvPr>
            <p:ph type="body" sz="quarter" idx="14"/>
          </p:nvPr>
        </p:nvSpPr>
        <p:spPr>
          <a:xfrm>
            <a:off x="1345791" y="16192961"/>
            <a:ext cx="9982200" cy="740377"/>
          </a:xfrm>
        </p:spPr>
        <p:txBody>
          <a:bodyPr/>
          <a:lstStyle>
            <a:lvl1pPr marL="0" indent="0">
              <a:buNone/>
              <a:defRPr/>
            </a:lvl1pPr>
          </a:lstStyle>
          <a:p>
            <a:pPr lvl="0"/>
            <a:endParaRPr lang="en-US" dirty="0"/>
          </a:p>
        </p:txBody>
      </p:sp>
      <p:sp>
        <p:nvSpPr>
          <p:cNvPr id="64" name="Text Placeholder 60">
            <a:extLst>
              <a:ext uri="{FF2B5EF4-FFF2-40B4-BE49-F238E27FC236}">
                <a16:creationId xmlns:a16="http://schemas.microsoft.com/office/drawing/2014/main" id="{3BE02629-EC7D-4F53-A904-864C0A7DACC5}"/>
              </a:ext>
            </a:extLst>
          </p:cNvPr>
          <p:cNvSpPr>
            <a:spLocks noGrp="1"/>
          </p:cNvSpPr>
          <p:nvPr>
            <p:ph type="body" sz="quarter" idx="15"/>
          </p:nvPr>
        </p:nvSpPr>
        <p:spPr>
          <a:xfrm>
            <a:off x="7940833" y="26233584"/>
            <a:ext cx="21140664" cy="750152"/>
          </a:xfrm>
        </p:spPr>
        <p:txBody>
          <a:bodyPr/>
          <a:lstStyle>
            <a:lvl1pPr marL="0" indent="0">
              <a:buNone/>
              <a:defRPr/>
            </a:lvl1pPr>
          </a:lstStyle>
          <a:p>
            <a:pPr lvl="0"/>
            <a:endParaRPr lang="en-US" dirty="0"/>
          </a:p>
        </p:txBody>
      </p:sp>
      <p:sp>
        <p:nvSpPr>
          <p:cNvPr id="65" name="Text Placeholder 60">
            <a:extLst>
              <a:ext uri="{FF2B5EF4-FFF2-40B4-BE49-F238E27FC236}">
                <a16:creationId xmlns:a16="http://schemas.microsoft.com/office/drawing/2014/main" id="{95397340-7E2C-0126-4968-A8685E77E5E5}"/>
              </a:ext>
            </a:extLst>
          </p:cNvPr>
          <p:cNvSpPr>
            <a:spLocks noGrp="1"/>
          </p:cNvSpPr>
          <p:nvPr>
            <p:ph type="body" sz="quarter" idx="16"/>
          </p:nvPr>
        </p:nvSpPr>
        <p:spPr>
          <a:xfrm>
            <a:off x="26989140" y="6120409"/>
            <a:ext cx="9982200" cy="740377"/>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id="{07ED5291-02E6-5957-6122-BD07C1491A40}"/>
              </a:ext>
            </a:extLst>
          </p:cNvPr>
          <p:cNvSpPr>
            <a:spLocks noGrp="1"/>
          </p:cNvSpPr>
          <p:nvPr>
            <p:ph type="body" sz="quarter" idx="17"/>
          </p:nvPr>
        </p:nvSpPr>
        <p:spPr>
          <a:xfrm>
            <a:off x="214313" y="6896099"/>
            <a:ext cx="12139808" cy="2273930"/>
          </a:xfrm>
        </p:spPr>
        <p:txBody>
          <a:bodyPr/>
          <a:lstStyle>
            <a:lvl1pPr marL="0" indent="0">
              <a:buNone/>
              <a:defRPr/>
            </a:lvl1pPr>
          </a:lstStyle>
          <a:p>
            <a:pPr lvl="0"/>
            <a:endParaRPr lang="en-US" dirty="0"/>
          </a:p>
        </p:txBody>
      </p:sp>
      <p:sp>
        <p:nvSpPr>
          <p:cNvPr id="68" name="Text Placeholder 66">
            <a:extLst>
              <a:ext uri="{FF2B5EF4-FFF2-40B4-BE49-F238E27FC236}">
                <a16:creationId xmlns:a16="http://schemas.microsoft.com/office/drawing/2014/main" id="{1E4BF1F6-7D8A-462A-41E4-1417F90C7477}"/>
              </a:ext>
            </a:extLst>
          </p:cNvPr>
          <p:cNvSpPr>
            <a:spLocks noGrp="1"/>
          </p:cNvSpPr>
          <p:nvPr>
            <p:ph type="body" sz="quarter" idx="18"/>
          </p:nvPr>
        </p:nvSpPr>
        <p:spPr>
          <a:xfrm>
            <a:off x="214313" y="10385109"/>
            <a:ext cx="12139808" cy="5491439"/>
          </a:xfrm>
        </p:spPr>
        <p:txBody>
          <a:bodyPr/>
          <a:lstStyle>
            <a:lvl1pPr marL="0" indent="0">
              <a:buNone/>
              <a:defRPr/>
            </a:lvl1pPr>
          </a:lstStyle>
          <a:p>
            <a:pPr lvl="0"/>
            <a:endParaRPr lang="en-US" dirty="0"/>
          </a:p>
        </p:txBody>
      </p:sp>
      <p:sp>
        <p:nvSpPr>
          <p:cNvPr id="69" name="Text Placeholder 66">
            <a:extLst>
              <a:ext uri="{FF2B5EF4-FFF2-40B4-BE49-F238E27FC236}">
                <a16:creationId xmlns:a16="http://schemas.microsoft.com/office/drawing/2014/main" id="{9934F891-30BD-3E90-F996-D07792ECEFBB}"/>
              </a:ext>
            </a:extLst>
          </p:cNvPr>
          <p:cNvSpPr>
            <a:spLocks noGrp="1"/>
          </p:cNvSpPr>
          <p:nvPr>
            <p:ph type="body" sz="quarter" idx="19"/>
          </p:nvPr>
        </p:nvSpPr>
        <p:spPr>
          <a:xfrm>
            <a:off x="217943" y="17259676"/>
            <a:ext cx="12139808" cy="8808643"/>
          </a:xfrm>
        </p:spPr>
        <p:txBody>
          <a:bodyPr/>
          <a:lstStyle>
            <a:lvl1pPr marL="0" indent="0">
              <a:buNone/>
              <a:defRPr/>
            </a:lvl1pPr>
          </a:lstStyle>
          <a:p>
            <a:pPr lvl="0"/>
            <a:endParaRPr lang="en-US" dirty="0"/>
          </a:p>
        </p:txBody>
      </p:sp>
      <p:sp>
        <p:nvSpPr>
          <p:cNvPr id="70" name="Text Placeholder 66">
            <a:extLst>
              <a:ext uri="{FF2B5EF4-FFF2-40B4-BE49-F238E27FC236}">
                <a16:creationId xmlns:a16="http://schemas.microsoft.com/office/drawing/2014/main" id="{AAD8AD4C-F1DA-D6DF-ADA9-06CC41FFB60C}"/>
              </a:ext>
            </a:extLst>
          </p:cNvPr>
          <p:cNvSpPr>
            <a:spLocks noGrp="1"/>
          </p:cNvSpPr>
          <p:nvPr>
            <p:ph type="body" sz="quarter" idx="20"/>
          </p:nvPr>
        </p:nvSpPr>
        <p:spPr>
          <a:xfrm>
            <a:off x="25910336" y="7303160"/>
            <a:ext cx="12139808" cy="6752320"/>
          </a:xfrm>
        </p:spPr>
        <p:txBody>
          <a:bodyPr/>
          <a:lstStyle>
            <a:lvl1pPr marL="0" indent="0">
              <a:buNone/>
              <a:defRPr/>
            </a:lvl1pPr>
          </a:lstStyle>
          <a:p>
            <a:pPr lvl="0"/>
            <a:endParaRPr lang="en-US" dirty="0"/>
          </a:p>
        </p:txBody>
      </p:sp>
      <p:sp>
        <p:nvSpPr>
          <p:cNvPr id="72" name="Content Placeholder 71">
            <a:extLst>
              <a:ext uri="{FF2B5EF4-FFF2-40B4-BE49-F238E27FC236}">
                <a16:creationId xmlns:a16="http://schemas.microsoft.com/office/drawing/2014/main" id="{26FFDCDA-FBE1-86A3-9958-12E881DDD901}"/>
              </a:ext>
            </a:extLst>
          </p:cNvPr>
          <p:cNvSpPr>
            <a:spLocks noGrp="1"/>
          </p:cNvSpPr>
          <p:nvPr>
            <p:ph sz="quarter" idx="21"/>
          </p:nvPr>
        </p:nvSpPr>
        <p:spPr>
          <a:xfrm>
            <a:off x="25910337" y="14349413"/>
            <a:ext cx="12276520" cy="11582312"/>
          </a:xfrm>
        </p:spPr>
        <p:txBody>
          <a:bodyPr/>
          <a:lstStyle>
            <a:lvl1pPr marL="0" indent="0">
              <a:buNone/>
              <a:defRPr/>
            </a:lvl1pPr>
          </a:lstStyle>
          <a:p>
            <a:pPr lvl="0"/>
            <a:endParaRPr lang="en-US" dirty="0"/>
          </a:p>
        </p:txBody>
      </p:sp>
      <p:sp>
        <p:nvSpPr>
          <p:cNvPr id="74" name="Content Placeholder 73">
            <a:extLst>
              <a:ext uri="{FF2B5EF4-FFF2-40B4-BE49-F238E27FC236}">
                <a16:creationId xmlns:a16="http://schemas.microsoft.com/office/drawing/2014/main" id="{F6B89E8E-6092-C12A-32A2-08B5120ABAF4}"/>
              </a:ext>
            </a:extLst>
          </p:cNvPr>
          <p:cNvSpPr>
            <a:spLocks noGrp="1"/>
          </p:cNvSpPr>
          <p:nvPr>
            <p:ph sz="quarter" idx="22"/>
          </p:nvPr>
        </p:nvSpPr>
        <p:spPr>
          <a:xfrm>
            <a:off x="12767079" y="6278416"/>
            <a:ext cx="12761943" cy="4892973"/>
          </a:xfrm>
        </p:spPr>
        <p:txBody>
          <a:bodyPr/>
          <a:lstStyle>
            <a:lvl1pPr marL="0" indent="0">
              <a:buNone/>
              <a:defRPr/>
            </a:lvl1pPr>
          </a:lstStyle>
          <a:p>
            <a:pPr lvl="0"/>
            <a:endParaRPr lang="en-US" dirty="0"/>
          </a:p>
        </p:txBody>
      </p:sp>
      <p:sp>
        <p:nvSpPr>
          <p:cNvPr id="76" name="Content Placeholder 75">
            <a:extLst>
              <a:ext uri="{FF2B5EF4-FFF2-40B4-BE49-F238E27FC236}">
                <a16:creationId xmlns:a16="http://schemas.microsoft.com/office/drawing/2014/main" id="{4F2A4A19-4D88-381A-7679-43E3BD879CDD}"/>
              </a:ext>
            </a:extLst>
          </p:cNvPr>
          <p:cNvSpPr>
            <a:spLocks noGrp="1"/>
          </p:cNvSpPr>
          <p:nvPr>
            <p:ph sz="quarter" idx="23"/>
          </p:nvPr>
        </p:nvSpPr>
        <p:spPr>
          <a:xfrm>
            <a:off x="12714189" y="12843132"/>
            <a:ext cx="12761943" cy="4892973"/>
          </a:xfrm>
        </p:spPr>
        <p:txBody>
          <a:bodyPr/>
          <a:lstStyle>
            <a:lvl1pPr marL="0" indent="0">
              <a:buNone/>
              <a:defRPr lang="en-US" dirty="0"/>
            </a:lvl1pPr>
          </a:lstStyle>
          <a:p>
            <a:pPr lvl="0"/>
            <a:endParaRPr lang="en-US" dirty="0"/>
          </a:p>
        </p:txBody>
      </p:sp>
      <p:sp>
        <p:nvSpPr>
          <p:cNvPr id="79" name="Content Placeholder 78">
            <a:extLst>
              <a:ext uri="{FF2B5EF4-FFF2-40B4-BE49-F238E27FC236}">
                <a16:creationId xmlns:a16="http://schemas.microsoft.com/office/drawing/2014/main" id="{5FBDB515-A418-D2DE-2E01-AA23E826AE0B}"/>
              </a:ext>
            </a:extLst>
          </p:cNvPr>
          <p:cNvSpPr>
            <a:spLocks noGrp="1"/>
          </p:cNvSpPr>
          <p:nvPr>
            <p:ph sz="quarter" idx="24"/>
          </p:nvPr>
        </p:nvSpPr>
        <p:spPr>
          <a:xfrm>
            <a:off x="12750800" y="19326224"/>
            <a:ext cx="12761942" cy="5143597"/>
          </a:xfrm>
        </p:spPr>
        <p:txBody>
          <a:bodyPr/>
          <a:lstStyle>
            <a:lvl1pPr marL="0" indent="0">
              <a:buNone/>
              <a:defRPr/>
            </a:lvl1pPr>
          </a:lstStyle>
          <a:p>
            <a:pPr lvl="0"/>
            <a:endParaRPr lang="en-US" dirty="0"/>
          </a:p>
        </p:txBody>
      </p:sp>
      <p:sp>
        <p:nvSpPr>
          <p:cNvPr id="81" name="Text Placeholder 80">
            <a:extLst>
              <a:ext uri="{FF2B5EF4-FFF2-40B4-BE49-F238E27FC236}">
                <a16:creationId xmlns:a16="http://schemas.microsoft.com/office/drawing/2014/main" id="{29FA9598-6F48-61A7-6743-3182F26E7B56}"/>
              </a:ext>
            </a:extLst>
          </p:cNvPr>
          <p:cNvSpPr>
            <a:spLocks noGrp="1"/>
          </p:cNvSpPr>
          <p:nvPr>
            <p:ph type="body" sz="quarter" idx="25"/>
          </p:nvPr>
        </p:nvSpPr>
        <p:spPr>
          <a:xfrm>
            <a:off x="12766674" y="11582399"/>
            <a:ext cx="12746067" cy="1002751"/>
          </a:xfrm>
        </p:spPr>
        <p:txBody>
          <a:bodyPr/>
          <a:lstStyle>
            <a:lvl1pPr marL="0" indent="0">
              <a:buNone/>
              <a:defRPr/>
            </a:lvl1pPr>
          </a:lstStyle>
          <a:p>
            <a:pPr lvl="0"/>
            <a:endParaRPr lang="en-US" dirty="0"/>
          </a:p>
        </p:txBody>
      </p:sp>
      <p:sp>
        <p:nvSpPr>
          <p:cNvPr id="83" name="Text Placeholder 82">
            <a:extLst>
              <a:ext uri="{FF2B5EF4-FFF2-40B4-BE49-F238E27FC236}">
                <a16:creationId xmlns:a16="http://schemas.microsoft.com/office/drawing/2014/main" id="{45C77567-6103-B7E1-4D19-0D299563DDAE}"/>
              </a:ext>
            </a:extLst>
          </p:cNvPr>
          <p:cNvSpPr>
            <a:spLocks noGrp="1"/>
          </p:cNvSpPr>
          <p:nvPr>
            <p:ph type="body" sz="quarter" idx="26"/>
          </p:nvPr>
        </p:nvSpPr>
        <p:spPr>
          <a:xfrm>
            <a:off x="12714189" y="18149459"/>
            <a:ext cx="12746066" cy="734777"/>
          </a:xfrm>
        </p:spPr>
        <p:txBody>
          <a:bodyPr/>
          <a:lstStyle>
            <a:lvl1pPr marL="0" indent="0">
              <a:buNone/>
              <a:defRPr/>
            </a:lvl1pPr>
          </a:lstStyle>
          <a:p>
            <a:pPr lvl="0"/>
            <a:endParaRPr lang="en-US" dirty="0"/>
          </a:p>
        </p:txBody>
      </p:sp>
      <p:sp>
        <p:nvSpPr>
          <p:cNvPr id="85" name="Text Placeholder 84">
            <a:extLst>
              <a:ext uri="{FF2B5EF4-FFF2-40B4-BE49-F238E27FC236}">
                <a16:creationId xmlns:a16="http://schemas.microsoft.com/office/drawing/2014/main" id="{19E8D316-C9C6-1BA9-4334-A0FD3FFD5DF9}"/>
              </a:ext>
            </a:extLst>
          </p:cNvPr>
          <p:cNvSpPr>
            <a:spLocks noGrp="1"/>
          </p:cNvSpPr>
          <p:nvPr>
            <p:ph type="body" sz="quarter" idx="27"/>
          </p:nvPr>
        </p:nvSpPr>
        <p:spPr>
          <a:xfrm>
            <a:off x="12766675" y="24780863"/>
            <a:ext cx="12761942" cy="922319"/>
          </a:xfrm>
        </p:spPr>
        <p:txBody>
          <a:bodyPr/>
          <a:lstStyle>
            <a:lvl1pPr marL="0" indent="0">
              <a:buNone/>
              <a:defRPr/>
            </a:lvl1pPr>
          </a:lstStyle>
          <a:p>
            <a:pPr lvl="0"/>
            <a:endParaRPr lang="en-US" dirty="0"/>
          </a:p>
        </p:txBody>
      </p:sp>
      <p:sp>
        <p:nvSpPr>
          <p:cNvPr id="87" name="Text Placeholder 86">
            <a:extLst>
              <a:ext uri="{FF2B5EF4-FFF2-40B4-BE49-F238E27FC236}">
                <a16:creationId xmlns:a16="http://schemas.microsoft.com/office/drawing/2014/main" id="{8DE673F1-A359-E4DC-377E-68B194FD4E17}"/>
              </a:ext>
            </a:extLst>
          </p:cNvPr>
          <p:cNvSpPr>
            <a:spLocks noGrp="1"/>
          </p:cNvSpPr>
          <p:nvPr>
            <p:ph type="body" sz="quarter" idx="28"/>
          </p:nvPr>
        </p:nvSpPr>
        <p:spPr>
          <a:xfrm>
            <a:off x="3391907" y="27120850"/>
            <a:ext cx="32650573" cy="1988768"/>
          </a:xfrm>
        </p:spPr>
        <p:txBody>
          <a:bodyPr/>
          <a:lstStyle>
            <a:lvl1pPr marL="0" indent="0">
              <a:buNone/>
              <a:defRPr/>
            </a:lvl1pPr>
          </a:lstStyle>
          <a:p>
            <a:pPr lvl="0"/>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11" name="Group 3">
            <a:extLst>
              <a:ext uri="{FF2B5EF4-FFF2-40B4-BE49-F238E27FC236}">
                <a16:creationId xmlns:a16="http://schemas.microsoft.com/office/drawing/2014/main" id="{C1DB501D-5ADD-6DD4-A63A-2174B568FF8F}"/>
              </a:ext>
            </a:extLst>
          </p:cNvPr>
          <p:cNvGrpSpPr/>
          <p:nvPr userDrawn="1"/>
        </p:nvGrpSpPr>
        <p:grpSpPr>
          <a:xfrm>
            <a:off x="573120" y="11727000"/>
            <a:ext cx="9485280" cy="931320"/>
            <a:chOff x="0" y="0"/>
            <a:chExt cx="12647040" cy="1241760"/>
          </a:xfrm>
        </p:grpSpPr>
        <p:sp>
          <p:nvSpPr>
            <p:cNvPr id="12" name="Freeform 4">
              <a:extLst>
                <a:ext uri="{FF2B5EF4-FFF2-40B4-BE49-F238E27FC236}">
                  <a16:creationId xmlns:a16="http://schemas.microsoft.com/office/drawing/2014/main" id="{0216C4C7-86EC-1454-E728-AD1E6206FDBE}"/>
                </a:ext>
              </a:extLst>
            </p:cNvPr>
            <p:cNvSpPr/>
            <p:nvPr/>
          </p:nvSpPr>
          <p:spPr>
            <a:xfrm>
              <a:off x="0" y="0"/>
              <a:ext cx="12647041" cy="1241806"/>
            </a:xfrm>
            <a:custGeom>
              <a:avLst/>
              <a:gdLst/>
              <a:ahLst/>
              <a:cxnLst/>
              <a:rect l="l" t="t" r="r" b="b"/>
              <a:pathLst>
                <a:path w="12647041" h="1241806">
                  <a:moveTo>
                    <a:pt x="0" y="0"/>
                  </a:moveTo>
                  <a:lnTo>
                    <a:pt x="12647041" y="0"/>
                  </a:lnTo>
                  <a:lnTo>
                    <a:pt x="12647041" y="1241806"/>
                  </a:lnTo>
                  <a:lnTo>
                    <a:pt x="0" y="1241806"/>
                  </a:lnTo>
                  <a:close/>
                </a:path>
              </a:pathLst>
            </a:custGeom>
            <a:solidFill>
              <a:srgbClr val="FFE88E">
                <a:alpha val="49804"/>
              </a:srgbClr>
            </a:solidFill>
          </p:spPr>
          <p:txBody>
            <a:bodyPr/>
            <a:lstStyle/>
            <a:p>
              <a:endParaRPr lang="en-US" dirty="0"/>
            </a:p>
          </p:txBody>
        </p:sp>
      </p:grpSp>
      <p:grpSp>
        <p:nvGrpSpPr>
          <p:cNvPr id="13" name="Group 5">
            <a:extLst>
              <a:ext uri="{FF2B5EF4-FFF2-40B4-BE49-F238E27FC236}">
                <a16:creationId xmlns:a16="http://schemas.microsoft.com/office/drawing/2014/main" id="{B2011167-452D-0A58-3958-76811A22BE3F}"/>
              </a:ext>
            </a:extLst>
          </p:cNvPr>
          <p:cNvGrpSpPr/>
          <p:nvPr userDrawn="1"/>
        </p:nvGrpSpPr>
        <p:grpSpPr>
          <a:xfrm>
            <a:off x="28246320" y="6504120"/>
            <a:ext cx="9485280" cy="927720"/>
            <a:chOff x="0" y="0"/>
            <a:chExt cx="12647040" cy="1236960"/>
          </a:xfrm>
        </p:grpSpPr>
        <p:sp>
          <p:nvSpPr>
            <p:cNvPr id="14" name="Freeform 6">
              <a:extLst>
                <a:ext uri="{FF2B5EF4-FFF2-40B4-BE49-F238E27FC236}">
                  <a16:creationId xmlns:a16="http://schemas.microsoft.com/office/drawing/2014/main" id="{3229E85E-1A7D-F15C-BA04-FF300E2773D7}"/>
                </a:ext>
              </a:extLst>
            </p:cNvPr>
            <p:cNvSpPr/>
            <p:nvPr/>
          </p:nvSpPr>
          <p:spPr>
            <a:xfrm>
              <a:off x="0" y="0"/>
              <a:ext cx="12647041" cy="1236980"/>
            </a:xfrm>
            <a:custGeom>
              <a:avLst/>
              <a:gdLst/>
              <a:ahLst/>
              <a:cxnLst/>
              <a:rect l="l" t="t" r="r" b="b"/>
              <a:pathLst>
                <a:path w="12647041" h="1236980">
                  <a:moveTo>
                    <a:pt x="0" y="0"/>
                  </a:moveTo>
                  <a:lnTo>
                    <a:pt x="12647041" y="0"/>
                  </a:lnTo>
                  <a:lnTo>
                    <a:pt x="12647041" y="1236980"/>
                  </a:lnTo>
                  <a:lnTo>
                    <a:pt x="0" y="1236980"/>
                  </a:lnTo>
                  <a:close/>
                </a:path>
              </a:pathLst>
            </a:custGeom>
            <a:solidFill>
              <a:srgbClr val="FFE88E">
                <a:alpha val="49804"/>
              </a:srgbClr>
            </a:solidFill>
          </p:spPr>
          <p:txBody>
            <a:bodyPr/>
            <a:lstStyle/>
            <a:p>
              <a:endParaRPr lang="en-US" dirty="0"/>
            </a:p>
          </p:txBody>
        </p:sp>
      </p:grpSp>
      <p:grpSp>
        <p:nvGrpSpPr>
          <p:cNvPr id="16" name="Group 8">
            <a:extLst>
              <a:ext uri="{FF2B5EF4-FFF2-40B4-BE49-F238E27FC236}">
                <a16:creationId xmlns:a16="http://schemas.microsoft.com/office/drawing/2014/main" id="{50C46E1D-90AC-58A2-6344-F14106A982FB}"/>
              </a:ext>
            </a:extLst>
          </p:cNvPr>
          <p:cNvGrpSpPr/>
          <p:nvPr userDrawn="1"/>
        </p:nvGrpSpPr>
        <p:grpSpPr>
          <a:xfrm>
            <a:off x="27861120" y="22841280"/>
            <a:ext cx="9698040" cy="931320"/>
            <a:chOff x="0" y="0"/>
            <a:chExt cx="12930720" cy="1241760"/>
          </a:xfrm>
        </p:grpSpPr>
        <p:sp>
          <p:nvSpPr>
            <p:cNvPr id="17" name="Freeform 9">
              <a:extLst>
                <a:ext uri="{FF2B5EF4-FFF2-40B4-BE49-F238E27FC236}">
                  <a16:creationId xmlns:a16="http://schemas.microsoft.com/office/drawing/2014/main" id="{669309C3-932A-DFA7-7855-94D21EA05230}"/>
                </a:ext>
              </a:extLst>
            </p:cNvPr>
            <p:cNvSpPr/>
            <p:nvPr/>
          </p:nvSpPr>
          <p:spPr>
            <a:xfrm>
              <a:off x="0" y="0"/>
              <a:ext cx="12930759" cy="1241806"/>
            </a:xfrm>
            <a:custGeom>
              <a:avLst/>
              <a:gdLst/>
              <a:ahLst/>
              <a:cxnLst/>
              <a:rect l="l" t="t" r="r" b="b"/>
              <a:pathLst>
                <a:path w="12930759" h="1241806">
                  <a:moveTo>
                    <a:pt x="0" y="0"/>
                  </a:moveTo>
                  <a:lnTo>
                    <a:pt x="12930759" y="0"/>
                  </a:lnTo>
                  <a:lnTo>
                    <a:pt x="12930759" y="1241806"/>
                  </a:lnTo>
                  <a:lnTo>
                    <a:pt x="0" y="1241806"/>
                  </a:lnTo>
                  <a:close/>
                </a:path>
              </a:pathLst>
            </a:custGeom>
            <a:solidFill>
              <a:srgbClr val="FFE88E">
                <a:alpha val="49804"/>
              </a:srgbClr>
            </a:solidFill>
          </p:spPr>
          <p:txBody>
            <a:bodyPr/>
            <a:lstStyle/>
            <a:p>
              <a:endParaRPr lang="en-US" dirty="0"/>
            </a:p>
          </p:txBody>
        </p:sp>
      </p:grpSp>
      <p:grpSp>
        <p:nvGrpSpPr>
          <p:cNvPr id="18" name="Group 10">
            <a:extLst>
              <a:ext uri="{FF2B5EF4-FFF2-40B4-BE49-F238E27FC236}">
                <a16:creationId xmlns:a16="http://schemas.microsoft.com/office/drawing/2014/main" id="{86C53E7A-73B8-1046-1485-5A43AEB59F97}"/>
              </a:ext>
            </a:extLst>
          </p:cNvPr>
          <p:cNvGrpSpPr/>
          <p:nvPr userDrawn="1"/>
        </p:nvGrpSpPr>
        <p:grpSpPr>
          <a:xfrm>
            <a:off x="573120" y="6500880"/>
            <a:ext cx="9485280" cy="931680"/>
            <a:chOff x="0" y="0"/>
            <a:chExt cx="12647040" cy="1242240"/>
          </a:xfrm>
        </p:grpSpPr>
        <p:sp>
          <p:nvSpPr>
            <p:cNvPr id="19" name="Freeform 11">
              <a:extLst>
                <a:ext uri="{FF2B5EF4-FFF2-40B4-BE49-F238E27FC236}">
                  <a16:creationId xmlns:a16="http://schemas.microsoft.com/office/drawing/2014/main" id="{080BF943-78E7-8ADC-B44D-53F2EF003A08}"/>
                </a:ext>
              </a:extLst>
            </p:cNvPr>
            <p:cNvSpPr/>
            <p:nvPr/>
          </p:nvSpPr>
          <p:spPr>
            <a:xfrm>
              <a:off x="0" y="0"/>
              <a:ext cx="12647041" cy="1242187"/>
            </a:xfrm>
            <a:custGeom>
              <a:avLst/>
              <a:gdLst/>
              <a:ahLst/>
              <a:cxnLst/>
              <a:rect l="l" t="t" r="r" b="b"/>
              <a:pathLst>
                <a:path w="12647041" h="1242187">
                  <a:moveTo>
                    <a:pt x="0" y="0"/>
                  </a:moveTo>
                  <a:lnTo>
                    <a:pt x="12647041" y="0"/>
                  </a:lnTo>
                  <a:lnTo>
                    <a:pt x="12647041" y="1242187"/>
                  </a:lnTo>
                  <a:lnTo>
                    <a:pt x="0" y="1242187"/>
                  </a:lnTo>
                  <a:close/>
                </a:path>
              </a:pathLst>
            </a:custGeom>
            <a:solidFill>
              <a:srgbClr val="FFE88E">
                <a:alpha val="49804"/>
              </a:srgbClr>
            </a:solidFill>
          </p:spPr>
          <p:txBody>
            <a:bodyPr/>
            <a:lstStyle/>
            <a:p>
              <a:endParaRPr lang="en-US" dirty="0"/>
            </a:p>
          </p:txBody>
        </p:sp>
      </p:grpSp>
      <p:grpSp>
        <p:nvGrpSpPr>
          <p:cNvPr id="20" name="Group 12">
            <a:extLst>
              <a:ext uri="{FF2B5EF4-FFF2-40B4-BE49-F238E27FC236}">
                <a16:creationId xmlns:a16="http://schemas.microsoft.com/office/drawing/2014/main" id="{CD3F9E88-E396-9580-1FF4-960D58B8F7EF}"/>
              </a:ext>
            </a:extLst>
          </p:cNvPr>
          <p:cNvGrpSpPr/>
          <p:nvPr userDrawn="1"/>
        </p:nvGrpSpPr>
        <p:grpSpPr>
          <a:xfrm>
            <a:off x="14227200" y="6481800"/>
            <a:ext cx="9484920" cy="931680"/>
            <a:chOff x="0" y="0"/>
            <a:chExt cx="12646560" cy="1242240"/>
          </a:xfrm>
        </p:grpSpPr>
        <p:sp>
          <p:nvSpPr>
            <p:cNvPr id="21" name="Freeform 13">
              <a:extLst>
                <a:ext uri="{FF2B5EF4-FFF2-40B4-BE49-F238E27FC236}">
                  <a16:creationId xmlns:a16="http://schemas.microsoft.com/office/drawing/2014/main" id="{0E021B91-887F-4A5D-8F20-C4BA861F9AE6}"/>
                </a:ext>
              </a:extLst>
            </p:cNvPr>
            <p:cNvSpPr/>
            <p:nvPr/>
          </p:nvSpPr>
          <p:spPr>
            <a:xfrm>
              <a:off x="0" y="0"/>
              <a:ext cx="12646533" cy="1242187"/>
            </a:xfrm>
            <a:custGeom>
              <a:avLst/>
              <a:gdLst/>
              <a:ahLst/>
              <a:cxnLst/>
              <a:rect l="l" t="t" r="r" b="b"/>
              <a:pathLst>
                <a:path w="12646533" h="1242187">
                  <a:moveTo>
                    <a:pt x="0" y="0"/>
                  </a:moveTo>
                  <a:lnTo>
                    <a:pt x="12646533" y="0"/>
                  </a:lnTo>
                  <a:lnTo>
                    <a:pt x="12646533" y="1242187"/>
                  </a:lnTo>
                  <a:lnTo>
                    <a:pt x="0" y="1242187"/>
                  </a:lnTo>
                  <a:close/>
                </a:path>
              </a:pathLst>
            </a:custGeom>
            <a:solidFill>
              <a:srgbClr val="FFE88E">
                <a:alpha val="49804"/>
              </a:srgbClr>
            </a:solidFill>
          </p:spPr>
          <p:txBody>
            <a:bodyPr/>
            <a:lstStyle/>
            <a:p>
              <a:endParaRPr lang="en-US" dirty="0"/>
            </a:p>
          </p:txBody>
        </p:sp>
      </p:grpSp>
      <p:sp>
        <p:nvSpPr>
          <p:cNvPr id="26" name="Freeform 22">
            <a:extLst>
              <a:ext uri="{FF2B5EF4-FFF2-40B4-BE49-F238E27FC236}">
                <a16:creationId xmlns:a16="http://schemas.microsoft.com/office/drawing/2014/main" id="{605D2E31-54B0-5260-21E9-C5C7B4386CCA}"/>
              </a:ext>
            </a:extLst>
          </p:cNvPr>
          <p:cNvSpPr/>
          <p:nvPr userDrawn="1"/>
        </p:nvSpPr>
        <p:spPr>
          <a:xfrm>
            <a:off x="483910" y="472556"/>
            <a:ext cx="2442170" cy="1063304"/>
          </a:xfrm>
          <a:custGeom>
            <a:avLst/>
            <a:gdLst/>
            <a:ahLst/>
            <a:cxnLst/>
            <a:rect l="l" t="t" r="r" b="b"/>
            <a:pathLst>
              <a:path w="2442170"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dirty="0"/>
          </a:p>
        </p:txBody>
      </p:sp>
      <p:sp>
        <p:nvSpPr>
          <p:cNvPr id="36" name="Freeform 32">
            <a:extLst>
              <a:ext uri="{FF2B5EF4-FFF2-40B4-BE49-F238E27FC236}">
                <a16:creationId xmlns:a16="http://schemas.microsoft.com/office/drawing/2014/main" id="{891CC44F-4727-AFE4-9880-6B18B9BEC76C}"/>
              </a:ext>
            </a:extLst>
          </p:cNvPr>
          <p:cNvSpPr/>
          <p:nvPr userDrawn="1"/>
        </p:nvSpPr>
        <p:spPr>
          <a:xfrm>
            <a:off x="35478720" y="472556"/>
            <a:ext cx="2442169" cy="1063304"/>
          </a:xfrm>
          <a:custGeom>
            <a:avLst/>
            <a:gdLst/>
            <a:ahLst/>
            <a:cxnLst/>
            <a:rect l="l" t="t" r="r" b="b"/>
            <a:pathLst>
              <a:path w="2442169"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dirty="0"/>
          </a:p>
        </p:txBody>
      </p:sp>
      <p:sp>
        <p:nvSpPr>
          <p:cNvPr id="37" name="Freeform 13">
            <a:extLst>
              <a:ext uri="{FF2B5EF4-FFF2-40B4-BE49-F238E27FC236}">
                <a16:creationId xmlns:a16="http://schemas.microsoft.com/office/drawing/2014/main" id="{8CB62680-8657-DDAD-0343-0B037B617420}"/>
              </a:ext>
            </a:extLst>
          </p:cNvPr>
          <p:cNvSpPr/>
          <p:nvPr userDrawn="1"/>
        </p:nvSpPr>
        <p:spPr>
          <a:xfrm>
            <a:off x="-50040" y="-60732"/>
            <a:ext cx="38454840" cy="4769740"/>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3">
              <a:extLst>
                <a:ext uri="{96DAC541-7B7A-43D3-8B79-37D633B846F1}">
                  <asvg:svgBlip xmlns:asvg="http://schemas.microsoft.com/office/drawing/2016/SVG/main" r:embed="rId4"/>
                </a:ext>
              </a:extLst>
            </a:blip>
            <a:stretch>
              <a:fillRect l="-1433" t="-33228" r="-65" b="1"/>
            </a:stretch>
          </a:blipFill>
        </p:spPr>
        <p:txBody>
          <a:bodyPr/>
          <a:lstStyle/>
          <a:p>
            <a:endParaRPr lang="en-US" dirty="0"/>
          </a:p>
        </p:txBody>
      </p:sp>
      <p:sp>
        <p:nvSpPr>
          <p:cNvPr id="40" name="Freeform 752">
            <a:extLst>
              <a:ext uri="{FF2B5EF4-FFF2-40B4-BE49-F238E27FC236}">
                <a16:creationId xmlns:a16="http://schemas.microsoft.com/office/drawing/2014/main" id="{AE456EF7-6BED-8D17-951A-1B42DCB90532}"/>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2"/>
            <a:stretch>
              <a:fillRect/>
            </a:stretch>
          </a:blipFill>
        </p:spPr>
        <p:txBody>
          <a:bodyPr/>
          <a:lstStyle/>
          <a:p>
            <a:endParaRPr lang="en-US" dirty="0"/>
          </a:p>
        </p:txBody>
      </p:sp>
      <p:sp>
        <p:nvSpPr>
          <p:cNvPr id="42" name="Content Placeholder 41">
            <a:extLst>
              <a:ext uri="{FF2B5EF4-FFF2-40B4-BE49-F238E27FC236}">
                <a16:creationId xmlns:a16="http://schemas.microsoft.com/office/drawing/2014/main" id="{89606627-01B6-0C9C-FDF3-D08D7D718B35}"/>
              </a:ext>
            </a:extLst>
          </p:cNvPr>
          <p:cNvSpPr>
            <a:spLocks noGrp="1"/>
          </p:cNvSpPr>
          <p:nvPr>
            <p:ph sz="quarter" idx="10"/>
          </p:nvPr>
        </p:nvSpPr>
        <p:spPr>
          <a:xfrm>
            <a:off x="11811000" y="17983200"/>
            <a:ext cx="13820400" cy="7924800"/>
          </a:xfrm>
        </p:spPr>
        <p:txBody>
          <a:bodyPr/>
          <a:lstStyle>
            <a:lvl1pPr marL="0" indent="0">
              <a:buNone/>
              <a:defRPr/>
            </a:lvl1pPr>
          </a:lstStyle>
          <a:p>
            <a:pPr lvl="0"/>
            <a:endParaRPr lang="en-US" dirty="0"/>
          </a:p>
        </p:txBody>
      </p:sp>
      <p:sp>
        <p:nvSpPr>
          <p:cNvPr id="44" name="Content Placeholder 43">
            <a:extLst>
              <a:ext uri="{FF2B5EF4-FFF2-40B4-BE49-F238E27FC236}">
                <a16:creationId xmlns:a16="http://schemas.microsoft.com/office/drawing/2014/main" id="{B6EACD6A-0002-FA51-BA81-C2E758D8361D}"/>
              </a:ext>
            </a:extLst>
          </p:cNvPr>
          <p:cNvSpPr>
            <a:spLocks noGrp="1"/>
          </p:cNvSpPr>
          <p:nvPr>
            <p:ph sz="quarter" idx="11"/>
          </p:nvPr>
        </p:nvSpPr>
        <p:spPr>
          <a:xfrm>
            <a:off x="10852560" y="7749285"/>
            <a:ext cx="7532640" cy="7617674"/>
          </a:xfrm>
        </p:spPr>
        <p:txBody>
          <a:bodyPr/>
          <a:lstStyle>
            <a:lvl1pPr marL="0" indent="0">
              <a:buNone/>
              <a:defRPr/>
            </a:lvl1pPr>
          </a:lstStyle>
          <a:p>
            <a:pPr lvl="0"/>
            <a:endParaRPr lang="en-US" dirty="0"/>
          </a:p>
        </p:txBody>
      </p:sp>
      <p:sp>
        <p:nvSpPr>
          <p:cNvPr id="46" name="Text Placeholder 45">
            <a:extLst>
              <a:ext uri="{FF2B5EF4-FFF2-40B4-BE49-F238E27FC236}">
                <a16:creationId xmlns:a16="http://schemas.microsoft.com/office/drawing/2014/main" id="{AEAC44EC-E2B7-80D0-47AD-06A9F2C2D67A}"/>
              </a:ext>
            </a:extLst>
          </p:cNvPr>
          <p:cNvSpPr>
            <a:spLocks noGrp="1"/>
          </p:cNvSpPr>
          <p:nvPr>
            <p:ph type="body" sz="quarter" idx="12"/>
          </p:nvPr>
        </p:nvSpPr>
        <p:spPr>
          <a:xfrm>
            <a:off x="8839200" y="2590800"/>
            <a:ext cx="22551360" cy="1178204"/>
          </a:xfrm>
        </p:spPr>
        <p:txBody>
          <a:bodyPr/>
          <a:lstStyle>
            <a:lvl1pPr marL="0" indent="0">
              <a:buNone/>
              <a:defRPr/>
            </a:lvl1pPr>
          </a:lstStyle>
          <a:p>
            <a:pPr lvl="0"/>
            <a:endParaRPr lang="en-US" dirty="0"/>
          </a:p>
        </p:txBody>
      </p:sp>
      <p:sp>
        <p:nvSpPr>
          <p:cNvPr id="48" name="Text Placeholder 47">
            <a:extLst>
              <a:ext uri="{FF2B5EF4-FFF2-40B4-BE49-F238E27FC236}">
                <a16:creationId xmlns:a16="http://schemas.microsoft.com/office/drawing/2014/main" id="{FFB05A86-7EA6-5789-C1C1-BC6C18DA845B}"/>
              </a:ext>
            </a:extLst>
          </p:cNvPr>
          <p:cNvSpPr>
            <a:spLocks noGrp="1"/>
          </p:cNvSpPr>
          <p:nvPr>
            <p:ph type="body" sz="quarter" idx="13"/>
          </p:nvPr>
        </p:nvSpPr>
        <p:spPr>
          <a:xfrm>
            <a:off x="2926080" y="4267200"/>
            <a:ext cx="31744920" cy="1677960"/>
          </a:xfrm>
        </p:spPr>
        <p:txBody>
          <a:bodyPr/>
          <a:lstStyle>
            <a:lvl1pPr marL="0" indent="0">
              <a:buNone/>
              <a:defRPr/>
            </a:lvl1pPr>
          </a:lstStyle>
          <a:p>
            <a:pPr lvl="0"/>
            <a:endParaRPr lang="en-US" dirty="0"/>
          </a:p>
        </p:txBody>
      </p:sp>
      <p:sp>
        <p:nvSpPr>
          <p:cNvPr id="53" name="Content Placeholder 52">
            <a:extLst>
              <a:ext uri="{FF2B5EF4-FFF2-40B4-BE49-F238E27FC236}">
                <a16:creationId xmlns:a16="http://schemas.microsoft.com/office/drawing/2014/main" id="{8EC6A03A-DF20-64B3-BFF0-E0ED316CC9ED}"/>
              </a:ext>
            </a:extLst>
          </p:cNvPr>
          <p:cNvSpPr>
            <a:spLocks noGrp="1"/>
          </p:cNvSpPr>
          <p:nvPr>
            <p:ph sz="quarter" idx="14"/>
          </p:nvPr>
        </p:nvSpPr>
        <p:spPr>
          <a:xfrm>
            <a:off x="19202400" y="7748588"/>
            <a:ext cx="7532640" cy="7530180"/>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id="{858B2A50-64F3-B6BF-0514-420045B31B44}"/>
              </a:ext>
            </a:extLst>
          </p:cNvPr>
          <p:cNvSpPr>
            <a:spLocks noGrp="1"/>
          </p:cNvSpPr>
          <p:nvPr>
            <p:ph type="body" sz="quarter" idx="15"/>
          </p:nvPr>
        </p:nvSpPr>
        <p:spPr>
          <a:xfrm>
            <a:off x="715962" y="6500812"/>
            <a:ext cx="9252437" cy="794983"/>
          </a:xfrm>
        </p:spPr>
        <p:txBody>
          <a:bodyPr/>
          <a:lstStyle>
            <a:lvl1pPr marL="0" indent="0">
              <a:buNone/>
              <a:defRPr/>
            </a:lvl1pPr>
          </a:lstStyle>
          <a:p>
            <a:pPr lvl="0"/>
            <a:endParaRPr lang="en-US" dirty="0"/>
          </a:p>
        </p:txBody>
      </p:sp>
      <p:sp>
        <p:nvSpPr>
          <p:cNvPr id="56" name="Text Placeholder 54">
            <a:extLst>
              <a:ext uri="{FF2B5EF4-FFF2-40B4-BE49-F238E27FC236}">
                <a16:creationId xmlns:a16="http://schemas.microsoft.com/office/drawing/2014/main" id="{41634220-14A0-6164-24BC-2A0738A26E94}"/>
              </a:ext>
            </a:extLst>
          </p:cNvPr>
          <p:cNvSpPr>
            <a:spLocks noGrp="1"/>
          </p:cNvSpPr>
          <p:nvPr>
            <p:ph type="body" sz="quarter" idx="16"/>
          </p:nvPr>
        </p:nvSpPr>
        <p:spPr>
          <a:xfrm>
            <a:off x="573119" y="11707588"/>
            <a:ext cx="9252437" cy="931355"/>
          </a:xfrm>
        </p:spPr>
        <p:txBody>
          <a:bodyPr/>
          <a:lstStyle>
            <a:lvl1pPr marL="0" indent="0">
              <a:buNone/>
              <a:defRPr/>
            </a:lvl1pPr>
          </a:lstStyle>
          <a:p>
            <a:pPr lvl="0"/>
            <a:endParaRPr lang="en-US" dirty="0"/>
          </a:p>
        </p:txBody>
      </p:sp>
      <p:sp>
        <p:nvSpPr>
          <p:cNvPr id="57" name="Text Placeholder 54">
            <a:extLst>
              <a:ext uri="{FF2B5EF4-FFF2-40B4-BE49-F238E27FC236}">
                <a16:creationId xmlns:a16="http://schemas.microsoft.com/office/drawing/2014/main" id="{17B9D3D8-289D-315E-F46C-499637A70FB6}"/>
              </a:ext>
            </a:extLst>
          </p:cNvPr>
          <p:cNvSpPr>
            <a:spLocks noGrp="1"/>
          </p:cNvSpPr>
          <p:nvPr>
            <p:ph type="body" sz="quarter" idx="17"/>
          </p:nvPr>
        </p:nvSpPr>
        <p:spPr>
          <a:xfrm>
            <a:off x="14317202" y="6550376"/>
            <a:ext cx="9252437" cy="807695"/>
          </a:xfrm>
        </p:spPr>
        <p:txBody>
          <a:bodyPr/>
          <a:lstStyle>
            <a:lvl1pPr marL="0" indent="0">
              <a:buNone/>
              <a:defRPr/>
            </a:lvl1pPr>
          </a:lstStyle>
          <a:p>
            <a:pPr lvl="0"/>
            <a:endParaRPr lang="en-US" dirty="0"/>
          </a:p>
        </p:txBody>
      </p:sp>
      <p:sp>
        <p:nvSpPr>
          <p:cNvPr id="58" name="Text Placeholder 54">
            <a:extLst>
              <a:ext uri="{FF2B5EF4-FFF2-40B4-BE49-F238E27FC236}">
                <a16:creationId xmlns:a16="http://schemas.microsoft.com/office/drawing/2014/main" id="{9CF39E01-D703-F708-410B-CE30AAF90258}"/>
              </a:ext>
            </a:extLst>
          </p:cNvPr>
          <p:cNvSpPr>
            <a:spLocks noGrp="1"/>
          </p:cNvSpPr>
          <p:nvPr>
            <p:ph type="body" sz="quarter" idx="18"/>
          </p:nvPr>
        </p:nvSpPr>
        <p:spPr>
          <a:xfrm>
            <a:off x="28306752" y="6443356"/>
            <a:ext cx="9252437" cy="939535"/>
          </a:xfrm>
        </p:spPr>
        <p:txBody>
          <a:bodyPr/>
          <a:lstStyle>
            <a:lvl1pPr marL="0" indent="0">
              <a:buNone/>
              <a:defRPr/>
            </a:lvl1pPr>
          </a:lstStyle>
          <a:p>
            <a:pPr lvl="0"/>
            <a:endParaRPr lang="en-US" dirty="0"/>
          </a:p>
        </p:txBody>
      </p:sp>
      <p:sp>
        <p:nvSpPr>
          <p:cNvPr id="59" name="Text Placeholder 54">
            <a:extLst>
              <a:ext uri="{FF2B5EF4-FFF2-40B4-BE49-F238E27FC236}">
                <a16:creationId xmlns:a16="http://schemas.microsoft.com/office/drawing/2014/main" id="{7486CD82-1BB7-377A-A3B5-849EB9776D1B}"/>
              </a:ext>
            </a:extLst>
          </p:cNvPr>
          <p:cNvSpPr>
            <a:spLocks noGrp="1"/>
          </p:cNvSpPr>
          <p:nvPr>
            <p:ph type="body" sz="quarter" idx="19"/>
          </p:nvPr>
        </p:nvSpPr>
        <p:spPr>
          <a:xfrm>
            <a:off x="27946800" y="22841280"/>
            <a:ext cx="9551957" cy="931354"/>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id="{19673869-DBEE-0496-6D3C-F81AFD098A41}"/>
              </a:ext>
            </a:extLst>
          </p:cNvPr>
          <p:cNvSpPr>
            <a:spLocks noGrp="1"/>
          </p:cNvSpPr>
          <p:nvPr>
            <p:ph type="body" sz="quarter" idx="20"/>
          </p:nvPr>
        </p:nvSpPr>
        <p:spPr>
          <a:xfrm>
            <a:off x="715962" y="7423655"/>
            <a:ext cx="9109593" cy="3822275"/>
          </a:xfrm>
        </p:spPr>
        <p:txBody>
          <a:bodyPr/>
          <a:lstStyle>
            <a:lvl1pPr marL="0" indent="0">
              <a:buNone/>
              <a:defRPr/>
            </a:lvl1pPr>
          </a:lstStyle>
          <a:p>
            <a:pPr lvl="0"/>
            <a:endParaRPr lang="en-US" dirty="0"/>
          </a:p>
        </p:txBody>
      </p:sp>
      <p:sp>
        <p:nvSpPr>
          <p:cNvPr id="62" name="Text Placeholder 54">
            <a:extLst>
              <a:ext uri="{FF2B5EF4-FFF2-40B4-BE49-F238E27FC236}">
                <a16:creationId xmlns:a16="http://schemas.microsoft.com/office/drawing/2014/main" id="{0890398F-E033-4BDF-416B-DB40D5CA73E5}"/>
              </a:ext>
            </a:extLst>
          </p:cNvPr>
          <p:cNvSpPr>
            <a:spLocks noGrp="1"/>
          </p:cNvSpPr>
          <p:nvPr>
            <p:ph type="body" sz="quarter" idx="21"/>
          </p:nvPr>
        </p:nvSpPr>
        <p:spPr>
          <a:xfrm>
            <a:off x="608428" y="12943740"/>
            <a:ext cx="9252437" cy="13726260"/>
          </a:xfrm>
        </p:spPr>
        <p:txBody>
          <a:bodyPr/>
          <a:lstStyle>
            <a:lvl1pPr marL="0" indent="0">
              <a:buNone/>
              <a:defRPr/>
            </a:lvl1pPr>
          </a:lstStyle>
          <a:p>
            <a:pPr lvl="0"/>
            <a:endParaRPr lang="en-US" dirty="0"/>
          </a:p>
        </p:txBody>
      </p:sp>
      <p:sp>
        <p:nvSpPr>
          <p:cNvPr id="64" name="Text Placeholder 54">
            <a:extLst>
              <a:ext uri="{FF2B5EF4-FFF2-40B4-BE49-F238E27FC236}">
                <a16:creationId xmlns:a16="http://schemas.microsoft.com/office/drawing/2014/main" id="{37FB03F5-853B-C984-25A4-172DE546684A}"/>
              </a:ext>
            </a:extLst>
          </p:cNvPr>
          <p:cNvSpPr>
            <a:spLocks noGrp="1"/>
          </p:cNvSpPr>
          <p:nvPr>
            <p:ph type="body" sz="quarter" idx="22"/>
          </p:nvPr>
        </p:nvSpPr>
        <p:spPr>
          <a:xfrm>
            <a:off x="28306752" y="7941851"/>
            <a:ext cx="9252437" cy="14308549"/>
          </a:xfrm>
        </p:spPr>
        <p:txBody>
          <a:bodyPr/>
          <a:lstStyle>
            <a:lvl1pPr marL="0" indent="0">
              <a:buNone/>
              <a:defRPr/>
            </a:lvl1pPr>
          </a:lstStyle>
          <a:p>
            <a:pPr lvl="0"/>
            <a:endParaRPr lang="en-US" dirty="0"/>
          </a:p>
        </p:txBody>
      </p:sp>
      <p:sp>
        <p:nvSpPr>
          <p:cNvPr id="65" name="Text Placeholder 54">
            <a:extLst>
              <a:ext uri="{FF2B5EF4-FFF2-40B4-BE49-F238E27FC236}">
                <a16:creationId xmlns:a16="http://schemas.microsoft.com/office/drawing/2014/main" id="{78BEECEB-63E7-F159-938E-1F5B30EAE1E8}"/>
              </a:ext>
            </a:extLst>
          </p:cNvPr>
          <p:cNvSpPr>
            <a:spLocks noGrp="1"/>
          </p:cNvSpPr>
          <p:nvPr>
            <p:ph type="body" sz="quarter" idx="23"/>
          </p:nvPr>
        </p:nvSpPr>
        <p:spPr>
          <a:xfrm>
            <a:off x="28250802" y="24279011"/>
            <a:ext cx="9252437" cy="4162669"/>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id="{A539EAD0-E48C-C1B9-089D-11FCF8BC26F0}"/>
              </a:ext>
            </a:extLst>
          </p:cNvPr>
          <p:cNvSpPr>
            <a:spLocks noGrp="1"/>
          </p:cNvSpPr>
          <p:nvPr>
            <p:ph type="body" sz="quarter" idx="24"/>
          </p:nvPr>
        </p:nvSpPr>
        <p:spPr>
          <a:xfrm>
            <a:off x="10852150" y="15925800"/>
            <a:ext cx="7532640" cy="1677960"/>
          </a:xfrm>
        </p:spPr>
        <p:txBody>
          <a:bodyPr/>
          <a:lstStyle>
            <a:lvl1pPr marL="0" indent="0">
              <a:buNone/>
              <a:defRPr/>
            </a:lvl1pPr>
          </a:lstStyle>
          <a:p>
            <a:pPr lvl="0"/>
            <a:endParaRPr lang="en-US" dirty="0"/>
          </a:p>
        </p:txBody>
      </p:sp>
      <p:sp>
        <p:nvSpPr>
          <p:cNvPr id="68" name="Text Placeholder 54">
            <a:extLst>
              <a:ext uri="{FF2B5EF4-FFF2-40B4-BE49-F238E27FC236}">
                <a16:creationId xmlns:a16="http://schemas.microsoft.com/office/drawing/2014/main" id="{BF913457-EB55-7A56-50EA-591FA156B788}"/>
              </a:ext>
            </a:extLst>
          </p:cNvPr>
          <p:cNvSpPr>
            <a:spLocks noGrp="1"/>
          </p:cNvSpPr>
          <p:nvPr>
            <p:ph type="body" sz="quarter" idx="25"/>
          </p:nvPr>
        </p:nvSpPr>
        <p:spPr>
          <a:xfrm>
            <a:off x="19376075" y="15925800"/>
            <a:ext cx="7358965" cy="1677960"/>
          </a:xfrm>
        </p:spPr>
        <p:txBody>
          <a:bodyPr/>
          <a:lstStyle>
            <a:lvl1pPr marL="0" indent="0">
              <a:buNone/>
              <a:defRPr/>
            </a:lvl1pPr>
          </a:lstStyle>
          <a:p>
            <a:pPr lvl="0"/>
            <a:endParaRPr lang="en-US" dirty="0"/>
          </a:p>
        </p:txBody>
      </p:sp>
      <p:sp>
        <p:nvSpPr>
          <p:cNvPr id="69" name="Text Placeholder 54">
            <a:extLst>
              <a:ext uri="{FF2B5EF4-FFF2-40B4-BE49-F238E27FC236}">
                <a16:creationId xmlns:a16="http://schemas.microsoft.com/office/drawing/2014/main" id="{5C392616-3328-CA9B-F0E1-22A41EA79AB3}"/>
              </a:ext>
            </a:extLst>
          </p:cNvPr>
          <p:cNvSpPr>
            <a:spLocks noGrp="1"/>
          </p:cNvSpPr>
          <p:nvPr>
            <p:ph type="body" sz="quarter" idx="26"/>
          </p:nvPr>
        </p:nvSpPr>
        <p:spPr>
          <a:xfrm>
            <a:off x="11811000" y="26483073"/>
            <a:ext cx="13820400" cy="2129359"/>
          </a:xfrm>
        </p:spPr>
        <p:txBody>
          <a:bodyPr/>
          <a:lstStyle>
            <a:lvl1pPr marL="0" indent="0">
              <a:buNone/>
              <a:defRPr/>
            </a:lvl1pPr>
          </a:lstStyle>
          <a:p>
            <a:pPr lvl="0"/>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6" name="Group 2">
            <a:extLst>
              <a:ext uri="{FF2B5EF4-FFF2-40B4-BE49-F238E27FC236}">
                <a16:creationId xmlns:a16="http://schemas.microsoft.com/office/drawing/2014/main" id="{03089F51-6D02-B74D-F226-336D96F38544}"/>
              </a:ext>
            </a:extLst>
          </p:cNvPr>
          <p:cNvGrpSpPr/>
          <p:nvPr userDrawn="1"/>
        </p:nvGrpSpPr>
        <p:grpSpPr>
          <a:xfrm>
            <a:off x="1009426" y="6444766"/>
            <a:ext cx="9434513" cy="880110"/>
            <a:chOff x="0" y="0"/>
            <a:chExt cx="12579351" cy="1173480"/>
          </a:xfrm>
        </p:grpSpPr>
        <p:sp>
          <p:nvSpPr>
            <p:cNvPr id="7" name="Freeform 3">
              <a:extLst>
                <a:ext uri="{FF2B5EF4-FFF2-40B4-BE49-F238E27FC236}">
                  <a16:creationId xmlns:a16="http://schemas.microsoft.com/office/drawing/2014/main" id="{31C017AF-3904-2672-3390-3B06DDC5AB2F}"/>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dirty="0"/>
            </a:p>
          </p:txBody>
        </p:sp>
      </p:grpSp>
      <p:sp>
        <p:nvSpPr>
          <p:cNvPr id="9" name="Freeform 5">
            <a:extLst>
              <a:ext uri="{FF2B5EF4-FFF2-40B4-BE49-F238E27FC236}">
                <a16:creationId xmlns:a16="http://schemas.microsoft.com/office/drawing/2014/main" id="{16399132-B57C-A376-3666-BC6D7CF455BE}"/>
              </a:ext>
            </a:extLst>
          </p:cNvPr>
          <p:cNvSpPr/>
          <p:nvPr/>
        </p:nvSpPr>
        <p:spPr>
          <a:xfrm>
            <a:off x="27228012" y="26659984"/>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dirty="0"/>
          </a:p>
        </p:txBody>
      </p:sp>
      <p:sp>
        <p:nvSpPr>
          <p:cNvPr id="12" name="Freeform 8">
            <a:extLst>
              <a:ext uri="{FF2B5EF4-FFF2-40B4-BE49-F238E27FC236}">
                <a16:creationId xmlns:a16="http://schemas.microsoft.com/office/drawing/2014/main" id="{C33F6B66-F2D2-3BC0-B9D2-2EFB9F018A9E}"/>
              </a:ext>
            </a:extLst>
          </p:cNvPr>
          <p:cNvSpPr/>
          <p:nvPr userDrawn="1"/>
        </p:nvSpPr>
        <p:spPr>
          <a:xfrm>
            <a:off x="27234680" y="1190919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dirty="0"/>
          </a:p>
        </p:txBody>
      </p:sp>
      <p:grpSp>
        <p:nvGrpSpPr>
          <p:cNvPr id="14" name="Group 10">
            <a:extLst>
              <a:ext uri="{FF2B5EF4-FFF2-40B4-BE49-F238E27FC236}">
                <a16:creationId xmlns:a16="http://schemas.microsoft.com/office/drawing/2014/main" id="{CDB171CD-9BCD-23F2-F05E-56B91C275404}"/>
              </a:ext>
            </a:extLst>
          </p:cNvPr>
          <p:cNvGrpSpPr/>
          <p:nvPr userDrawn="1"/>
        </p:nvGrpSpPr>
        <p:grpSpPr>
          <a:xfrm>
            <a:off x="921825" y="17314170"/>
            <a:ext cx="9452879" cy="853440"/>
            <a:chOff x="0" y="0"/>
            <a:chExt cx="12603839" cy="1137920"/>
          </a:xfrm>
        </p:grpSpPr>
        <p:sp>
          <p:nvSpPr>
            <p:cNvPr id="15" name="Freeform 11">
              <a:extLst>
                <a:ext uri="{FF2B5EF4-FFF2-40B4-BE49-F238E27FC236}">
                  <a16:creationId xmlns:a16="http://schemas.microsoft.com/office/drawing/2014/main" id="{672791A2-E365-2D13-BDB9-BB8E1D45A2DD}"/>
                </a:ext>
              </a:extLst>
            </p:cNvPr>
            <p:cNvSpPr/>
            <p:nvPr/>
          </p:nvSpPr>
          <p:spPr>
            <a:xfrm>
              <a:off x="0" y="0"/>
              <a:ext cx="12603861" cy="1137920"/>
            </a:xfrm>
            <a:custGeom>
              <a:avLst/>
              <a:gdLst/>
              <a:ahLst/>
              <a:cxnLst/>
              <a:rect l="l" t="t" r="r" b="b"/>
              <a:pathLst>
                <a:path w="12603861" h="1137920">
                  <a:moveTo>
                    <a:pt x="0" y="0"/>
                  </a:moveTo>
                  <a:lnTo>
                    <a:pt x="12603861" y="0"/>
                  </a:lnTo>
                  <a:lnTo>
                    <a:pt x="12603861" y="1137920"/>
                  </a:lnTo>
                  <a:lnTo>
                    <a:pt x="0" y="1137920"/>
                  </a:lnTo>
                  <a:close/>
                </a:path>
              </a:pathLst>
            </a:custGeom>
            <a:solidFill>
              <a:srgbClr val="FFE88E">
                <a:alpha val="49804"/>
              </a:srgbClr>
            </a:solidFill>
          </p:spPr>
          <p:txBody>
            <a:bodyPr/>
            <a:lstStyle/>
            <a:p>
              <a:endParaRPr lang="en-US" dirty="0"/>
            </a:p>
          </p:txBody>
        </p:sp>
      </p:grpSp>
      <p:sp>
        <p:nvSpPr>
          <p:cNvPr id="17" name="Freeform 13">
            <a:extLst>
              <a:ext uri="{FF2B5EF4-FFF2-40B4-BE49-F238E27FC236}">
                <a16:creationId xmlns:a16="http://schemas.microsoft.com/office/drawing/2014/main" id="{7E27CB42-B92A-3EBA-4C54-684520494FA7}"/>
              </a:ext>
            </a:extLst>
          </p:cNvPr>
          <p:cNvSpPr/>
          <p:nvPr/>
        </p:nvSpPr>
        <p:spPr>
          <a:xfrm>
            <a:off x="27241347" y="21134437"/>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dirty="0"/>
          </a:p>
        </p:txBody>
      </p:sp>
      <p:sp>
        <p:nvSpPr>
          <p:cNvPr id="25" name="Freeform 21">
            <a:extLst>
              <a:ext uri="{FF2B5EF4-FFF2-40B4-BE49-F238E27FC236}">
                <a16:creationId xmlns:a16="http://schemas.microsoft.com/office/drawing/2014/main" id="{C0A95D41-F6EF-826D-E867-3121A00C3EA9}"/>
              </a:ext>
            </a:extLst>
          </p:cNvPr>
          <p:cNvSpPr/>
          <p:nvPr userDrawn="1"/>
        </p:nvSpPr>
        <p:spPr>
          <a:xfrm>
            <a:off x="13807185" y="6459733"/>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dirty="0"/>
          </a:p>
        </p:txBody>
      </p:sp>
      <p:grpSp>
        <p:nvGrpSpPr>
          <p:cNvPr id="27" name="Group 23">
            <a:extLst>
              <a:ext uri="{FF2B5EF4-FFF2-40B4-BE49-F238E27FC236}">
                <a16:creationId xmlns:a16="http://schemas.microsoft.com/office/drawing/2014/main" id="{4D267851-051B-4B91-1BB6-878B9EEFF660}"/>
              </a:ext>
            </a:extLst>
          </p:cNvPr>
          <p:cNvGrpSpPr/>
          <p:nvPr userDrawn="1"/>
        </p:nvGrpSpPr>
        <p:grpSpPr>
          <a:xfrm>
            <a:off x="983826" y="15445329"/>
            <a:ext cx="9434513" cy="880110"/>
            <a:chOff x="0" y="0"/>
            <a:chExt cx="12579351" cy="1173480"/>
          </a:xfrm>
        </p:grpSpPr>
        <p:sp>
          <p:nvSpPr>
            <p:cNvPr id="28" name="Freeform 24">
              <a:extLst>
                <a:ext uri="{FF2B5EF4-FFF2-40B4-BE49-F238E27FC236}">
                  <a16:creationId xmlns:a16="http://schemas.microsoft.com/office/drawing/2014/main" id="{EB6DFB2E-C9A8-5DA3-2EFD-23958E4DC01B}"/>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dirty="0"/>
            </a:p>
          </p:txBody>
        </p:sp>
      </p:grpSp>
      <p:sp>
        <p:nvSpPr>
          <p:cNvPr id="331" name="Freeform 327">
            <a:extLst>
              <a:ext uri="{FF2B5EF4-FFF2-40B4-BE49-F238E27FC236}">
                <a16:creationId xmlns:a16="http://schemas.microsoft.com/office/drawing/2014/main" id="{715729FA-6B91-2391-DD3A-63FC989B7E4A}"/>
              </a:ext>
            </a:extLst>
          </p:cNvPr>
          <p:cNvSpPr/>
          <p:nvPr userDrawn="1"/>
        </p:nvSpPr>
        <p:spPr>
          <a:xfrm>
            <a:off x="909773" y="23151275"/>
            <a:ext cx="9495282" cy="853440"/>
          </a:xfrm>
          <a:custGeom>
            <a:avLst/>
            <a:gdLst/>
            <a:ahLst/>
            <a:cxnLst/>
            <a:rect l="l" t="t" r="r" b="b"/>
            <a:pathLst>
              <a:path w="12660376" h="1137920">
                <a:moveTo>
                  <a:pt x="0" y="0"/>
                </a:moveTo>
                <a:lnTo>
                  <a:pt x="12660376" y="0"/>
                </a:lnTo>
                <a:lnTo>
                  <a:pt x="12660376" y="1137920"/>
                </a:lnTo>
                <a:lnTo>
                  <a:pt x="0" y="1137920"/>
                </a:lnTo>
                <a:close/>
              </a:path>
            </a:pathLst>
          </a:custGeom>
          <a:solidFill>
            <a:srgbClr val="FFE88E">
              <a:alpha val="49804"/>
            </a:srgbClr>
          </a:solidFill>
        </p:spPr>
        <p:txBody>
          <a:bodyPr/>
          <a:lstStyle/>
          <a:p>
            <a:endParaRPr lang="en-US" dirty="0"/>
          </a:p>
        </p:txBody>
      </p:sp>
      <p:sp>
        <p:nvSpPr>
          <p:cNvPr id="335" name="Freeform 331">
            <a:extLst>
              <a:ext uri="{FF2B5EF4-FFF2-40B4-BE49-F238E27FC236}">
                <a16:creationId xmlns:a16="http://schemas.microsoft.com/office/drawing/2014/main" id="{83982C75-FCA3-1625-72B2-00CFC9F2C28E}"/>
              </a:ext>
            </a:extLst>
          </p:cNvPr>
          <p:cNvSpPr/>
          <p:nvPr/>
        </p:nvSpPr>
        <p:spPr>
          <a:xfrm>
            <a:off x="27061988" y="659512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dirty="0"/>
          </a:p>
        </p:txBody>
      </p:sp>
      <p:sp>
        <p:nvSpPr>
          <p:cNvPr id="655" name="Freeform 651">
            <a:extLst>
              <a:ext uri="{FF2B5EF4-FFF2-40B4-BE49-F238E27FC236}">
                <a16:creationId xmlns:a16="http://schemas.microsoft.com/office/drawing/2014/main" id="{19A267D3-6C53-91BA-6AE9-889C112E1AC9}"/>
              </a:ext>
            </a:extLst>
          </p:cNvPr>
          <p:cNvSpPr/>
          <p:nvPr userDrawn="1"/>
        </p:nvSpPr>
        <p:spPr>
          <a:xfrm flipH="1" flipV="1">
            <a:off x="29701126" y="-183367"/>
            <a:ext cx="8703673" cy="8854175"/>
          </a:xfrm>
          <a:custGeom>
            <a:avLst/>
            <a:gdLst>
              <a:gd name="connsiteX0" fmla="*/ 9383873 w 9383873"/>
              <a:gd name="connsiteY0" fmla="*/ 9348682 h 9348682"/>
              <a:gd name="connsiteX1" fmla="*/ 0 w 9383873"/>
              <a:gd name="connsiteY1" fmla="*/ 9348682 h 9348682"/>
              <a:gd name="connsiteX2" fmla="*/ 0 w 9383873"/>
              <a:gd name="connsiteY2" fmla="*/ 0 h 9348682"/>
              <a:gd name="connsiteX3" fmla="*/ 3758666 w 9383873"/>
              <a:gd name="connsiteY3" fmla="*/ 6019986 h 9348682"/>
              <a:gd name="connsiteX4" fmla="*/ 9383873 w 9383873"/>
              <a:gd name="connsiteY4" fmla="*/ 9348682 h 9348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3" h="9348682">
                <a:moveTo>
                  <a:pt x="9383873" y="9348682"/>
                </a:moveTo>
                <a:lnTo>
                  <a:pt x="0" y="9348682"/>
                </a:lnTo>
                <a:lnTo>
                  <a:pt x="0" y="0"/>
                </a:lnTo>
                <a:lnTo>
                  <a:pt x="3758666" y="6019986"/>
                </a:lnTo>
                <a:lnTo>
                  <a:pt x="9383873" y="9348682"/>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dirty="0"/>
          </a:p>
        </p:txBody>
      </p:sp>
      <p:sp>
        <p:nvSpPr>
          <p:cNvPr id="656" name="Freeform 652">
            <a:extLst>
              <a:ext uri="{FF2B5EF4-FFF2-40B4-BE49-F238E27FC236}">
                <a16:creationId xmlns:a16="http://schemas.microsoft.com/office/drawing/2014/main" id="{FCB84074-7A5F-2E9C-2D70-24DF4DFB9E70}"/>
              </a:ext>
            </a:extLst>
          </p:cNvPr>
          <p:cNvSpPr/>
          <p:nvPr userDrawn="1"/>
        </p:nvSpPr>
        <p:spPr>
          <a:xfrm>
            <a:off x="441888" y="426463"/>
            <a:ext cx="2484192" cy="1081601"/>
          </a:xfrm>
          <a:custGeom>
            <a:avLst/>
            <a:gdLst/>
            <a:ahLst/>
            <a:cxnLst/>
            <a:rect l="l" t="t" r="r" b="b"/>
            <a:pathLst>
              <a:path w="2484192" h="1081601">
                <a:moveTo>
                  <a:pt x="0" y="0"/>
                </a:moveTo>
                <a:lnTo>
                  <a:pt x="2484192" y="0"/>
                </a:lnTo>
                <a:lnTo>
                  <a:pt x="2484192" y="1081601"/>
                </a:lnTo>
                <a:lnTo>
                  <a:pt x="0" y="1081601"/>
                </a:lnTo>
                <a:lnTo>
                  <a:pt x="0" y="0"/>
                </a:lnTo>
                <a:close/>
              </a:path>
            </a:pathLst>
          </a:custGeom>
          <a:blipFill>
            <a:blip r:embed="rId4"/>
            <a:stretch>
              <a:fillRect/>
            </a:stretch>
          </a:blipFill>
        </p:spPr>
        <p:txBody>
          <a:bodyPr/>
          <a:lstStyle/>
          <a:p>
            <a:endParaRPr lang="en-US" dirty="0"/>
          </a:p>
        </p:txBody>
      </p:sp>
      <p:sp>
        <p:nvSpPr>
          <p:cNvPr id="754" name="Freeform 750">
            <a:extLst>
              <a:ext uri="{FF2B5EF4-FFF2-40B4-BE49-F238E27FC236}">
                <a16:creationId xmlns:a16="http://schemas.microsoft.com/office/drawing/2014/main" id="{1FF4F55B-84D0-4DCA-9DDE-B888F56DF672}"/>
              </a:ext>
            </a:extLst>
          </p:cNvPr>
          <p:cNvSpPr/>
          <p:nvPr userDrawn="1"/>
        </p:nvSpPr>
        <p:spPr>
          <a:xfrm>
            <a:off x="35478720" y="426463"/>
            <a:ext cx="2484192" cy="1081601"/>
          </a:xfrm>
          <a:custGeom>
            <a:avLst/>
            <a:gdLst/>
            <a:ahLst/>
            <a:cxnLst/>
            <a:rect l="l" t="t" r="r" b="b"/>
            <a:pathLst>
              <a:path w="2484192" h="1081601">
                <a:moveTo>
                  <a:pt x="0" y="0"/>
                </a:moveTo>
                <a:lnTo>
                  <a:pt x="2484193" y="0"/>
                </a:lnTo>
                <a:lnTo>
                  <a:pt x="2484193" y="1081601"/>
                </a:lnTo>
                <a:lnTo>
                  <a:pt x="0" y="1081601"/>
                </a:lnTo>
                <a:lnTo>
                  <a:pt x="0" y="0"/>
                </a:lnTo>
                <a:close/>
              </a:path>
            </a:pathLst>
          </a:custGeom>
          <a:blipFill>
            <a:blip r:embed="rId4"/>
            <a:stretch>
              <a:fillRect/>
            </a:stretch>
          </a:blipFill>
        </p:spPr>
        <p:txBody>
          <a:bodyPr/>
          <a:lstStyle/>
          <a:p>
            <a:endParaRPr lang="en-US" dirty="0"/>
          </a:p>
        </p:txBody>
      </p:sp>
      <p:sp>
        <p:nvSpPr>
          <p:cNvPr id="755" name="Freeform 751">
            <a:extLst>
              <a:ext uri="{FF2B5EF4-FFF2-40B4-BE49-F238E27FC236}">
                <a16:creationId xmlns:a16="http://schemas.microsoft.com/office/drawing/2014/main" id="{FFAA0CE3-199A-556B-0A00-71E1CB46E420}"/>
              </a:ext>
            </a:extLst>
          </p:cNvPr>
          <p:cNvSpPr/>
          <p:nvPr userDrawn="1"/>
        </p:nvSpPr>
        <p:spPr>
          <a:xfrm flipV="1">
            <a:off x="22182" y="-16302"/>
            <a:ext cx="8597438" cy="8992486"/>
          </a:xfrm>
          <a:custGeom>
            <a:avLst/>
            <a:gdLst>
              <a:gd name="connsiteX0" fmla="*/ 0 w 9383872"/>
              <a:gd name="connsiteY0" fmla="*/ 9348683 h 9348683"/>
              <a:gd name="connsiteX1" fmla="*/ 9383872 w 9383872"/>
              <a:gd name="connsiteY1" fmla="*/ 9348683 h 9348683"/>
              <a:gd name="connsiteX2" fmla="*/ 3571740 w 9383872"/>
              <a:gd name="connsiteY2" fmla="*/ 5927394 h 9348683"/>
              <a:gd name="connsiteX3" fmla="*/ 0 w 9383872"/>
              <a:gd name="connsiteY3" fmla="*/ 0 h 9348683"/>
              <a:gd name="connsiteX4" fmla="*/ 0 w 9383872"/>
              <a:gd name="connsiteY4" fmla="*/ 9348683 h 93486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2" h="9348683">
                <a:moveTo>
                  <a:pt x="0" y="9348683"/>
                </a:moveTo>
                <a:lnTo>
                  <a:pt x="9383872" y="9348683"/>
                </a:lnTo>
                <a:lnTo>
                  <a:pt x="3571740" y="5927394"/>
                </a:lnTo>
                <a:lnTo>
                  <a:pt x="0" y="0"/>
                </a:lnTo>
                <a:lnTo>
                  <a:pt x="0" y="9348683"/>
                </a:lnTo>
                <a:close/>
              </a:path>
            </a:pathLst>
          </a:custGeom>
          <a:blipFill>
            <a:blip r:embed="rId2">
              <a:extLst>
                <a:ext uri="{96DAC541-7B7A-43D3-8B79-37D633B846F1}">
                  <asvg:svgBlip xmlns:asvg="http://schemas.microsoft.com/office/drawing/2016/SVG/main" r:embed="rId3"/>
                </a:ext>
              </a:extLst>
            </a:blip>
            <a:stretch>
              <a:fillRect l="-3576" r="1"/>
            </a:stretch>
          </a:blipFill>
        </p:spPr>
        <p:txBody>
          <a:bodyPr/>
          <a:lstStyle/>
          <a:p>
            <a:endParaRPr lang="en-US" dirty="0"/>
          </a:p>
        </p:txBody>
      </p:sp>
      <p:sp>
        <p:nvSpPr>
          <p:cNvPr id="756" name="Freeform 752">
            <a:extLst>
              <a:ext uri="{FF2B5EF4-FFF2-40B4-BE49-F238E27FC236}">
                <a16:creationId xmlns:a16="http://schemas.microsoft.com/office/drawing/2014/main" id="{88A9A665-2A3A-6066-3A48-B8D87339A6DF}"/>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4"/>
            <a:stretch>
              <a:fillRect/>
            </a:stretch>
          </a:blipFill>
        </p:spPr>
        <p:txBody>
          <a:bodyPr/>
          <a:lstStyle/>
          <a:p>
            <a:endParaRPr lang="en-US" dirty="0"/>
          </a:p>
        </p:txBody>
      </p:sp>
      <p:sp>
        <p:nvSpPr>
          <p:cNvPr id="758" name="Content Placeholder 757">
            <a:extLst>
              <a:ext uri="{FF2B5EF4-FFF2-40B4-BE49-F238E27FC236}">
                <a16:creationId xmlns:a16="http://schemas.microsoft.com/office/drawing/2014/main" id="{147E6F32-D835-D48B-E204-A33A773F4248}"/>
              </a:ext>
            </a:extLst>
          </p:cNvPr>
          <p:cNvSpPr>
            <a:spLocks noGrp="1"/>
          </p:cNvSpPr>
          <p:nvPr>
            <p:ph sz="quarter" idx="10"/>
          </p:nvPr>
        </p:nvSpPr>
        <p:spPr>
          <a:xfrm>
            <a:off x="13176932" y="23076499"/>
            <a:ext cx="5486381" cy="2818177"/>
          </a:xfrm>
        </p:spPr>
        <p:txBody>
          <a:bodyPr/>
          <a:lstStyle>
            <a:lvl1pPr marL="0" indent="0">
              <a:buNone/>
              <a:defRPr/>
            </a:lvl1pPr>
          </a:lstStyle>
          <a:p>
            <a:pPr lvl="0"/>
            <a:endParaRPr lang="en-US" dirty="0"/>
          </a:p>
        </p:txBody>
      </p:sp>
      <p:sp>
        <p:nvSpPr>
          <p:cNvPr id="760" name="Content Placeholder 759">
            <a:extLst>
              <a:ext uri="{FF2B5EF4-FFF2-40B4-BE49-F238E27FC236}">
                <a16:creationId xmlns:a16="http://schemas.microsoft.com/office/drawing/2014/main" id="{51D6469A-B303-312C-6ABF-2E4E64ED4319}"/>
              </a:ext>
            </a:extLst>
          </p:cNvPr>
          <p:cNvSpPr>
            <a:spLocks noGrp="1"/>
          </p:cNvSpPr>
          <p:nvPr>
            <p:ph sz="quarter" idx="11"/>
          </p:nvPr>
        </p:nvSpPr>
        <p:spPr>
          <a:xfrm>
            <a:off x="19465020" y="23114599"/>
            <a:ext cx="5677926" cy="2789017"/>
          </a:xfrm>
        </p:spPr>
        <p:txBody>
          <a:bodyPr/>
          <a:lstStyle>
            <a:lvl1pPr marL="0" indent="0">
              <a:buNone/>
              <a:defRPr/>
            </a:lvl1pPr>
          </a:lstStyle>
          <a:p>
            <a:pPr lvl="0"/>
            <a:endParaRPr lang="en-US" dirty="0"/>
          </a:p>
        </p:txBody>
      </p:sp>
      <p:sp>
        <p:nvSpPr>
          <p:cNvPr id="762" name="Content Placeholder 761">
            <a:extLst>
              <a:ext uri="{FF2B5EF4-FFF2-40B4-BE49-F238E27FC236}">
                <a16:creationId xmlns:a16="http://schemas.microsoft.com/office/drawing/2014/main" id="{7FC69524-DA85-D2E0-D9CE-96CA30922B16}"/>
              </a:ext>
            </a:extLst>
          </p:cNvPr>
          <p:cNvSpPr>
            <a:spLocks noGrp="1"/>
          </p:cNvSpPr>
          <p:nvPr>
            <p:ph sz="quarter" idx="12"/>
          </p:nvPr>
        </p:nvSpPr>
        <p:spPr>
          <a:xfrm>
            <a:off x="13079656" y="26200712"/>
            <a:ext cx="5517413" cy="2818176"/>
          </a:xfrm>
        </p:spPr>
        <p:txBody>
          <a:bodyPr/>
          <a:lstStyle>
            <a:lvl1pPr marL="0" indent="0">
              <a:buNone/>
              <a:defRPr/>
            </a:lvl1pPr>
          </a:lstStyle>
          <a:p>
            <a:pPr lvl="0"/>
            <a:endParaRPr lang="en-US" dirty="0"/>
          </a:p>
        </p:txBody>
      </p:sp>
      <p:sp>
        <p:nvSpPr>
          <p:cNvPr id="764" name="Content Placeholder 763">
            <a:extLst>
              <a:ext uri="{FF2B5EF4-FFF2-40B4-BE49-F238E27FC236}">
                <a16:creationId xmlns:a16="http://schemas.microsoft.com/office/drawing/2014/main" id="{A0691CAF-4AB9-3FF5-3FBC-4244B8461504}"/>
              </a:ext>
            </a:extLst>
          </p:cNvPr>
          <p:cNvSpPr>
            <a:spLocks noGrp="1"/>
          </p:cNvSpPr>
          <p:nvPr>
            <p:ph sz="quarter" idx="13"/>
          </p:nvPr>
        </p:nvSpPr>
        <p:spPr>
          <a:xfrm>
            <a:off x="19376905" y="26267374"/>
            <a:ext cx="5932054" cy="2764887"/>
          </a:xfrm>
        </p:spPr>
        <p:txBody>
          <a:bodyPr/>
          <a:lstStyle>
            <a:lvl1pPr marL="0" indent="0">
              <a:buNone/>
              <a:defRPr/>
            </a:lvl1pPr>
          </a:lstStyle>
          <a:p>
            <a:pPr lvl="0"/>
            <a:endParaRPr lang="en-US" dirty="0"/>
          </a:p>
        </p:txBody>
      </p:sp>
      <p:sp>
        <p:nvSpPr>
          <p:cNvPr id="766" name="Text Placeholder 765">
            <a:extLst>
              <a:ext uri="{FF2B5EF4-FFF2-40B4-BE49-F238E27FC236}">
                <a16:creationId xmlns:a16="http://schemas.microsoft.com/office/drawing/2014/main" id="{5D7AE9EC-09CA-D794-AB80-43E8947879F7}"/>
              </a:ext>
            </a:extLst>
          </p:cNvPr>
          <p:cNvSpPr>
            <a:spLocks noGrp="1"/>
          </p:cNvSpPr>
          <p:nvPr>
            <p:ph type="body" sz="quarter" idx="14"/>
          </p:nvPr>
        </p:nvSpPr>
        <p:spPr>
          <a:xfrm>
            <a:off x="5788998" y="1651000"/>
            <a:ext cx="26900802" cy="1793842"/>
          </a:xfrm>
        </p:spPr>
        <p:txBody>
          <a:bodyPr/>
          <a:lstStyle>
            <a:lvl1pPr marL="0" indent="0">
              <a:buNone/>
              <a:defRPr/>
            </a:lvl1pPr>
          </a:lstStyle>
          <a:p>
            <a:pPr lvl="0"/>
            <a:endParaRPr lang="en-US" dirty="0"/>
          </a:p>
        </p:txBody>
      </p:sp>
      <p:sp>
        <p:nvSpPr>
          <p:cNvPr id="768" name="Text Placeholder 767">
            <a:extLst>
              <a:ext uri="{FF2B5EF4-FFF2-40B4-BE49-F238E27FC236}">
                <a16:creationId xmlns:a16="http://schemas.microsoft.com/office/drawing/2014/main" id="{17D635A6-FEF8-E185-C283-048270D79A1D}"/>
              </a:ext>
            </a:extLst>
          </p:cNvPr>
          <p:cNvSpPr>
            <a:spLocks noGrp="1"/>
          </p:cNvSpPr>
          <p:nvPr>
            <p:ph type="body" sz="quarter" idx="15"/>
          </p:nvPr>
        </p:nvSpPr>
        <p:spPr>
          <a:xfrm>
            <a:off x="2018470" y="4097023"/>
            <a:ext cx="33551802" cy="1818363"/>
          </a:xfrm>
        </p:spPr>
        <p:txBody>
          <a:bodyPr/>
          <a:lstStyle>
            <a:lvl1pPr marL="0" indent="0">
              <a:buNone/>
              <a:defRPr/>
            </a:lvl1pPr>
          </a:lstStyle>
          <a:p>
            <a:pPr lvl="0"/>
            <a:endParaRPr lang="en-US" dirty="0"/>
          </a:p>
        </p:txBody>
      </p:sp>
      <p:sp>
        <p:nvSpPr>
          <p:cNvPr id="770" name="Text Placeholder 769">
            <a:extLst>
              <a:ext uri="{FF2B5EF4-FFF2-40B4-BE49-F238E27FC236}">
                <a16:creationId xmlns:a16="http://schemas.microsoft.com/office/drawing/2014/main" id="{238B6895-E1C5-7725-A009-9EE4DE976855}"/>
              </a:ext>
            </a:extLst>
          </p:cNvPr>
          <p:cNvSpPr>
            <a:spLocks noGrp="1"/>
          </p:cNvSpPr>
          <p:nvPr>
            <p:ph type="body" sz="quarter" idx="16"/>
          </p:nvPr>
        </p:nvSpPr>
        <p:spPr>
          <a:xfrm>
            <a:off x="1484290" y="6503610"/>
            <a:ext cx="8722102" cy="648924"/>
          </a:xfrm>
        </p:spPr>
        <p:txBody>
          <a:bodyPr/>
          <a:lstStyle>
            <a:lvl1pPr marL="0" indent="0">
              <a:buNone/>
              <a:defRPr/>
            </a:lvl1pPr>
            <a:lvl2pPr marL="457200" indent="0">
              <a:buNone/>
              <a:defRPr/>
            </a:lvl2pPr>
          </a:lstStyle>
          <a:p>
            <a:endParaRPr lang="en-US" dirty="0"/>
          </a:p>
        </p:txBody>
      </p:sp>
      <p:sp>
        <p:nvSpPr>
          <p:cNvPr id="771" name="Text Placeholder 769">
            <a:extLst>
              <a:ext uri="{FF2B5EF4-FFF2-40B4-BE49-F238E27FC236}">
                <a16:creationId xmlns:a16="http://schemas.microsoft.com/office/drawing/2014/main" id="{394DA1F2-D748-FC9A-AB9B-B2174E9A27DD}"/>
              </a:ext>
            </a:extLst>
          </p:cNvPr>
          <p:cNvSpPr>
            <a:spLocks noGrp="1"/>
          </p:cNvSpPr>
          <p:nvPr>
            <p:ph type="body" sz="quarter" idx="17"/>
          </p:nvPr>
        </p:nvSpPr>
        <p:spPr>
          <a:xfrm>
            <a:off x="1353195" y="7629115"/>
            <a:ext cx="8722102" cy="7406935"/>
          </a:xfrm>
        </p:spPr>
        <p:txBody>
          <a:bodyPr/>
          <a:lstStyle>
            <a:lvl1pPr marL="0" indent="0">
              <a:buNone/>
              <a:defRPr/>
            </a:lvl1pPr>
            <a:lvl2pPr marL="457200" indent="0">
              <a:buNone/>
              <a:defRPr/>
            </a:lvl2pPr>
          </a:lstStyle>
          <a:p>
            <a:endParaRPr lang="en-US" dirty="0"/>
          </a:p>
        </p:txBody>
      </p:sp>
      <p:sp>
        <p:nvSpPr>
          <p:cNvPr id="772" name="Text Placeholder 769">
            <a:extLst>
              <a:ext uri="{FF2B5EF4-FFF2-40B4-BE49-F238E27FC236}">
                <a16:creationId xmlns:a16="http://schemas.microsoft.com/office/drawing/2014/main" id="{869365CE-A440-1675-7086-51716A96F98A}"/>
              </a:ext>
            </a:extLst>
          </p:cNvPr>
          <p:cNvSpPr>
            <a:spLocks noGrp="1"/>
          </p:cNvSpPr>
          <p:nvPr>
            <p:ph type="body" sz="quarter" idx="18"/>
          </p:nvPr>
        </p:nvSpPr>
        <p:spPr>
          <a:xfrm>
            <a:off x="1203860" y="15598293"/>
            <a:ext cx="8722102" cy="648924"/>
          </a:xfrm>
        </p:spPr>
        <p:txBody>
          <a:bodyPr/>
          <a:lstStyle>
            <a:lvl1pPr marL="0" indent="0">
              <a:buNone/>
              <a:defRPr/>
            </a:lvl1pPr>
            <a:lvl2pPr marL="457200" indent="0">
              <a:buNone/>
              <a:defRPr/>
            </a:lvl2pPr>
          </a:lstStyle>
          <a:p>
            <a:endParaRPr lang="en-US"/>
          </a:p>
        </p:txBody>
      </p:sp>
      <p:sp>
        <p:nvSpPr>
          <p:cNvPr id="773" name="Text Placeholder 769">
            <a:extLst>
              <a:ext uri="{FF2B5EF4-FFF2-40B4-BE49-F238E27FC236}">
                <a16:creationId xmlns:a16="http://schemas.microsoft.com/office/drawing/2014/main" id="{270FB063-840A-F27B-F7F4-B35A74A62FB4}"/>
              </a:ext>
            </a:extLst>
          </p:cNvPr>
          <p:cNvSpPr>
            <a:spLocks noGrp="1"/>
          </p:cNvSpPr>
          <p:nvPr>
            <p:ph type="body" sz="quarter" idx="19"/>
          </p:nvPr>
        </p:nvSpPr>
        <p:spPr>
          <a:xfrm>
            <a:off x="1203860" y="17418196"/>
            <a:ext cx="8722102" cy="648924"/>
          </a:xfrm>
        </p:spPr>
        <p:txBody>
          <a:bodyPr/>
          <a:lstStyle>
            <a:lvl1pPr marL="0" indent="0">
              <a:buNone/>
              <a:defRPr/>
            </a:lvl1pPr>
            <a:lvl2pPr marL="457200" indent="0">
              <a:buNone/>
              <a:defRPr/>
            </a:lvl2pPr>
          </a:lstStyle>
          <a:p>
            <a:endParaRPr lang="en-US"/>
          </a:p>
        </p:txBody>
      </p:sp>
      <p:sp>
        <p:nvSpPr>
          <p:cNvPr id="774" name="Text Placeholder 769">
            <a:extLst>
              <a:ext uri="{FF2B5EF4-FFF2-40B4-BE49-F238E27FC236}">
                <a16:creationId xmlns:a16="http://schemas.microsoft.com/office/drawing/2014/main" id="{412238A1-5A24-E6E4-654D-0AE81179614E}"/>
              </a:ext>
            </a:extLst>
          </p:cNvPr>
          <p:cNvSpPr>
            <a:spLocks noGrp="1"/>
          </p:cNvSpPr>
          <p:nvPr>
            <p:ph type="body" sz="quarter" idx="20"/>
          </p:nvPr>
        </p:nvSpPr>
        <p:spPr>
          <a:xfrm>
            <a:off x="1365631" y="23253533"/>
            <a:ext cx="8722102" cy="648924"/>
          </a:xfrm>
        </p:spPr>
        <p:txBody>
          <a:bodyPr/>
          <a:lstStyle>
            <a:lvl1pPr marL="0" indent="0">
              <a:buNone/>
              <a:defRPr/>
            </a:lvl1pPr>
            <a:lvl2pPr marL="457200" indent="0">
              <a:buNone/>
              <a:defRPr/>
            </a:lvl2pPr>
          </a:lstStyle>
          <a:p>
            <a:endParaRPr lang="en-US"/>
          </a:p>
        </p:txBody>
      </p:sp>
      <p:sp>
        <p:nvSpPr>
          <p:cNvPr id="775" name="Text Placeholder 769">
            <a:extLst>
              <a:ext uri="{FF2B5EF4-FFF2-40B4-BE49-F238E27FC236}">
                <a16:creationId xmlns:a16="http://schemas.microsoft.com/office/drawing/2014/main" id="{9EED24C5-5D07-C06B-DC42-4E8CB840D9B8}"/>
              </a:ext>
            </a:extLst>
          </p:cNvPr>
          <p:cNvSpPr>
            <a:spLocks noGrp="1"/>
          </p:cNvSpPr>
          <p:nvPr>
            <p:ph type="body" sz="quarter" idx="21"/>
          </p:nvPr>
        </p:nvSpPr>
        <p:spPr>
          <a:xfrm>
            <a:off x="1203860" y="18396151"/>
            <a:ext cx="8722102" cy="4581258"/>
          </a:xfrm>
        </p:spPr>
        <p:txBody>
          <a:bodyPr/>
          <a:lstStyle>
            <a:lvl1pPr marL="0" indent="0">
              <a:buNone/>
              <a:defRPr/>
            </a:lvl1pPr>
            <a:lvl2pPr marL="457200" indent="0">
              <a:buNone/>
              <a:defRPr/>
            </a:lvl2pPr>
          </a:lstStyle>
          <a:p>
            <a:endParaRPr lang="en-US"/>
          </a:p>
        </p:txBody>
      </p:sp>
      <p:sp>
        <p:nvSpPr>
          <p:cNvPr id="776" name="Text Placeholder 769">
            <a:extLst>
              <a:ext uri="{FF2B5EF4-FFF2-40B4-BE49-F238E27FC236}">
                <a16:creationId xmlns:a16="http://schemas.microsoft.com/office/drawing/2014/main" id="{994BF8CF-F1CD-8202-EE82-2FEFDCDDEA63}"/>
              </a:ext>
            </a:extLst>
          </p:cNvPr>
          <p:cNvSpPr>
            <a:spLocks noGrp="1"/>
          </p:cNvSpPr>
          <p:nvPr>
            <p:ph type="body" sz="quarter" idx="22"/>
          </p:nvPr>
        </p:nvSpPr>
        <p:spPr>
          <a:xfrm>
            <a:off x="1203860" y="16499305"/>
            <a:ext cx="8722102" cy="606000"/>
          </a:xfrm>
        </p:spPr>
        <p:txBody>
          <a:bodyPr/>
          <a:lstStyle>
            <a:lvl1pPr marL="0" indent="0">
              <a:buNone/>
              <a:defRPr/>
            </a:lvl1pPr>
            <a:lvl2pPr marL="457200" indent="0">
              <a:buNone/>
              <a:defRPr/>
            </a:lvl2pPr>
          </a:lstStyle>
          <a:p>
            <a:endParaRPr lang="en-US"/>
          </a:p>
        </p:txBody>
      </p:sp>
      <p:sp>
        <p:nvSpPr>
          <p:cNvPr id="777" name="Text Placeholder 769">
            <a:extLst>
              <a:ext uri="{FF2B5EF4-FFF2-40B4-BE49-F238E27FC236}">
                <a16:creationId xmlns:a16="http://schemas.microsoft.com/office/drawing/2014/main" id="{92D34B74-12A1-AA3E-C376-A1D4254B61E8}"/>
              </a:ext>
            </a:extLst>
          </p:cNvPr>
          <p:cNvSpPr>
            <a:spLocks noGrp="1"/>
          </p:cNvSpPr>
          <p:nvPr>
            <p:ph type="body" sz="quarter" idx="23"/>
          </p:nvPr>
        </p:nvSpPr>
        <p:spPr>
          <a:xfrm>
            <a:off x="1296363" y="24345760"/>
            <a:ext cx="8722102" cy="648924"/>
          </a:xfrm>
        </p:spPr>
        <p:txBody>
          <a:bodyPr/>
          <a:lstStyle>
            <a:lvl1pPr marL="0" indent="0">
              <a:buNone/>
              <a:defRPr/>
            </a:lvl1pPr>
            <a:lvl2pPr marL="457200" indent="0">
              <a:buNone/>
              <a:defRPr/>
            </a:lvl2pPr>
          </a:lstStyle>
          <a:p>
            <a:endParaRPr lang="en-US"/>
          </a:p>
        </p:txBody>
      </p:sp>
      <p:sp>
        <p:nvSpPr>
          <p:cNvPr id="778" name="Content Placeholder 757">
            <a:extLst>
              <a:ext uri="{FF2B5EF4-FFF2-40B4-BE49-F238E27FC236}">
                <a16:creationId xmlns:a16="http://schemas.microsoft.com/office/drawing/2014/main" id="{66568422-DCC9-3567-D545-41B2CE8BACA5}"/>
              </a:ext>
            </a:extLst>
          </p:cNvPr>
          <p:cNvSpPr>
            <a:spLocks noGrp="1"/>
          </p:cNvSpPr>
          <p:nvPr>
            <p:ph sz="quarter" idx="24"/>
          </p:nvPr>
        </p:nvSpPr>
        <p:spPr>
          <a:xfrm>
            <a:off x="1095528" y="25464715"/>
            <a:ext cx="8922937" cy="2818177"/>
          </a:xfrm>
        </p:spPr>
        <p:txBody>
          <a:bodyPr/>
          <a:lstStyle>
            <a:lvl1pPr marL="0" indent="0">
              <a:buNone/>
              <a:defRPr/>
            </a:lvl1pPr>
          </a:lstStyle>
          <a:p>
            <a:pPr lvl="0"/>
            <a:endParaRPr lang="en-US" dirty="0"/>
          </a:p>
        </p:txBody>
      </p:sp>
      <p:sp>
        <p:nvSpPr>
          <p:cNvPr id="779" name="Content Placeholder 757">
            <a:extLst>
              <a:ext uri="{FF2B5EF4-FFF2-40B4-BE49-F238E27FC236}">
                <a16:creationId xmlns:a16="http://schemas.microsoft.com/office/drawing/2014/main" id="{ADE0D8D3-DA0A-5301-545A-8733300B6CD2}"/>
              </a:ext>
            </a:extLst>
          </p:cNvPr>
          <p:cNvSpPr>
            <a:spLocks noGrp="1"/>
          </p:cNvSpPr>
          <p:nvPr>
            <p:ph sz="quarter" idx="25"/>
          </p:nvPr>
        </p:nvSpPr>
        <p:spPr>
          <a:xfrm>
            <a:off x="27317403" y="8724458"/>
            <a:ext cx="9825845" cy="2818177"/>
          </a:xfrm>
        </p:spPr>
        <p:txBody>
          <a:bodyPr/>
          <a:lstStyle>
            <a:lvl1pPr marL="0" indent="0">
              <a:buNone/>
              <a:defRPr/>
            </a:lvl1pPr>
          </a:lstStyle>
          <a:p>
            <a:pPr lvl="0"/>
            <a:endParaRPr lang="en-US" dirty="0"/>
          </a:p>
        </p:txBody>
      </p:sp>
      <p:sp>
        <p:nvSpPr>
          <p:cNvPr id="780" name="Text Placeholder 769">
            <a:extLst>
              <a:ext uri="{FF2B5EF4-FFF2-40B4-BE49-F238E27FC236}">
                <a16:creationId xmlns:a16="http://schemas.microsoft.com/office/drawing/2014/main" id="{9C44A23D-00E5-DA03-0423-5404CB9BF984}"/>
              </a:ext>
            </a:extLst>
          </p:cNvPr>
          <p:cNvSpPr>
            <a:spLocks noGrp="1"/>
          </p:cNvSpPr>
          <p:nvPr>
            <p:ph type="body" sz="quarter" idx="26"/>
          </p:nvPr>
        </p:nvSpPr>
        <p:spPr>
          <a:xfrm>
            <a:off x="27262021" y="7745146"/>
            <a:ext cx="9945809" cy="726409"/>
          </a:xfrm>
        </p:spPr>
        <p:txBody>
          <a:bodyPr/>
          <a:lstStyle>
            <a:lvl1pPr marL="0" indent="0">
              <a:buNone/>
              <a:defRPr/>
            </a:lvl1pPr>
            <a:lvl2pPr marL="457200" indent="0">
              <a:buNone/>
              <a:defRPr/>
            </a:lvl2pPr>
          </a:lstStyle>
          <a:p>
            <a:endParaRPr lang="en-US"/>
          </a:p>
        </p:txBody>
      </p:sp>
      <p:sp>
        <p:nvSpPr>
          <p:cNvPr id="781" name="Text Placeholder 769">
            <a:extLst>
              <a:ext uri="{FF2B5EF4-FFF2-40B4-BE49-F238E27FC236}">
                <a16:creationId xmlns:a16="http://schemas.microsoft.com/office/drawing/2014/main" id="{7FBE4F19-610D-F9E1-FF14-881B7C78BBDD}"/>
              </a:ext>
            </a:extLst>
          </p:cNvPr>
          <p:cNvSpPr>
            <a:spLocks noGrp="1"/>
          </p:cNvSpPr>
          <p:nvPr>
            <p:ph type="body" sz="quarter" idx="27"/>
          </p:nvPr>
        </p:nvSpPr>
        <p:spPr>
          <a:xfrm>
            <a:off x="27251692" y="6662513"/>
            <a:ext cx="9945809" cy="726409"/>
          </a:xfrm>
        </p:spPr>
        <p:txBody>
          <a:bodyPr/>
          <a:lstStyle>
            <a:lvl1pPr marL="0" indent="0">
              <a:buNone/>
              <a:defRPr/>
            </a:lvl1pPr>
            <a:lvl2pPr marL="457200" indent="0">
              <a:buNone/>
              <a:defRPr/>
            </a:lvl2pPr>
          </a:lstStyle>
          <a:p>
            <a:endParaRPr lang="en-US"/>
          </a:p>
        </p:txBody>
      </p:sp>
      <p:sp>
        <p:nvSpPr>
          <p:cNvPr id="782" name="Text Placeholder 769">
            <a:extLst>
              <a:ext uri="{FF2B5EF4-FFF2-40B4-BE49-F238E27FC236}">
                <a16:creationId xmlns:a16="http://schemas.microsoft.com/office/drawing/2014/main" id="{92753483-38BB-C648-3637-9AB077A32602}"/>
              </a:ext>
            </a:extLst>
          </p:cNvPr>
          <p:cNvSpPr>
            <a:spLocks noGrp="1"/>
          </p:cNvSpPr>
          <p:nvPr>
            <p:ph type="body" sz="quarter" idx="28"/>
          </p:nvPr>
        </p:nvSpPr>
        <p:spPr>
          <a:xfrm>
            <a:off x="27251692" y="11880784"/>
            <a:ext cx="9945809" cy="726409"/>
          </a:xfrm>
        </p:spPr>
        <p:txBody>
          <a:bodyPr/>
          <a:lstStyle>
            <a:lvl1pPr marL="0" indent="0">
              <a:buNone/>
              <a:defRPr/>
            </a:lvl1pPr>
            <a:lvl2pPr marL="457200" indent="0">
              <a:buNone/>
              <a:defRPr/>
            </a:lvl2pPr>
          </a:lstStyle>
          <a:p>
            <a:endParaRPr lang="en-US"/>
          </a:p>
        </p:txBody>
      </p:sp>
      <p:sp>
        <p:nvSpPr>
          <p:cNvPr id="783" name="Text Placeholder 769">
            <a:extLst>
              <a:ext uri="{FF2B5EF4-FFF2-40B4-BE49-F238E27FC236}">
                <a16:creationId xmlns:a16="http://schemas.microsoft.com/office/drawing/2014/main" id="{FE37926F-46ED-2134-3C43-4A13D48A16EB}"/>
              </a:ext>
            </a:extLst>
          </p:cNvPr>
          <p:cNvSpPr>
            <a:spLocks noGrp="1"/>
          </p:cNvSpPr>
          <p:nvPr>
            <p:ph type="body" sz="quarter" idx="29"/>
          </p:nvPr>
        </p:nvSpPr>
        <p:spPr>
          <a:xfrm>
            <a:off x="27257378" y="13163594"/>
            <a:ext cx="9945809" cy="7615541"/>
          </a:xfrm>
        </p:spPr>
        <p:txBody>
          <a:bodyPr/>
          <a:lstStyle>
            <a:lvl1pPr marL="0" indent="0">
              <a:buNone/>
              <a:defRPr/>
            </a:lvl1pPr>
            <a:lvl2pPr marL="457200" indent="0">
              <a:buNone/>
              <a:defRPr/>
            </a:lvl2pPr>
          </a:lstStyle>
          <a:p>
            <a:endParaRPr lang="en-US"/>
          </a:p>
        </p:txBody>
      </p:sp>
      <p:sp>
        <p:nvSpPr>
          <p:cNvPr id="784" name="Text Placeholder 769">
            <a:extLst>
              <a:ext uri="{FF2B5EF4-FFF2-40B4-BE49-F238E27FC236}">
                <a16:creationId xmlns:a16="http://schemas.microsoft.com/office/drawing/2014/main" id="{9760E359-C8E1-6E9F-450A-842063C2FE80}"/>
              </a:ext>
            </a:extLst>
          </p:cNvPr>
          <p:cNvSpPr>
            <a:spLocks noGrp="1"/>
          </p:cNvSpPr>
          <p:nvPr>
            <p:ph type="body" sz="quarter" idx="30"/>
          </p:nvPr>
        </p:nvSpPr>
        <p:spPr>
          <a:xfrm>
            <a:off x="27408431" y="21132408"/>
            <a:ext cx="9945809" cy="726409"/>
          </a:xfrm>
        </p:spPr>
        <p:txBody>
          <a:bodyPr/>
          <a:lstStyle>
            <a:lvl1pPr marL="0" indent="0">
              <a:buNone/>
              <a:defRPr/>
            </a:lvl1pPr>
            <a:lvl2pPr marL="457200" indent="0">
              <a:buNone/>
              <a:defRPr/>
            </a:lvl2pPr>
          </a:lstStyle>
          <a:p>
            <a:endParaRPr lang="en-US" dirty="0"/>
          </a:p>
        </p:txBody>
      </p:sp>
      <p:sp>
        <p:nvSpPr>
          <p:cNvPr id="785" name="Text Placeholder 769">
            <a:extLst>
              <a:ext uri="{FF2B5EF4-FFF2-40B4-BE49-F238E27FC236}">
                <a16:creationId xmlns:a16="http://schemas.microsoft.com/office/drawing/2014/main" id="{EA6C89EA-063D-A312-287B-A8D4FF518C15}"/>
              </a:ext>
            </a:extLst>
          </p:cNvPr>
          <p:cNvSpPr>
            <a:spLocks noGrp="1"/>
          </p:cNvSpPr>
          <p:nvPr>
            <p:ph type="body" sz="quarter" idx="31"/>
          </p:nvPr>
        </p:nvSpPr>
        <p:spPr>
          <a:xfrm>
            <a:off x="27408431" y="26827287"/>
            <a:ext cx="9945809" cy="726409"/>
          </a:xfrm>
        </p:spPr>
        <p:txBody>
          <a:bodyPr/>
          <a:lstStyle>
            <a:lvl1pPr marL="0" indent="0">
              <a:buNone/>
              <a:defRPr/>
            </a:lvl1pPr>
            <a:lvl2pPr marL="457200" indent="0">
              <a:buNone/>
              <a:defRPr/>
            </a:lvl2pPr>
          </a:lstStyle>
          <a:p>
            <a:endParaRPr lang="en-US"/>
          </a:p>
        </p:txBody>
      </p:sp>
      <p:sp>
        <p:nvSpPr>
          <p:cNvPr id="786" name="Text Placeholder 769">
            <a:extLst>
              <a:ext uri="{FF2B5EF4-FFF2-40B4-BE49-F238E27FC236}">
                <a16:creationId xmlns:a16="http://schemas.microsoft.com/office/drawing/2014/main" id="{BA485CDA-FA18-766D-85AF-7712AD43DCC2}"/>
              </a:ext>
            </a:extLst>
          </p:cNvPr>
          <p:cNvSpPr>
            <a:spLocks noGrp="1"/>
          </p:cNvSpPr>
          <p:nvPr>
            <p:ph type="body" sz="quarter" idx="32"/>
          </p:nvPr>
        </p:nvSpPr>
        <p:spPr>
          <a:xfrm>
            <a:off x="27309072" y="22352665"/>
            <a:ext cx="9945809" cy="4124062"/>
          </a:xfrm>
        </p:spPr>
        <p:txBody>
          <a:bodyPr/>
          <a:lstStyle>
            <a:lvl1pPr marL="0" indent="0">
              <a:buNone/>
              <a:defRPr/>
            </a:lvl1pPr>
            <a:lvl2pPr marL="457200" indent="0">
              <a:buNone/>
              <a:defRPr/>
            </a:lvl2pPr>
          </a:lstStyle>
          <a:p>
            <a:endParaRPr lang="en-US"/>
          </a:p>
        </p:txBody>
      </p:sp>
      <p:sp>
        <p:nvSpPr>
          <p:cNvPr id="788" name="Text Placeholder 787">
            <a:extLst>
              <a:ext uri="{FF2B5EF4-FFF2-40B4-BE49-F238E27FC236}">
                <a16:creationId xmlns:a16="http://schemas.microsoft.com/office/drawing/2014/main" id="{E6DE1952-51F8-0D09-8727-10C8C771CB7D}"/>
              </a:ext>
            </a:extLst>
          </p:cNvPr>
          <p:cNvSpPr>
            <a:spLocks noGrp="1"/>
          </p:cNvSpPr>
          <p:nvPr>
            <p:ph type="body" sz="quarter" idx="33"/>
          </p:nvPr>
        </p:nvSpPr>
        <p:spPr>
          <a:xfrm>
            <a:off x="27317699" y="27854412"/>
            <a:ext cx="10081259" cy="1406388"/>
          </a:xfrm>
        </p:spPr>
        <p:txBody>
          <a:bodyPr/>
          <a:lstStyle>
            <a:lvl1pPr marL="0" indent="0">
              <a:buNone/>
              <a:defRPr/>
            </a:lvl1pPr>
          </a:lstStyle>
          <a:p>
            <a:pPr lvl="0"/>
            <a:endParaRPr lang="en-US" dirty="0"/>
          </a:p>
        </p:txBody>
      </p:sp>
      <p:sp>
        <p:nvSpPr>
          <p:cNvPr id="789" name="Text Placeholder 769">
            <a:extLst>
              <a:ext uri="{FF2B5EF4-FFF2-40B4-BE49-F238E27FC236}">
                <a16:creationId xmlns:a16="http://schemas.microsoft.com/office/drawing/2014/main" id="{903690B4-E95E-583E-501E-CDA4C7A4DFC4}"/>
              </a:ext>
            </a:extLst>
          </p:cNvPr>
          <p:cNvSpPr>
            <a:spLocks noGrp="1"/>
          </p:cNvSpPr>
          <p:nvPr>
            <p:ph type="body" sz="quarter" idx="34"/>
          </p:nvPr>
        </p:nvSpPr>
        <p:spPr>
          <a:xfrm>
            <a:off x="13807185" y="22219328"/>
            <a:ext cx="9945809" cy="495988"/>
          </a:xfrm>
        </p:spPr>
        <p:txBody>
          <a:bodyPr/>
          <a:lstStyle>
            <a:lvl1pPr marL="0" indent="0">
              <a:buNone/>
              <a:defRPr/>
            </a:lvl1pPr>
            <a:lvl2pPr marL="457200" indent="0">
              <a:buNone/>
              <a:defRPr/>
            </a:lvl2pPr>
          </a:lstStyle>
          <a:p>
            <a:endParaRPr lang="en-US" dirty="0"/>
          </a:p>
        </p:txBody>
      </p:sp>
      <p:sp>
        <p:nvSpPr>
          <p:cNvPr id="790" name="Content Placeholder 757">
            <a:extLst>
              <a:ext uri="{FF2B5EF4-FFF2-40B4-BE49-F238E27FC236}">
                <a16:creationId xmlns:a16="http://schemas.microsoft.com/office/drawing/2014/main" id="{D6F9467E-4E76-5E84-7FC2-D2A1E0A86579}"/>
              </a:ext>
            </a:extLst>
          </p:cNvPr>
          <p:cNvSpPr>
            <a:spLocks noGrp="1"/>
          </p:cNvSpPr>
          <p:nvPr>
            <p:ph sz="quarter" idx="35"/>
          </p:nvPr>
        </p:nvSpPr>
        <p:spPr>
          <a:xfrm>
            <a:off x="12728630" y="8672664"/>
            <a:ext cx="5486381" cy="2818177"/>
          </a:xfrm>
        </p:spPr>
        <p:txBody>
          <a:bodyPr/>
          <a:lstStyle>
            <a:lvl1pPr marL="0" indent="0">
              <a:buNone/>
              <a:defRPr/>
            </a:lvl1pPr>
          </a:lstStyle>
          <a:p>
            <a:pPr lvl="0"/>
            <a:endParaRPr lang="en-US" dirty="0"/>
          </a:p>
        </p:txBody>
      </p:sp>
      <p:sp>
        <p:nvSpPr>
          <p:cNvPr id="791" name="Content Placeholder 759">
            <a:extLst>
              <a:ext uri="{FF2B5EF4-FFF2-40B4-BE49-F238E27FC236}">
                <a16:creationId xmlns:a16="http://schemas.microsoft.com/office/drawing/2014/main" id="{979D1A33-BC62-B24F-28BE-E0282BE3E8FD}"/>
              </a:ext>
            </a:extLst>
          </p:cNvPr>
          <p:cNvSpPr>
            <a:spLocks noGrp="1"/>
          </p:cNvSpPr>
          <p:nvPr>
            <p:ph sz="quarter" idx="36"/>
          </p:nvPr>
        </p:nvSpPr>
        <p:spPr>
          <a:xfrm>
            <a:off x="19016718" y="8710764"/>
            <a:ext cx="5677926" cy="2789017"/>
          </a:xfrm>
        </p:spPr>
        <p:txBody>
          <a:bodyPr/>
          <a:lstStyle>
            <a:lvl1pPr marL="0" indent="0">
              <a:buNone/>
              <a:defRPr/>
            </a:lvl1pPr>
          </a:lstStyle>
          <a:p>
            <a:pPr lvl="0"/>
            <a:endParaRPr lang="en-US" dirty="0"/>
          </a:p>
        </p:txBody>
      </p:sp>
      <p:sp>
        <p:nvSpPr>
          <p:cNvPr id="792" name="Content Placeholder 761">
            <a:extLst>
              <a:ext uri="{FF2B5EF4-FFF2-40B4-BE49-F238E27FC236}">
                <a16:creationId xmlns:a16="http://schemas.microsoft.com/office/drawing/2014/main" id="{FA4FA9CF-F0F3-729A-902C-49CBCB0C2CDD}"/>
              </a:ext>
            </a:extLst>
          </p:cNvPr>
          <p:cNvSpPr>
            <a:spLocks noGrp="1"/>
          </p:cNvSpPr>
          <p:nvPr>
            <p:ph sz="quarter" idx="37"/>
          </p:nvPr>
        </p:nvSpPr>
        <p:spPr>
          <a:xfrm>
            <a:off x="12699351" y="11863574"/>
            <a:ext cx="5517413" cy="2818176"/>
          </a:xfrm>
        </p:spPr>
        <p:txBody>
          <a:bodyPr/>
          <a:lstStyle>
            <a:lvl1pPr marL="0" indent="0">
              <a:buNone/>
              <a:defRPr/>
            </a:lvl1pPr>
          </a:lstStyle>
          <a:p>
            <a:pPr lvl="0"/>
            <a:endParaRPr lang="en-US" dirty="0"/>
          </a:p>
        </p:txBody>
      </p:sp>
      <p:sp>
        <p:nvSpPr>
          <p:cNvPr id="793" name="Content Placeholder 763">
            <a:extLst>
              <a:ext uri="{FF2B5EF4-FFF2-40B4-BE49-F238E27FC236}">
                <a16:creationId xmlns:a16="http://schemas.microsoft.com/office/drawing/2014/main" id="{1DD05753-B767-FA8A-14DB-BEB5EFCA5F7F}"/>
              </a:ext>
            </a:extLst>
          </p:cNvPr>
          <p:cNvSpPr>
            <a:spLocks noGrp="1"/>
          </p:cNvSpPr>
          <p:nvPr>
            <p:ph sz="quarter" idx="38"/>
          </p:nvPr>
        </p:nvSpPr>
        <p:spPr>
          <a:xfrm>
            <a:off x="18928603" y="11863539"/>
            <a:ext cx="5932054" cy="2764887"/>
          </a:xfrm>
        </p:spPr>
        <p:txBody>
          <a:bodyPr/>
          <a:lstStyle>
            <a:lvl1pPr marL="0" indent="0">
              <a:buNone/>
              <a:defRPr/>
            </a:lvl1pPr>
          </a:lstStyle>
          <a:p>
            <a:pPr lvl="0"/>
            <a:endParaRPr lang="en-US" dirty="0"/>
          </a:p>
        </p:txBody>
      </p:sp>
      <p:sp>
        <p:nvSpPr>
          <p:cNvPr id="794" name="Text Placeholder 769">
            <a:extLst>
              <a:ext uri="{FF2B5EF4-FFF2-40B4-BE49-F238E27FC236}">
                <a16:creationId xmlns:a16="http://schemas.microsoft.com/office/drawing/2014/main" id="{26DFF9B2-7B6A-8314-2A36-759D3BF3E2B9}"/>
              </a:ext>
            </a:extLst>
          </p:cNvPr>
          <p:cNvSpPr>
            <a:spLocks noGrp="1"/>
          </p:cNvSpPr>
          <p:nvPr>
            <p:ph type="body" sz="quarter" idx="39"/>
          </p:nvPr>
        </p:nvSpPr>
        <p:spPr>
          <a:xfrm>
            <a:off x="13484145" y="7905760"/>
            <a:ext cx="9945809" cy="495988"/>
          </a:xfrm>
        </p:spPr>
        <p:txBody>
          <a:bodyPr/>
          <a:lstStyle>
            <a:lvl1pPr marL="0" indent="0">
              <a:buNone/>
              <a:defRPr/>
            </a:lvl1pPr>
            <a:lvl2pPr marL="457200" indent="0">
              <a:buNone/>
              <a:defRPr/>
            </a:lvl2pPr>
          </a:lstStyle>
          <a:p>
            <a:endParaRPr lang="en-US"/>
          </a:p>
        </p:txBody>
      </p:sp>
      <p:sp>
        <p:nvSpPr>
          <p:cNvPr id="795" name="Content Placeholder 757">
            <a:extLst>
              <a:ext uri="{FF2B5EF4-FFF2-40B4-BE49-F238E27FC236}">
                <a16:creationId xmlns:a16="http://schemas.microsoft.com/office/drawing/2014/main" id="{3308D8AD-B357-FA34-B9C2-7D6DE2F434AC}"/>
              </a:ext>
            </a:extLst>
          </p:cNvPr>
          <p:cNvSpPr>
            <a:spLocks noGrp="1"/>
          </p:cNvSpPr>
          <p:nvPr>
            <p:ph sz="quarter" idx="40"/>
          </p:nvPr>
        </p:nvSpPr>
        <p:spPr>
          <a:xfrm>
            <a:off x="12830337" y="15716245"/>
            <a:ext cx="5486381" cy="2818177"/>
          </a:xfrm>
        </p:spPr>
        <p:txBody>
          <a:bodyPr/>
          <a:lstStyle>
            <a:lvl1pPr marL="0" indent="0">
              <a:buNone/>
              <a:defRPr/>
            </a:lvl1pPr>
          </a:lstStyle>
          <a:p>
            <a:pPr lvl="0"/>
            <a:endParaRPr lang="en-US" dirty="0"/>
          </a:p>
        </p:txBody>
      </p:sp>
      <p:sp>
        <p:nvSpPr>
          <p:cNvPr id="796" name="Content Placeholder 759">
            <a:extLst>
              <a:ext uri="{FF2B5EF4-FFF2-40B4-BE49-F238E27FC236}">
                <a16:creationId xmlns:a16="http://schemas.microsoft.com/office/drawing/2014/main" id="{85A0D10D-D848-B5B9-DB6A-F9FE9EC89E7D}"/>
              </a:ext>
            </a:extLst>
          </p:cNvPr>
          <p:cNvSpPr>
            <a:spLocks noGrp="1"/>
          </p:cNvSpPr>
          <p:nvPr>
            <p:ph sz="quarter" idx="41"/>
          </p:nvPr>
        </p:nvSpPr>
        <p:spPr>
          <a:xfrm>
            <a:off x="19118425" y="15754345"/>
            <a:ext cx="5677926" cy="2789017"/>
          </a:xfrm>
        </p:spPr>
        <p:txBody>
          <a:bodyPr/>
          <a:lstStyle>
            <a:lvl1pPr marL="0" indent="0">
              <a:buNone/>
              <a:defRPr/>
            </a:lvl1pPr>
          </a:lstStyle>
          <a:p>
            <a:pPr lvl="0"/>
            <a:endParaRPr lang="en-US" dirty="0"/>
          </a:p>
        </p:txBody>
      </p:sp>
      <p:sp>
        <p:nvSpPr>
          <p:cNvPr id="797" name="Content Placeholder 761">
            <a:extLst>
              <a:ext uri="{FF2B5EF4-FFF2-40B4-BE49-F238E27FC236}">
                <a16:creationId xmlns:a16="http://schemas.microsoft.com/office/drawing/2014/main" id="{F511DA7A-D7A6-4C78-BCEB-B272E6F45730}"/>
              </a:ext>
            </a:extLst>
          </p:cNvPr>
          <p:cNvSpPr>
            <a:spLocks noGrp="1"/>
          </p:cNvSpPr>
          <p:nvPr>
            <p:ph sz="quarter" idx="42"/>
          </p:nvPr>
        </p:nvSpPr>
        <p:spPr>
          <a:xfrm>
            <a:off x="12801058" y="18907155"/>
            <a:ext cx="5517413" cy="2818176"/>
          </a:xfrm>
        </p:spPr>
        <p:txBody>
          <a:bodyPr/>
          <a:lstStyle>
            <a:lvl1pPr marL="0" indent="0">
              <a:buNone/>
              <a:defRPr/>
            </a:lvl1pPr>
          </a:lstStyle>
          <a:p>
            <a:pPr lvl="0"/>
            <a:endParaRPr lang="en-US" dirty="0"/>
          </a:p>
        </p:txBody>
      </p:sp>
      <p:sp>
        <p:nvSpPr>
          <p:cNvPr id="798" name="Content Placeholder 763">
            <a:extLst>
              <a:ext uri="{FF2B5EF4-FFF2-40B4-BE49-F238E27FC236}">
                <a16:creationId xmlns:a16="http://schemas.microsoft.com/office/drawing/2014/main" id="{27F7A422-4676-5FA9-1E68-0C1ED7E42886}"/>
              </a:ext>
            </a:extLst>
          </p:cNvPr>
          <p:cNvSpPr>
            <a:spLocks noGrp="1"/>
          </p:cNvSpPr>
          <p:nvPr>
            <p:ph sz="quarter" idx="43"/>
          </p:nvPr>
        </p:nvSpPr>
        <p:spPr>
          <a:xfrm>
            <a:off x="19030310" y="18907120"/>
            <a:ext cx="5932054" cy="2764887"/>
          </a:xfrm>
        </p:spPr>
        <p:txBody>
          <a:bodyPr/>
          <a:lstStyle>
            <a:lvl1pPr marL="0" indent="0">
              <a:buNone/>
              <a:defRPr/>
            </a:lvl1pPr>
          </a:lstStyle>
          <a:p>
            <a:pPr lvl="0"/>
            <a:endParaRPr lang="en-US" dirty="0"/>
          </a:p>
        </p:txBody>
      </p:sp>
      <p:sp>
        <p:nvSpPr>
          <p:cNvPr id="799" name="Text Placeholder 769">
            <a:extLst>
              <a:ext uri="{FF2B5EF4-FFF2-40B4-BE49-F238E27FC236}">
                <a16:creationId xmlns:a16="http://schemas.microsoft.com/office/drawing/2014/main" id="{7C4FC383-8623-95BB-D2A4-7222CCF50A55}"/>
              </a:ext>
            </a:extLst>
          </p:cNvPr>
          <p:cNvSpPr>
            <a:spLocks noGrp="1"/>
          </p:cNvSpPr>
          <p:nvPr>
            <p:ph type="body" sz="quarter" idx="44"/>
          </p:nvPr>
        </p:nvSpPr>
        <p:spPr>
          <a:xfrm>
            <a:off x="13585852" y="14949341"/>
            <a:ext cx="9945809" cy="495988"/>
          </a:xfrm>
        </p:spPr>
        <p:txBody>
          <a:bodyPr/>
          <a:lstStyle>
            <a:lvl1pPr marL="0" indent="0">
              <a:buNone/>
              <a:defRPr/>
            </a:lvl1pPr>
            <a:lvl2pPr marL="457200" indent="0">
              <a:buNone/>
              <a:defRPr/>
            </a:lvl2p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3/24/2024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3/24/2024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3" r:id="rId5"/>
    <p:sldLayoutId id="2147483654" r:id="rId6"/>
    <p:sldLayoutId id="2147483655" r:id="rId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jp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84098" y="4669596"/>
            <a:ext cx="12240208" cy="946080"/>
            <a:chOff x="0" y="0"/>
            <a:chExt cx="16328160" cy="1261440"/>
          </a:xfrm>
        </p:grpSpPr>
        <p:sp>
          <p:nvSpPr>
            <p:cNvPr id="3" name="Freeform 3"/>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sz="5200" dirty="0">
                <a:latin typeface="Arial Bold" panose="020B0704020202020204" pitchFamily="34" charset="0"/>
                <a:cs typeface="Arial Bold" panose="020B0704020202020204" pitchFamily="34" charset="0"/>
              </a:endParaRPr>
            </a:p>
          </p:txBody>
        </p:sp>
      </p:grpSp>
      <p:grpSp>
        <p:nvGrpSpPr>
          <p:cNvPr id="4" name="Group 4"/>
          <p:cNvGrpSpPr/>
          <p:nvPr/>
        </p:nvGrpSpPr>
        <p:grpSpPr>
          <a:xfrm>
            <a:off x="12492599" y="25968742"/>
            <a:ext cx="25518151" cy="1036218"/>
            <a:chOff x="0" y="0"/>
            <a:chExt cx="37834560" cy="1185600"/>
          </a:xfrm>
        </p:grpSpPr>
        <p:sp>
          <p:nvSpPr>
            <p:cNvPr id="5" name="Freeform 5"/>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dirty="0">
                <a:latin typeface="Arial" panose="020B0604020202020204" pitchFamily="34" charset="0"/>
                <a:cs typeface="Arial" panose="020B0604020202020204" pitchFamily="34" charset="0"/>
              </a:endParaRPr>
            </a:p>
          </p:txBody>
        </p:sp>
      </p:grpSp>
      <p:sp>
        <p:nvSpPr>
          <p:cNvPr id="6" name="TextBox 6"/>
          <p:cNvSpPr txBox="1"/>
          <p:nvPr/>
        </p:nvSpPr>
        <p:spPr>
          <a:xfrm>
            <a:off x="74737" y="9214522"/>
            <a:ext cx="12066120" cy="20282475"/>
          </a:xfrm>
          <a:prstGeom prst="rect">
            <a:avLst/>
          </a:prstGeom>
        </p:spPr>
        <p:txBody>
          <a:bodyPr lIns="0" tIns="0" rIns="0" bIns="0" rtlCol="0" anchor="t">
            <a:spAutoFit/>
          </a:bodyPr>
          <a:lstStyle/>
          <a:p>
            <a:pPr marL="457200" indent="-457200" rtl="0">
              <a:spcBef>
                <a:spcPts val="0"/>
              </a:spcBef>
              <a:spcAft>
                <a:spcPts val="1200"/>
              </a:spcAft>
              <a:buFont typeface="Arial" panose="020B0604020202020204" pitchFamily="34" charset="0"/>
              <a:buChar char="•"/>
            </a:pPr>
            <a:r>
              <a:rPr lang="en-US" sz="3200" b="0" i="0" u="none" strike="noStrike" dirty="0">
                <a:solidFill>
                  <a:srgbClr val="000000"/>
                </a:solidFill>
                <a:effectLst/>
                <a:latin typeface="Arial" panose="020B0604020202020204" pitchFamily="34" charset="0"/>
                <a:cs typeface="Arial" panose="020B0604020202020204" pitchFamily="34" charset="0"/>
              </a:rPr>
              <a:t>A 73-year-old male with a past medical history of hypertension and type 2 diabetes mellitus presented to a primary care appointment for workup of an anemia of unknown etiology. In the clinic he began experiencing shortness of breath and chest pain and the patient was transported to the emergency department. These symptoms had been occurring intermittently for the previous month, as well as orthopnea and increasing bilateral lower extremity edema.</a:t>
            </a:r>
          </a:p>
          <a:p>
            <a:pPr marL="457200" indent="-457200" rtl="0">
              <a:spcBef>
                <a:spcPts val="0"/>
              </a:spcBef>
              <a:spcAft>
                <a:spcPts val="1200"/>
              </a:spcAft>
              <a:buFont typeface="Arial" panose="020B0604020202020204" pitchFamily="34" charset="0"/>
              <a:buChar char="•"/>
            </a:pPr>
            <a:r>
              <a:rPr lang="en-US" sz="3200" b="0" i="0" u="none" strike="noStrike" dirty="0">
                <a:solidFill>
                  <a:srgbClr val="000000"/>
                </a:solidFill>
                <a:effectLst/>
                <a:latin typeface="Arial" panose="020B0604020202020204" pitchFamily="34" charset="0"/>
                <a:cs typeface="Arial" panose="020B0604020202020204" pitchFamily="34" charset="0"/>
              </a:rPr>
              <a:t>In the emergency department, labs were notable for a high-sensitivity troponin that peaked at 3,462 pg/mL. The patient received high-</a:t>
            </a:r>
            <a:r>
              <a:rPr lang="en-US" sz="3200" dirty="0">
                <a:solidFill>
                  <a:srgbClr val="000000"/>
                </a:solidFill>
                <a:latin typeface="Arial" panose="020B0604020202020204" pitchFamily="34" charset="0"/>
                <a:cs typeface="Arial" panose="020B0604020202020204" pitchFamily="34" charset="0"/>
              </a:rPr>
              <a:t>dose </a:t>
            </a:r>
            <a:r>
              <a:rPr lang="en-US" sz="3200" b="0" i="0" u="none" strike="noStrike" dirty="0">
                <a:solidFill>
                  <a:srgbClr val="000000"/>
                </a:solidFill>
                <a:effectLst/>
                <a:latin typeface="Arial" panose="020B0604020202020204" pitchFamily="34" charset="0"/>
                <a:cs typeface="Arial" panose="020B0604020202020204" pitchFamily="34" charset="0"/>
              </a:rPr>
              <a:t>aspirin, 48 hours of continuous heparin infusion, high-dose statin therapy, and IV diuresis with furosemide. </a:t>
            </a:r>
          </a:p>
          <a:p>
            <a:pPr marL="457200" indent="-457200" rtl="0">
              <a:spcBef>
                <a:spcPts val="0"/>
              </a:spcBef>
              <a:spcAft>
                <a:spcPts val="1200"/>
              </a:spcAft>
              <a:buFont typeface="Arial" panose="020B0604020202020204" pitchFamily="34" charset="0"/>
              <a:buChar char="•"/>
            </a:pPr>
            <a:r>
              <a:rPr lang="en-US" sz="3200" b="0" i="0" u="none" strike="noStrike" dirty="0">
                <a:solidFill>
                  <a:srgbClr val="000000"/>
                </a:solidFill>
                <a:effectLst/>
                <a:latin typeface="Arial" panose="020B0604020202020204" pitchFamily="34" charset="0"/>
                <a:cs typeface="Arial" panose="020B0604020202020204" pitchFamily="34" charset="0"/>
              </a:rPr>
              <a:t>A transthoracic echocardiogram revealed a left ventricle ejection fraction of 30-35%, multiple sites of akinesis, along with evidence of a large anteroseptal myocardial infarction. </a:t>
            </a:r>
            <a:r>
              <a:rPr lang="en-US" sz="3200" dirty="0">
                <a:solidFill>
                  <a:srgbClr val="000000"/>
                </a:solidFill>
                <a:latin typeface="Arial" panose="020B0604020202020204" pitchFamily="34" charset="0"/>
                <a:cs typeface="Arial" panose="020B0604020202020204" pitchFamily="34" charset="0"/>
              </a:rPr>
              <a:t>The patient’s</a:t>
            </a:r>
            <a:r>
              <a:rPr lang="en-US" sz="3200" b="0" i="0" u="none" strike="noStrike" dirty="0">
                <a:solidFill>
                  <a:srgbClr val="000000"/>
                </a:solidFill>
                <a:effectLst/>
                <a:latin typeface="Arial" panose="020B0604020202020204" pitchFamily="34" charset="0"/>
                <a:cs typeface="Arial" panose="020B0604020202020204" pitchFamily="34" charset="0"/>
              </a:rPr>
              <a:t> hemoglobin dropped from a baseline of 10 to 6.4 gm/dL, prompting the transfusion of 1 unit of packed red blood cells (pRBCs) on hospitalization day 2 and IV iron infusion on hospitalization day 3. </a:t>
            </a:r>
          </a:p>
          <a:p>
            <a:pPr marL="457200" indent="-457200" rtl="0">
              <a:spcBef>
                <a:spcPts val="0"/>
              </a:spcBef>
              <a:spcAft>
                <a:spcPts val="1200"/>
              </a:spcAft>
              <a:buFont typeface="Arial" panose="020B0604020202020204" pitchFamily="34" charset="0"/>
              <a:buChar char="•"/>
            </a:pPr>
            <a:r>
              <a:rPr lang="en-US" sz="3200" b="0" i="0" u="none" strike="noStrike" dirty="0">
                <a:solidFill>
                  <a:srgbClr val="000000"/>
                </a:solidFill>
                <a:effectLst/>
                <a:latin typeface="Arial" panose="020B0604020202020204" pitchFamily="34" charset="0"/>
                <a:cs typeface="Arial" panose="020B0604020202020204" pitchFamily="34" charset="0"/>
              </a:rPr>
              <a:t>The patient also presented with an acute kidney injury, with a rise in creatinine from a baseline of 1.3 to 4.04 mg/dL on hospitalization day 4. This delayed a coronary angiogram and was attributed to over-diuresis and possible cardiorenal syndrome. </a:t>
            </a:r>
            <a:endParaRPr lang="en-US" sz="3200" dirty="0">
              <a:latin typeface="Arial" panose="020B0604020202020204" pitchFamily="34" charset="0"/>
              <a:cs typeface="Arial" panose="020B0604020202020204" pitchFamily="34" charset="0"/>
            </a:endParaRPr>
          </a:p>
          <a:p>
            <a:pPr marL="457200" indent="-457200" rtl="0">
              <a:spcBef>
                <a:spcPts val="0"/>
              </a:spcBef>
              <a:spcAft>
                <a:spcPts val="1200"/>
              </a:spcAft>
              <a:buFont typeface="Arial" panose="020B0604020202020204" pitchFamily="34" charset="0"/>
              <a:buChar char="•"/>
            </a:pPr>
            <a:r>
              <a:rPr lang="en-US" sz="3200" dirty="0">
                <a:solidFill>
                  <a:srgbClr val="000000"/>
                </a:solidFill>
                <a:latin typeface="Arial" panose="020B0604020202020204" pitchFamily="34" charset="0"/>
                <a:cs typeface="Arial" panose="020B0604020202020204" pitchFamily="34" charset="0"/>
              </a:rPr>
              <a:t>A c</a:t>
            </a:r>
            <a:r>
              <a:rPr lang="en-US" sz="3200" b="0" i="0" u="none" strike="noStrike" dirty="0">
                <a:solidFill>
                  <a:srgbClr val="000000"/>
                </a:solidFill>
                <a:effectLst/>
                <a:latin typeface="Arial" panose="020B0604020202020204" pitchFamily="34" charset="0"/>
                <a:cs typeface="Arial" panose="020B0604020202020204" pitchFamily="34" charset="0"/>
              </a:rPr>
              <a:t>oronary angiogram was performed on hospitalization day 7, which revealed significant multivessel coronary artery disease (</a:t>
            </a:r>
            <a:r>
              <a:rPr lang="en-US" sz="3200" i="0" u="none" strike="noStrike" dirty="0">
                <a:solidFill>
                  <a:srgbClr val="000000"/>
                </a:solidFill>
                <a:effectLst/>
                <a:latin typeface="Arial" panose="020B0604020202020204" pitchFamily="34" charset="0"/>
                <a:cs typeface="Arial" panose="020B0604020202020204" pitchFamily="34" charset="0"/>
              </a:rPr>
              <a:t>figure 1)</a:t>
            </a:r>
            <a:r>
              <a:rPr lang="en-US" sz="3200" b="0" i="0" u="none" strike="noStrike" dirty="0">
                <a:solidFill>
                  <a:srgbClr val="000000"/>
                </a:solidFill>
                <a:effectLst/>
                <a:latin typeface="Arial" panose="020B0604020202020204" pitchFamily="34" charset="0"/>
                <a:cs typeface="Arial" panose="020B0604020202020204" pitchFamily="34" charset="0"/>
              </a:rPr>
              <a:t>. Cardiothoracic surgery was consulted for coronary artery bypass graft (CABG) evaluation. The patient continued to require supplemental oxygen and creatinine remained elevated. </a:t>
            </a:r>
          </a:p>
          <a:p>
            <a:pPr marL="457200" indent="-457200" rtl="0">
              <a:spcBef>
                <a:spcPts val="0"/>
              </a:spcBef>
              <a:spcAft>
                <a:spcPts val="1200"/>
              </a:spcAft>
              <a:buFont typeface="Arial" panose="020B0604020202020204" pitchFamily="34" charset="0"/>
              <a:buChar char="•"/>
            </a:pPr>
            <a:r>
              <a:rPr lang="en-US" sz="3200" b="0" i="0" u="none" strike="noStrike" dirty="0">
                <a:solidFill>
                  <a:srgbClr val="000000"/>
                </a:solidFill>
                <a:effectLst/>
                <a:latin typeface="Arial" panose="020B0604020202020204" pitchFamily="34" charset="0"/>
                <a:cs typeface="Arial" panose="020B0604020202020204" pitchFamily="34" charset="0"/>
              </a:rPr>
              <a:t>The patient remained consistently anemic during the hospital admission, receiving pRBC transfusions six times over 17 hospital days. During this same period, the patient had a steady decline in platelet count, remaining &lt;100,000 per microliter of blood. Hematology was consulted for  the unexplained anemia. </a:t>
            </a:r>
          </a:p>
          <a:p>
            <a:pPr marL="457200" indent="-457200">
              <a:spcAft>
                <a:spcPts val="1200"/>
              </a:spcAft>
              <a:buFont typeface="Arial" panose="020B0604020202020204" pitchFamily="34" charset="0"/>
              <a:buChar char="•"/>
            </a:pPr>
            <a:r>
              <a:rPr lang="en-US" sz="3200" b="0" i="0" u="none" strike="noStrike" dirty="0">
                <a:solidFill>
                  <a:srgbClr val="000000"/>
                </a:solidFill>
                <a:effectLst/>
                <a:latin typeface="Arial" panose="020B0604020202020204" pitchFamily="34" charset="0"/>
                <a:cs typeface="Arial" panose="020B0604020202020204" pitchFamily="34" charset="0"/>
              </a:rPr>
              <a:t>The patient’s serum calcium levels also remained high-normal to elevated throughout the hospitalization, peaking at 11.4 mg/dl on hospitalization day 10. </a:t>
            </a:r>
          </a:p>
          <a:p>
            <a:pPr marL="457200" indent="-457200" rtl="0">
              <a:spcBef>
                <a:spcPts val="0"/>
              </a:spcBef>
              <a:spcAft>
                <a:spcPts val="1200"/>
              </a:spcAft>
              <a:buFont typeface="Arial" panose="020B0604020202020204" pitchFamily="34" charset="0"/>
              <a:buChar char="•"/>
            </a:pPr>
            <a:endParaRPr lang="en-US" sz="3200" b="0" i="0" u="none" strike="noStrike" dirty="0">
              <a:solidFill>
                <a:srgbClr val="000000"/>
              </a:solidFill>
              <a:effectLst/>
              <a:latin typeface="Arial" panose="020B0604020202020204" pitchFamily="34" charset="0"/>
              <a:cs typeface="Arial" panose="020B0604020202020204" pitchFamily="34" charset="0"/>
            </a:endParaRPr>
          </a:p>
        </p:txBody>
      </p:sp>
      <p:sp>
        <p:nvSpPr>
          <p:cNvPr id="9" name="TextBox 9"/>
          <p:cNvSpPr txBox="1"/>
          <p:nvPr/>
        </p:nvSpPr>
        <p:spPr>
          <a:xfrm>
            <a:off x="74737" y="5959031"/>
            <a:ext cx="12066120" cy="1423467"/>
          </a:xfrm>
          <a:prstGeom prst="rect">
            <a:avLst/>
          </a:prstGeom>
        </p:spPr>
        <p:txBody>
          <a:bodyPr lIns="0" tIns="0" rIns="0" bIns="0" rtlCol="0" anchor="t">
            <a:spAutoFit/>
          </a:bodyPr>
          <a:lstStyle/>
          <a:p>
            <a:pPr marL="644208" lvl="1" indent="-457200" algn="just">
              <a:lnSpc>
                <a:spcPts val="3719"/>
              </a:lnSpc>
              <a:buFont typeface="Arial" panose="020B0604020202020204" pitchFamily="34" charset="0"/>
              <a:buChar char="•"/>
            </a:pPr>
            <a:r>
              <a:rPr lang="en-US" sz="3200" b="0" i="0" u="none" strike="noStrike" dirty="0">
                <a:solidFill>
                  <a:srgbClr val="000000"/>
                </a:solidFill>
                <a:effectLst/>
                <a:latin typeface="Arial Bold" panose="020B0704020202020204" pitchFamily="34" charset="0"/>
                <a:cs typeface="Arial Bold" panose="020B0704020202020204" pitchFamily="34" charset="0"/>
              </a:rPr>
              <a:t> </a:t>
            </a:r>
            <a:r>
              <a:rPr lang="en-US" sz="3200" b="0" i="0" u="none" strike="noStrike" dirty="0">
                <a:solidFill>
                  <a:srgbClr val="000000"/>
                </a:solidFill>
                <a:effectLst/>
                <a:latin typeface="Arial" panose="020B0604020202020204" pitchFamily="34" charset="0"/>
              </a:rPr>
              <a:t>Multiple myeloma and other forms of plasma cell neoplasms remain challenging to diagnose due to asymptomatic presentation or non-specific symptoms.</a:t>
            </a:r>
            <a:r>
              <a:rPr lang="en-US" sz="3200" b="0" i="0" u="none" strike="noStrike" dirty="0">
                <a:solidFill>
                  <a:srgbClr val="000000"/>
                </a:solidFill>
                <a:effectLst/>
                <a:latin typeface="Arial" panose="020B0604020202020204" pitchFamily="34" charset="0"/>
                <a:cs typeface="Arial" panose="020B0604020202020204" pitchFamily="34" charset="0"/>
              </a:rPr>
              <a:t> </a:t>
            </a:r>
          </a:p>
        </p:txBody>
      </p:sp>
      <p:grpSp>
        <p:nvGrpSpPr>
          <p:cNvPr id="10" name="Group 10"/>
          <p:cNvGrpSpPr/>
          <p:nvPr/>
        </p:nvGrpSpPr>
        <p:grpSpPr>
          <a:xfrm>
            <a:off x="116755" y="7881115"/>
            <a:ext cx="12240209" cy="976313"/>
            <a:chOff x="237315" y="58339"/>
            <a:chExt cx="16328137" cy="1301751"/>
          </a:xfrm>
        </p:grpSpPr>
        <p:sp>
          <p:nvSpPr>
            <p:cNvPr id="11" name="Freeform 11"/>
            <p:cNvSpPr/>
            <p:nvPr/>
          </p:nvSpPr>
          <p:spPr>
            <a:xfrm>
              <a:off x="237315" y="58339"/>
              <a:ext cx="16328137" cy="1301751"/>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sz="5200" dirty="0">
                <a:latin typeface="Arial Bold" panose="020B0704020202020204" pitchFamily="34" charset="0"/>
                <a:cs typeface="Arial Bold" panose="020B0704020202020204" pitchFamily="34" charset="0"/>
              </a:endParaRPr>
            </a:p>
          </p:txBody>
        </p:sp>
      </p:grpSp>
      <p:grpSp>
        <p:nvGrpSpPr>
          <p:cNvPr id="20" name="Group 20"/>
          <p:cNvGrpSpPr/>
          <p:nvPr/>
        </p:nvGrpSpPr>
        <p:grpSpPr>
          <a:xfrm>
            <a:off x="37247580" y="18121500"/>
            <a:ext cx="1062000" cy="1211040"/>
            <a:chOff x="0" y="0"/>
            <a:chExt cx="1416000" cy="1614720"/>
          </a:xfrm>
        </p:grpSpPr>
        <p:sp>
          <p:nvSpPr>
            <p:cNvPr id="21" name="Freeform 21"/>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dirty="0"/>
            </a:p>
          </p:txBody>
        </p:sp>
        <p:sp>
          <p:nvSpPr>
            <p:cNvPr id="22" name="Freeform 22"/>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dirty="0"/>
            </a:p>
          </p:txBody>
        </p:sp>
      </p:grpSp>
      <p:grpSp>
        <p:nvGrpSpPr>
          <p:cNvPr id="31" name="Group 31"/>
          <p:cNvGrpSpPr/>
          <p:nvPr/>
        </p:nvGrpSpPr>
        <p:grpSpPr>
          <a:xfrm>
            <a:off x="32615100" y="14117580"/>
            <a:ext cx="3433680" cy="237960"/>
            <a:chOff x="0" y="0"/>
            <a:chExt cx="4578240" cy="317280"/>
          </a:xfrm>
        </p:grpSpPr>
        <p:sp>
          <p:nvSpPr>
            <p:cNvPr id="32" name="Freeform 32"/>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dirty="0"/>
            </a:p>
          </p:txBody>
        </p:sp>
        <p:sp>
          <p:nvSpPr>
            <p:cNvPr id="33" name="Freeform 33"/>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dirty="0"/>
            </a:p>
          </p:txBody>
        </p:sp>
      </p:grpSp>
      <p:sp>
        <p:nvSpPr>
          <p:cNvPr id="36" name="TextBox 36"/>
          <p:cNvSpPr txBox="1"/>
          <p:nvPr/>
        </p:nvSpPr>
        <p:spPr>
          <a:xfrm>
            <a:off x="174089" y="4745937"/>
            <a:ext cx="12156111" cy="795089"/>
          </a:xfrm>
          <a:prstGeom prst="rect">
            <a:avLst/>
          </a:prstGeom>
        </p:spPr>
        <p:txBody>
          <a:bodyPr wrap="square" lIns="0" tIns="0" rIns="0" bIns="0" rtlCol="0" anchor="t">
            <a:spAutoFit/>
          </a:bodyPr>
          <a:lstStyle/>
          <a:p>
            <a:pPr algn="ctr">
              <a:lnSpc>
                <a:spcPts val="6240"/>
              </a:lnSpc>
            </a:pPr>
            <a:r>
              <a:rPr lang="en-US" sz="5200" spc="-1" dirty="0">
                <a:solidFill>
                  <a:srgbClr val="000000"/>
                </a:solidFill>
                <a:latin typeface="Arial Bold"/>
              </a:rPr>
              <a:t>Introduction</a:t>
            </a:r>
          </a:p>
        </p:txBody>
      </p:sp>
      <p:sp>
        <p:nvSpPr>
          <p:cNvPr id="40" name="TextBox 40"/>
          <p:cNvSpPr txBox="1"/>
          <p:nvPr/>
        </p:nvSpPr>
        <p:spPr>
          <a:xfrm>
            <a:off x="12654821" y="26064221"/>
            <a:ext cx="25550810" cy="795089"/>
          </a:xfrm>
          <a:prstGeom prst="rect">
            <a:avLst/>
          </a:prstGeom>
        </p:spPr>
        <p:txBody>
          <a:bodyPr wrap="square" lIns="0" tIns="0" rIns="0" bIns="0" rtlCol="0" anchor="t">
            <a:spAutoFit/>
          </a:bodyPr>
          <a:lstStyle/>
          <a:p>
            <a:pPr algn="ctr">
              <a:lnSpc>
                <a:spcPts val="6240"/>
              </a:lnSpc>
            </a:pPr>
            <a:r>
              <a:rPr lang="en-US" sz="5200" spc="-1" dirty="0">
                <a:solidFill>
                  <a:srgbClr val="000000"/>
                </a:solidFill>
                <a:latin typeface="Arial Bold"/>
              </a:rPr>
              <a:t>References</a:t>
            </a:r>
          </a:p>
        </p:txBody>
      </p:sp>
      <p:sp>
        <p:nvSpPr>
          <p:cNvPr id="43" name="TextBox 43"/>
          <p:cNvSpPr txBox="1"/>
          <p:nvPr/>
        </p:nvSpPr>
        <p:spPr>
          <a:xfrm>
            <a:off x="84098" y="7882108"/>
            <a:ext cx="12240209" cy="795089"/>
          </a:xfrm>
          <a:prstGeom prst="rect">
            <a:avLst/>
          </a:prstGeom>
        </p:spPr>
        <p:txBody>
          <a:bodyPr wrap="square" lIns="0" tIns="0" rIns="0" bIns="0" rtlCol="0" anchor="t">
            <a:spAutoFit/>
          </a:bodyPr>
          <a:lstStyle/>
          <a:p>
            <a:pPr algn="ctr">
              <a:lnSpc>
                <a:spcPts val="6240"/>
              </a:lnSpc>
            </a:pPr>
            <a:r>
              <a:rPr lang="en-US" sz="5200" spc="-1" dirty="0">
                <a:solidFill>
                  <a:srgbClr val="000000"/>
                </a:solidFill>
                <a:latin typeface="Arial Bold"/>
              </a:rPr>
              <a:t>Case Presentation</a:t>
            </a:r>
          </a:p>
        </p:txBody>
      </p:sp>
      <p:sp>
        <p:nvSpPr>
          <p:cNvPr id="44" name="TextBox 44"/>
          <p:cNvSpPr txBox="1"/>
          <p:nvPr/>
        </p:nvSpPr>
        <p:spPr>
          <a:xfrm>
            <a:off x="12535929" y="27158527"/>
            <a:ext cx="25334511" cy="1945276"/>
          </a:xfrm>
          <a:prstGeom prst="rect">
            <a:avLst/>
          </a:prstGeom>
        </p:spPr>
        <p:txBody>
          <a:bodyPr wrap="square" lIns="0" tIns="0" rIns="0" bIns="0" rtlCol="0" anchor="t">
            <a:spAutoFit/>
          </a:bodyPr>
          <a:lstStyle/>
          <a:p>
            <a:pPr marL="514350" indent="-514350" algn="just">
              <a:buAutoNum type="arabicPeriod"/>
            </a:pPr>
            <a:r>
              <a:rPr lang="en-US" sz="2600" dirty="0">
                <a:latin typeface="Arial" panose="020B0604020202020204" pitchFamily="34" charset="0"/>
                <a:cs typeface="Arial" panose="020B0604020202020204" pitchFamily="34" charset="0"/>
              </a:rPr>
              <a:t>Smith A, Wisloff F, Samson D, et al. Guidelines on the diagnosis and management of multiple myeloma 2005. Br J Haematol 2006; 132:410.</a:t>
            </a:r>
            <a:endParaRPr lang="en-US" sz="2600" b="0" i="0" u="none" strike="noStrike" dirty="0">
              <a:solidFill>
                <a:srgbClr val="000000"/>
              </a:solidFill>
              <a:effectLst/>
              <a:latin typeface="Arial" panose="020B0604020202020204" pitchFamily="34" charset="0"/>
              <a:cs typeface="Arial" panose="020B0604020202020204" pitchFamily="34" charset="0"/>
            </a:endParaRPr>
          </a:p>
          <a:p>
            <a:pPr marL="514350" indent="-514350" algn="just">
              <a:buAutoNum type="arabicPeriod"/>
            </a:pPr>
            <a:r>
              <a:rPr lang="en-US" sz="2600" dirty="0">
                <a:latin typeface="Arial" panose="020B0604020202020204" pitchFamily="34" charset="0"/>
                <a:cs typeface="Arial" panose="020B0604020202020204" pitchFamily="34" charset="0"/>
              </a:rPr>
              <a:t>Kyrtsonis MC, Vassilakopoulos TP, Kafasi N, et al. Prognostic value of serum free light chain ratio at diagnosis in multiple myeloma. Br J Haematol 2007; 137:240.</a:t>
            </a:r>
          </a:p>
          <a:p>
            <a:pPr marL="514350" indent="-514350" algn="just">
              <a:buAutoNum type="arabicPeriod"/>
            </a:pPr>
            <a:r>
              <a:rPr lang="en-US" sz="2600" dirty="0">
                <a:latin typeface="Arial" panose="020B0604020202020204" pitchFamily="34" charset="0"/>
                <a:cs typeface="Arial" panose="020B0604020202020204" pitchFamily="34" charset="0"/>
              </a:rPr>
              <a:t>Hutchison CA, Batuman V, Behrens J, et al. The pathogenesis and diagnosis of acute kidney injury in multiple myeloma. Nat Rev Nephrol 2011; 8:43.</a:t>
            </a:r>
          </a:p>
          <a:p>
            <a:pPr marL="514350" indent="-514350" algn="just">
              <a:buAutoNum type="arabicPeriod"/>
            </a:pPr>
            <a:r>
              <a:rPr lang="en-US" sz="2600" dirty="0">
                <a:latin typeface="Arial" panose="020B0604020202020204" pitchFamily="34" charset="0"/>
                <a:cs typeface="Arial" panose="020B0604020202020204" pitchFamily="34" charset="0"/>
              </a:rPr>
              <a:t>Kariyawasan CC, Hughes DA, Jayatillake MM, Mehta AB. Multiple myeloma: causes and consequences of delay in diagnosis. QJM 2007; 100:635.</a:t>
            </a:r>
            <a:endParaRPr lang="en-US" sz="2600" b="0" i="0" u="none" strike="noStrike" dirty="0">
              <a:solidFill>
                <a:srgbClr val="000000"/>
              </a:solidFill>
              <a:effectLst/>
              <a:latin typeface="Arial" panose="020B0604020202020204" pitchFamily="34" charset="0"/>
              <a:cs typeface="Arial" panose="020B0604020202020204" pitchFamily="34" charset="0"/>
            </a:endParaRPr>
          </a:p>
          <a:p>
            <a:pPr marL="514350" indent="-514350" algn="just">
              <a:lnSpc>
                <a:spcPts val="2640"/>
              </a:lnSpc>
              <a:buAutoNum type="arabicPeriod"/>
            </a:pPr>
            <a:endParaRPr lang="en-US" sz="2800" dirty="0"/>
          </a:p>
        </p:txBody>
      </p:sp>
      <p:sp>
        <p:nvSpPr>
          <p:cNvPr id="45" name="TextBox 45"/>
          <p:cNvSpPr txBox="1"/>
          <p:nvPr/>
        </p:nvSpPr>
        <p:spPr>
          <a:xfrm>
            <a:off x="13449571" y="16535275"/>
            <a:ext cx="11634988" cy="1846659"/>
          </a:xfrm>
          <a:prstGeom prst="rect">
            <a:avLst/>
          </a:prstGeom>
        </p:spPr>
        <p:txBody>
          <a:bodyPr wrap="square" lIns="0" tIns="0" rIns="0" bIns="0" rtlCol="0" anchor="t">
            <a:spAutoFit/>
          </a:bodyPr>
          <a:lstStyle/>
          <a:p>
            <a:pPr algn="ctr">
              <a:lnSpc>
                <a:spcPts val="3600"/>
              </a:lnSpc>
            </a:pPr>
            <a:r>
              <a:rPr lang="en-US" sz="3000" spc="0" dirty="0">
                <a:solidFill>
                  <a:srgbClr val="000000"/>
                </a:solidFill>
                <a:latin typeface="Arial Bold"/>
              </a:rPr>
              <a:t>Fig. 1:</a:t>
            </a:r>
            <a:r>
              <a:rPr lang="en-US" sz="3000" dirty="0">
                <a:solidFill>
                  <a:srgbClr val="000000"/>
                </a:solidFill>
                <a:latin typeface="Arial Bold"/>
              </a:rPr>
              <a:t> Coronary angiogram report showing 90% stenosis of distal left main artery, 90% stenosis of left anterior descending artery, 90% stenosis of the left circumflex artery, and 60% stenosis of the proximal right coronary artery</a:t>
            </a:r>
            <a:endParaRPr lang="en-US" sz="3000" spc="0" dirty="0">
              <a:solidFill>
                <a:srgbClr val="000000"/>
              </a:solidFill>
              <a:latin typeface="Arial Bold"/>
            </a:endParaRPr>
          </a:p>
        </p:txBody>
      </p:sp>
      <p:sp>
        <p:nvSpPr>
          <p:cNvPr id="51" name="Freeform 99">
            <a:extLst>
              <a:ext uri="{FF2B5EF4-FFF2-40B4-BE49-F238E27FC236}">
                <a16:creationId xmlns:a16="http://schemas.microsoft.com/office/drawing/2014/main" id="{17F1D104-AE3E-5E98-3D61-09A370485EE6}"/>
              </a:ext>
            </a:extLst>
          </p:cNvPr>
          <p:cNvSpPr/>
          <p:nvPr/>
        </p:nvSpPr>
        <p:spPr>
          <a:xfrm flipV="1">
            <a:off x="-1420570" y="0"/>
            <a:ext cx="39863470" cy="5983878"/>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dirty="0"/>
          </a:p>
        </p:txBody>
      </p:sp>
      <p:sp>
        <p:nvSpPr>
          <p:cNvPr id="39" name="Freeform 39"/>
          <p:cNvSpPr/>
          <p:nvPr/>
        </p:nvSpPr>
        <p:spPr>
          <a:xfrm>
            <a:off x="394049" y="218513"/>
            <a:ext cx="2997858" cy="1220439"/>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dirty="0"/>
          </a:p>
        </p:txBody>
      </p:sp>
      <p:sp>
        <p:nvSpPr>
          <p:cNvPr id="50" name="Freeform 50"/>
          <p:cNvSpPr/>
          <p:nvPr/>
        </p:nvSpPr>
        <p:spPr>
          <a:xfrm>
            <a:off x="34975800" y="715886"/>
            <a:ext cx="3034951" cy="1375456"/>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dirty="0"/>
          </a:p>
        </p:txBody>
      </p:sp>
      <p:sp>
        <p:nvSpPr>
          <p:cNvPr id="35" name="TextBox 35"/>
          <p:cNvSpPr txBox="1"/>
          <p:nvPr/>
        </p:nvSpPr>
        <p:spPr>
          <a:xfrm>
            <a:off x="3195516" y="1976276"/>
            <a:ext cx="30357000" cy="2031325"/>
          </a:xfrm>
          <a:prstGeom prst="rect">
            <a:avLst/>
          </a:prstGeom>
        </p:spPr>
        <p:txBody>
          <a:bodyPr wrap="square" lIns="0" tIns="0" rIns="0" bIns="0" rtlCol="0" anchor="t">
            <a:spAutoFit/>
          </a:bodyPr>
          <a:lstStyle/>
          <a:p>
            <a:pPr algn="ctr"/>
            <a:r>
              <a:rPr lang="en-US" sz="6600" spc="0" dirty="0">
                <a:solidFill>
                  <a:srgbClr val="000000"/>
                </a:solidFill>
                <a:latin typeface="Arial Bold"/>
              </a:rPr>
              <a:t>Plasma Cell Neoplasm Diagnosis in a Patient with Multivessel Coronary Artery Disease</a:t>
            </a:r>
          </a:p>
        </p:txBody>
      </p:sp>
      <p:sp>
        <p:nvSpPr>
          <p:cNvPr id="34" name="TextBox 34"/>
          <p:cNvSpPr txBox="1"/>
          <p:nvPr/>
        </p:nvSpPr>
        <p:spPr>
          <a:xfrm>
            <a:off x="4671787" y="3740758"/>
            <a:ext cx="29304000" cy="874855"/>
          </a:xfrm>
          <a:prstGeom prst="rect">
            <a:avLst/>
          </a:prstGeom>
        </p:spPr>
        <p:txBody>
          <a:bodyPr lIns="0" tIns="0" rIns="0" bIns="0" rtlCol="0" anchor="t">
            <a:spAutoFit/>
          </a:bodyPr>
          <a:lstStyle/>
          <a:p>
            <a:pPr algn="ctr">
              <a:lnSpc>
                <a:spcPts val="7680"/>
              </a:lnSpc>
            </a:pPr>
            <a:r>
              <a:rPr lang="en-US" sz="4600" spc="-1" dirty="0">
                <a:solidFill>
                  <a:srgbClr val="000000"/>
                </a:solidFill>
                <a:latin typeface="Arial Bold"/>
              </a:rPr>
              <a:t>Thomas Deiss, D.O.</a:t>
            </a:r>
            <a:r>
              <a:rPr lang="en-US" sz="4600" spc="-1" baseline="30000" dirty="0">
                <a:solidFill>
                  <a:srgbClr val="000000"/>
                </a:solidFill>
                <a:latin typeface="Arial Bold"/>
              </a:rPr>
              <a:t>1</a:t>
            </a:r>
            <a:r>
              <a:rPr lang="en-US" sz="4600" spc="-1" dirty="0">
                <a:solidFill>
                  <a:srgbClr val="000000"/>
                </a:solidFill>
                <a:latin typeface="Arial Bold"/>
              </a:rPr>
              <a:t>, Thomas Tran B.S.</a:t>
            </a:r>
            <a:r>
              <a:rPr lang="en-US" sz="4600" spc="-1" baseline="30000" dirty="0">
                <a:solidFill>
                  <a:srgbClr val="000000"/>
                </a:solidFill>
                <a:latin typeface="Arial Bold"/>
              </a:rPr>
              <a:t>2</a:t>
            </a:r>
            <a:r>
              <a:rPr lang="en-US" sz="4600" spc="-1" dirty="0">
                <a:solidFill>
                  <a:srgbClr val="000000"/>
                </a:solidFill>
                <a:latin typeface="Arial Bold"/>
              </a:rPr>
              <a:t>, David Aguilar, M.D.</a:t>
            </a:r>
            <a:r>
              <a:rPr lang="en-US" sz="4600" spc="-1" baseline="30000" dirty="0">
                <a:solidFill>
                  <a:srgbClr val="000000"/>
                </a:solidFill>
                <a:latin typeface="Arial Bold"/>
              </a:rPr>
              <a:t>3</a:t>
            </a:r>
          </a:p>
        </p:txBody>
      </p:sp>
      <p:sp>
        <p:nvSpPr>
          <p:cNvPr id="37" name="Freeform 13">
            <a:extLst>
              <a:ext uri="{FF2B5EF4-FFF2-40B4-BE49-F238E27FC236}">
                <a16:creationId xmlns:a16="http://schemas.microsoft.com/office/drawing/2014/main" id="{BEF507BE-13EF-49AF-822F-6CC82ACD8A87}"/>
              </a:ext>
            </a:extLst>
          </p:cNvPr>
          <p:cNvSpPr/>
          <p:nvPr/>
        </p:nvSpPr>
        <p:spPr>
          <a:xfrm>
            <a:off x="25791211" y="4733752"/>
            <a:ext cx="12219539" cy="997553"/>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pPr algn="ctr"/>
            <a:r>
              <a:rPr lang="en-US" sz="5300" spc="0" dirty="0">
                <a:solidFill>
                  <a:srgbClr val="000000"/>
                </a:solidFill>
                <a:latin typeface="Arial Bold"/>
              </a:rPr>
              <a:t>Case </a:t>
            </a:r>
            <a:r>
              <a:rPr lang="en-US" sz="5200" spc="0" dirty="0">
                <a:solidFill>
                  <a:srgbClr val="000000"/>
                </a:solidFill>
                <a:latin typeface="Arial Bold"/>
              </a:rPr>
              <a:t>Presentation</a:t>
            </a:r>
            <a:r>
              <a:rPr lang="en-US" sz="5300" spc="0" dirty="0">
                <a:solidFill>
                  <a:srgbClr val="000000"/>
                </a:solidFill>
                <a:latin typeface="Arial Bold"/>
              </a:rPr>
              <a:t> (continued)</a:t>
            </a:r>
            <a:endParaRPr lang="en-US" sz="5300" dirty="0"/>
          </a:p>
        </p:txBody>
      </p:sp>
      <p:sp>
        <p:nvSpPr>
          <p:cNvPr id="38" name="TextBox 37">
            <a:extLst>
              <a:ext uri="{FF2B5EF4-FFF2-40B4-BE49-F238E27FC236}">
                <a16:creationId xmlns:a16="http://schemas.microsoft.com/office/drawing/2014/main" id="{4797A464-CC2C-8E40-832E-6AB40C108B82}"/>
              </a:ext>
            </a:extLst>
          </p:cNvPr>
          <p:cNvSpPr txBox="1"/>
          <p:nvPr/>
        </p:nvSpPr>
        <p:spPr>
          <a:xfrm>
            <a:off x="25565083" y="15550982"/>
            <a:ext cx="12252197" cy="5324535"/>
          </a:xfrm>
          <a:prstGeom prst="rect">
            <a:avLst/>
          </a:prstGeom>
          <a:noFill/>
        </p:spPr>
        <p:txBody>
          <a:bodyPr wrap="square" rtlCol="0">
            <a:spAutoFit/>
          </a:bodyPr>
          <a:lstStyle/>
          <a:p>
            <a:pPr marL="457200" indent="-457200" rtl="0">
              <a:spcBef>
                <a:spcPts val="0"/>
              </a:spcBef>
              <a:spcAft>
                <a:spcPts val="1200"/>
              </a:spcAft>
              <a:buFont typeface="Arial" panose="020B0604020202020204" pitchFamily="34" charset="0"/>
              <a:buChar char="•"/>
            </a:pPr>
            <a:endParaRPr lang="en-US" sz="3200" b="0" i="0" u="none" strike="noStrike" dirty="0">
              <a:solidFill>
                <a:srgbClr val="000000"/>
              </a:solidFill>
              <a:effectLst/>
              <a:latin typeface="Arial" panose="020B0604020202020204" pitchFamily="34" charset="0"/>
              <a:cs typeface="Arial" panose="020B0604020202020204" pitchFamily="34" charset="0"/>
            </a:endParaRPr>
          </a:p>
          <a:p>
            <a:pPr rtl="0">
              <a:spcBef>
                <a:spcPts val="0"/>
              </a:spcBef>
              <a:spcAft>
                <a:spcPts val="1200"/>
              </a:spcAft>
            </a:pPr>
            <a:endParaRPr lang="en-US" sz="3200" b="0" i="0" u="none" strike="noStrike" dirty="0">
              <a:solidFill>
                <a:srgbClr val="000000"/>
              </a:solidFill>
              <a:effectLst/>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3200" dirty="0">
                <a:latin typeface="Arial" panose="020B0604020202020204" pitchFamily="34" charset="0"/>
                <a:cs typeface="Arial" panose="020B0604020202020204" pitchFamily="34" charset="0"/>
              </a:rPr>
              <a:t>This case is an example of a plasma cell neoplasm diagnosis that was made shortly following a coronary artery bypass graft. This diagnosis may have contributed to the patient’s poor postoperative course and could have changed management if diagnosed earlier. </a:t>
            </a:r>
          </a:p>
          <a:p>
            <a:pPr marL="457200" indent="-457200">
              <a:buFont typeface="Arial" panose="020B0604020202020204" pitchFamily="34" charset="0"/>
              <a:buChar char="•"/>
            </a:pPr>
            <a:r>
              <a:rPr lang="en-US" sz="3200" dirty="0">
                <a:latin typeface="Arial" panose="020B0604020202020204" pitchFamily="34" charset="0"/>
                <a:cs typeface="Arial" panose="020B0604020202020204" pitchFamily="34" charset="0"/>
              </a:rPr>
              <a:t>Plasma cell neoplasms should be considered in all patients with unexplained anemia and renal insufficiency.</a:t>
            </a:r>
            <a:endParaRPr lang="en-US" sz="3200" b="0" i="0" u="none" strike="noStrike" dirty="0">
              <a:solidFill>
                <a:srgbClr val="000000"/>
              </a:solidFill>
              <a:effectLst/>
              <a:latin typeface="Arial" panose="020B0604020202020204" pitchFamily="34" charset="0"/>
              <a:cs typeface="Arial" panose="020B0604020202020204" pitchFamily="34" charset="0"/>
            </a:endParaRPr>
          </a:p>
          <a:p>
            <a:pPr marL="457200" indent="-457200" rtl="0">
              <a:spcBef>
                <a:spcPts val="0"/>
              </a:spcBef>
              <a:spcAft>
                <a:spcPts val="1200"/>
              </a:spcAft>
              <a:buFont typeface="Arial" panose="020B0604020202020204" pitchFamily="34" charset="0"/>
              <a:buChar char="•"/>
            </a:pPr>
            <a:endParaRPr lang="en-US" sz="3200" dirty="0">
              <a:effectLst/>
              <a:latin typeface="Arial" panose="020B0604020202020204" pitchFamily="34" charset="0"/>
              <a:cs typeface="Arial" panose="020B0604020202020204" pitchFamily="34" charset="0"/>
            </a:endParaRPr>
          </a:p>
        </p:txBody>
      </p:sp>
      <p:sp>
        <p:nvSpPr>
          <p:cNvPr id="52" name="TextBox 45">
            <a:extLst>
              <a:ext uri="{FF2B5EF4-FFF2-40B4-BE49-F238E27FC236}">
                <a16:creationId xmlns:a16="http://schemas.microsoft.com/office/drawing/2014/main" id="{EFA8A23B-DB4D-4F2B-1741-E2BFD1E318A2}"/>
              </a:ext>
            </a:extLst>
          </p:cNvPr>
          <p:cNvSpPr txBox="1"/>
          <p:nvPr/>
        </p:nvSpPr>
        <p:spPr>
          <a:xfrm>
            <a:off x="17381366" y="25336374"/>
            <a:ext cx="11061457" cy="478753"/>
          </a:xfrm>
          <a:prstGeom prst="rect">
            <a:avLst/>
          </a:prstGeom>
        </p:spPr>
        <p:txBody>
          <a:bodyPr wrap="square" lIns="0" tIns="0" rIns="0" bIns="0" rtlCol="0" anchor="t">
            <a:spAutoFit/>
          </a:bodyPr>
          <a:lstStyle/>
          <a:p>
            <a:pPr algn="ctr">
              <a:lnSpc>
                <a:spcPts val="3600"/>
              </a:lnSpc>
            </a:pPr>
            <a:r>
              <a:rPr lang="en-US" sz="3000" spc="0" dirty="0">
                <a:solidFill>
                  <a:srgbClr val="000000"/>
                </a:solidFill>
                <a:latin typeface="Arial Bold"/>
              </a:rPr>
              <a:t>Fig. 2: Flow Cytometry results</a:t>
            </a:r>
          </a:p>
        </p:txBody>
      </p:sp>
      <p:sp>
        <p:nvSpPr>
          <p:cNvPr id="25" name="Freeform 13">
            <a:extLst>
              <a:ext uri="{FF2B5EF4-FFF2-40B4-BE49-F238E27FC236}">
                <a16:creationId xmlns:a16="http://schemas.microsoft.com/office/drawing/2014/main" id="{96708E0A-8396-90F4-AEB4-BCCD51CDC2AE}"/>
              </a:ext>
            </a:extLst>
          </p:cNvPr>
          <p:cNvSpPr/>
          <p:nvPr/>
        </p:nvSpPr>
        <p:spPr>
          <a:xfrm>
            <a:off x="25799741" y="15658216"/>
            <a:ext cx="12211009" cy="997553"/>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pPr algn="ctr"/>
            <a:r>
              <a:rPr lang="en-US" sz="5200" spc="0" dirty="0">
                <a:solidFill>
                  <a:srgbClr val="000000"/>
                </a:solidFill>
                <a:latin typeface="Arial Bold"/>
              </a:rPr>
              <a:t>Discussion</a:t>
            </a:r>
            <a:endParaRPr lang="en-US" sz="5200" dirty="0"/>
          </a:p>
        </p:txBody>
      </p:sp>
      <p:sp>
        <p:nvSpPr>
          <p:cNvPr id="7" name="TextBox 6">
            <a:extLst>
              <a:ext uri="{FF2B5EF4-FFF2-40B4-BE49-F238E27FC236}">
                <a16:creationId xmlns:a16="http://schemas.microsoft.com/office/drawing/2014/main" id="{EA292163-8CC6-8BD1-4E9D-FE1932D0BAE3}"/>
              </a:ext>
            </a:extLst>
          </p:cNvPr>
          <p:cNvSpPr txBox="1"/>
          <p:nvPr/>
        </p:nvSpPr>
        <p:spPr>
          <a:xfrm>
            <a:off x="25935616" y="6022435"/>
            <a:ext cx="11799942" cy="9264075"/>
          </a:xfrm>
          <a:prstGeom prst="rect">
            <a:avLst/>
          </a:prstGeom>
          <a:noFill/>
        </p:spPr>
        <p:txBody>
          <a:bodyPr wrap="square" rtlCol="0">
            <a:spAutoFit/>
          </a:bodyPr>
          <a:lstStyle/>
          <a:p>
            <a:pPr marL="457200" indent="-457200" rtl="0">
              <a:spcBef>
                <a:spcPts val="0"/>
              </a:spcBef>
              <a:spcAft>
                <a:spcPts val="1200"/>
              </a:spcAft>
              <a:buFont typeface="Arial" panose="020B0604020202020204" pitchFamily="34" charset="0"/>
              <a:buChar char="•"/>
            </a:pPr>
            <a:r>
              <a:rPr lang="en-US" sz="3200" b="0" i="0" u="none" strike="noStrike" dirty="0">
                <a:solidFill>
                  <a:srgbClr val="000000"/>
                </a:solidFill>
                <a:effectLst/>
                <a:latin typeface="Arial" panose="020B0604020202020204" pitchFamily="34" charset="0"/>
                <a:cs typeface="Arial" panose="020B0604020202020204" pitchFamily="34" charset="0"/>
              </a:rPr>
              <a:t>On day 28 of his hospitalization, he was taken to the operating room and a CABG of two vessels was performed. During the operation, the surgical team noted the sternum was significantly osteoporotic with little bone marrow. </a:t>
            </a:r>
          </a:p>
          <a:p>
            <a:pPr marL="457200" indent="-457200" rtl="0">
              <a:spcBef>
                <a:spcPts val="0"/>
              </a:spcBef>
              <a:spcAft>
                <a:spcPts val="1200"/>
              </a:spcAft>
              <a:buFont typeface="Arial" panose="020B0604020202020204" pitchFamily="34" charset="0"/>
              <a:buChar char="•"/>
            </a:pPr>
            <a:r>
              <a:rPr lang="en-US" sz="3200" b="0" i="0" u="none" strike="noStrike" dirty="0">
                <a:solidFill>
                  <a:srgbClr val="000000"/>
                </a:solidFill>
                <a:effectLst/>
                <a:latin typeface="Arial" panose="020B0604020202020204" pitchFamily="34" charset="0"/>
                <a:cs typeface="Arial" panose="020B0604020202020204" pitchFamily="34" charset="0"/>
              </a:rPr>
              <a:t>The patient’s blood smear results returned on postoperative day 1 and revealed nucleated RBCs and scattered atypical plasma cells, prompting a plasma cell dyscrasia workup. Free light chain assay revealed elevated lambda light chains. Serum plasma electrophoresis revealed evidence of monoclonality (monoclonal spike in beta-2). These results were suggestive of multiple myeloma. </a:t>
            </a:r>
          </a:p>
          <a:p>
            <a:pPr marL="457200" indent="-457200" rtl="0">
              <a:spcBef>
                <a:spcPts val="0"/>
              </a:spcBef>
              <a:spcAft>
                <a:spcPts val="1200"/>
              </a:spcAft>
              <a:buFont typeface="Arial" panose="020B0604020202020204" pitchFamily="34" charset="0"/>
              <a:buChar char="•"/>
            </a:pPr>
            <a:r>
              <a:rPr lang="en-US" sz="3200" b="0" i="0" u="none" strike="noStrike" dirty="0">
                <a:solidFill>
                  <a:srgbClr val="000000"/>
                </a:solidFill>
                <a:effectLst/>
                <a:latin typeface="Arial" panose="020B0604020202020204" pitchFamily="34" charset="0"/>
                <a:cs typeface="Arial" panose="020B0604020202020204" pitchFamily="34" charset="0"/>
              </a:rPr>
              <a:t>The hematology team recommended a confirmatory bone biopsy; however, the patient began to clinically decline on postoperative day 3. The patient was re-intubated due to worsening hypoxemia and required increased vasopressor support. After discussions with family, the patient was transitioned to comfort care and passed away on postoperative day 4.</a:t>
            </a:r>
            <a:endParaRPr lang="en-US" sz="3200" dirty="0">
              <a:effectLst/>
              <a:latin typeface="Arial" panose="020B0604020202020204" pitchFamily="34" charset="0"/>
              <a:cs typeface="Arial" panose="020B0604020202020204" pitchFamily="34" charset="0"/>
            </a:endParaRPr>
          </a:p>
        </p:txBody>
      </p:sp>
      <p:pic>
        <p:nvPicPr>
          <p:cNvPr id="12" name="Picture 11" descr="Diagram of a diagram of the human body&#10;&#10;Description automatically generated with medium confidence">
            <a:extLst>
              <a:ext uri="{FF2B5EF4-FFF2-40B4-BE49-F238E27FC236}">
                <a16:creationId xmlns:a16="http://schemas.microsoft.com/office/drawing/2014/main" id="{32C3D274-0924-0239-B0E5-614CC6B241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214912" y="7007509"/>
            <a:ext cx="12104306" cy="9110083"/>
          </a:xfrm>
          <a:prstGeom prst="rect">
            <a:avLst/>
          </a:prstGeom>
        </p:spPr>
      </p:pic>
      <p:pic>
        <p:nvPicPr>
          <p:cNvPr id="14" name="Picture 13">
            <a:extLst>
              <a:ext uri="{FF2B5EF4-FFF2-40B4-BE49-F238E27FC236}">
                <a16:creationId xmlns:a16="http://schemas.microsoft.com/office/drawing/2014/main" id="{D97AE33B-3393-B233-5561-2ED5DEB359B0}"/>
              </a:ext>
            </a:extLst>
          </p:cNvPr>
          <p:cNvPicPr>
            <a:picLocks noChangeAspect="1"/>
          </p:cNvPicPr>
          <p:nvPr/>
        </p:nvPicPr>
        <p:blipFill>
          <a:blip r:embed="rId6"/>
          <a:stretch>
            <a:fillRect/>
          </a:stretch>
        </p:blipFill>
        <p:spPr>
          <a:xfrm>
            <a:off x="12535929" y="20966145"/>
            <a:ext cx="21016587" cy="4259175"/>
          </a:xfrm>
          <a:prstGeom prst="rect">
            <a:avLst/>
          </a:prstGeom>
        </p:spPr>
      </p:pic>
      <p:sp>
        <p:nvSpPr>
          <p:cNvPr id="15" name="TextBox 14">
            <a:extLst>
              <a:ext uri="{FF2B5EF4-FFF2-40B4-BE49-F238E27FC236}">
                <a16:creationId xmlns:a16="http://schemas.microsoft.com/office/drawing/2014/main" id="{4279C07E-D75E-14FB-AAAD-91C1598FCD60}"/>
              </a:ext>
            </a:extLst>
          </p:cNvPr>
          <p:cNvSpPr txBox="1"/>
          <p:nvPr/>
        </p:nvSpPr>
        <p:spPr>
          <a:xfrm>
            <a:off x="12384565" y="4692384"/>
            <a:ext cx="13406646" cy="1569660"/>
          </a:xfrm>
          <a:prstGeom prst="rect">
            <a:avLst/>
          </a:prstGeom>
          <a:noFill/>
        </p:spPr>
        <p:txBody>
          <a:bodyPr wrap="square" rtlCol="0">
            <a:spAutoFit/>
          </a:bodyPr>
          <a:lstStyle/>
          <a:p>
            <a:pPr marL="342900" indent="-342900">
              <a:buAutoNum type="arabicPeriod"/>
            </a:pPr>
            <a:r>
              <a:rPr lang="en-US" sz="2400" dirty="0">
                <a:latin typeface="Arial" panose="020B0604020202020204" pitchFamily="34" charset="0"/>
                <a:cs typeface="Arial" panose="020B0604020202020204" pitchFamily="34" charset="0"/>
              </a:rPr>
              <a:t>Louisiana State University Health Sciences Center New Orleans Department of Internal Medicine</a:t>
            </a:r>
          </a:p>
          <a:p>
            <a:pPr marL="342900" indent="-342900">
              <a:buAutoNum type="arabicPeriod"/>
            </a:pPr>
            <a:r>
              <a:rPr lang="en-US" sz="2400" dirty="0">
                <a:latin typeface="Arial" panose="020B0604020202020204" pitchFamily="34" charset="0"/>
                <a:cs typeface="Arial" panose="020B0604020202020204" pitchFamily="34" charset="0"/>
              </a:rPr>
              <a:t>Louisiana State University Health Sciences Center New Orleans School of Medicine</a:t>
            </a:r>
          </a:p>
          <a:p>
            <a:pPr marL="342900" indent="-342900">
              <a:buAutoNum type="arabicPeriod"/>
            </a:pPr>
            <a:r>
              <a:rPr lang="en-US" sz="2400" dirty="0">
                <a:latin typeface="Arial" panose="020B0604020202020204" pitchFamily="34" charset="0"/>
                <a:cs typeface="Arial" panose="020B0604020202020204" pitchFamily="34" charset="0"/>
              </a:rPr>
              <a:t>Louisiana State University Health Sciences Center New Orleans Department of Cardiology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MetaBold"/>
        <a:ea typeface=""/>
        <a:cs typeface=""/>
      </a:majorFont>
      <a:minorFont>
        <a:latin typeface="MetaOT-BookIt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D294ACD9-F38F-45F4-89CC-5CAC157FCD96}"/>
</file>

<file path=customXml/itemProps2.xml><?xml version="1.0" encoding="utf-8"?>
<ds:datastoreItem xmlns:ds="http://schemas.openxmlformats.org/officeDocument/2006/customXml" ds:itemID="{19A09853-9820-4515-B918-9E8F7E663993}"/>
</file>

<file path=customXml/itemProps3.xml><?xml version="1.0" encoding="utf-8"?>
<ds:datastoreItem xmlns:ds="http://schemas.openxmlformats.org/officeDocument/2006/customXml" ds:itemID="{87339729-356F-4146-B258-5845C6394733}"/>
</file>

<file path=docProps/app.xml><?xml version="1.0" encoding="utf-8"?>
<Properties xmlns="http://schemas.openxmlformats.org/officeDocument/2006/extended-properties" xmlns:vt="http://schemas.openxmlformats.org/officeDocument/2006/docPropsVTypes">
  <TotalTime>1073</TotalTime>
  <Words>844</Words>
  <Application>Microsoft Office PowerPoint</Application>
  <PresentationFormat>Custom</PresentationFormat>
  <Paragraphs>31</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Open Sans Bold</vt:lpstr>
      <vt:lpstr>MetaBold</vt:lpstr>
      <vt:lpstr>Aptos</vt:lpstr>
      <vt:lpstr>Open Sans</vt:lpstr>
      <vt:lpstr>MetaOT-BookIta</vt:lpstr>
      <vt:lpstr>Arial Bold</vt:lpstr>
      <vt:lpstr>Arial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Template 1</dc:title>
  <dc:creator>user</dc:creator>
  <cp:lastModifiedBy>Thomas Deiss</cp:lastModifiedBy>
  <cp:revision>22</cp:revision>
  <dcterms:created xsi:type="dcterms:W3CDTF">2006-08-16T00:00:00Z</dcterms:created>
  <dcterms:modified xsi:type="dcterms:W3CDTF">2024-03-24T23:19:47Z</dcterms:modified>
  <dc:identifier>DAFp15Y2v8g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