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
  </p:notesMasterIdLst>
  <p:sldIdLst>
    <p:sldId id="260" r:id="rId2"/>
  </p:sldIdLst>
  <p:sldSz cx="38404800" cy="29260800"/>
  <p:notesSz cx="6858000" cy="9144000"/>
  <p:embeddedFontLst>
    <p:embeddedFont>
      <p:font typeface="Arial Bold" panose="020B0704020202020204" pitchFamily="34" charset="0"/>
      <p:regular r:id="rId4"/>
      <p:bold r:id="rId5"/>
    </p:embeddedFont>
    <p:embeddedFont>
      <p:font typeface="Open Sans" panose="020B0606030504020204" pitchFamily="34" charset="0"/>
      <p:regular r:id="rId6"/>
      <p:bold r:id="rId7"/>
      <p:italic r:id="rId8"/>
      <p:boldItalic r:id="rId9"/>
    </p:embeddedFont>
    <p:embeddedFont>
      <p:font typeface="Open Sans Bold" panose="020B0806030504020204" charset="0"/>
      <p:regular r:id="rId1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D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868" autoAdjust="0"/>
    <p:restoredTop sz="94622" autoAdjust="0"/>
  </p:normalViewPr>
  <p:slideViewPr>
    <p:cSldViewPr>
      <p:cViewPr>
        <p:scale>
          <a:sx n="30" d="100"/>
          <a:sy n="30" d="100"/>
        </p:scale>
        <p:origin x="2046" y="-4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presProps" Target="presProps.xml"/><Relationship Id="rId5" Type="http://schemas.openxmlformats.org/officeDocument/2006/relationships/font" Target="fonts/font2.fntdata"/><Relationship Id="rId15" Type="http://schemas.openxmlformats.org/officeDocument/2006/relationships/customXml" Target="../customXml/item1.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39C643-CE3E-4490-8455-F9C3BF5FD30A}" type="datetimeFigureOut">
              <a:rPr lang="en-US" smtClean="0"/>
              <a:t>3/24/2024</a:t>
            </a:fld>
            <a:endParaRPr lang="en-US" dirty="0"/>
          </a:p>
        </p:txBody>
      </p:sp>
      <p:sp>
        <p:nvSpPr>
          <p:cNvPr id="4" name="Slide Image Placeholder 3"/>
          <p:cNvSpPr>
            <a:spLocks noGrp="1" noRot="1" noChangeAspect="1"/>
          </p:cNvSpPr>
          <p:nvPr>
            <p:ph type="sldImg" idx="2"/>
          </p:nvPr>
        </p:nvSpPr>
        <p:spPr>
          <a:xfrm>
            <a:off x="1403350" y="1143000"/>
            <a:ext cx="40513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30098F-0644-40CD-BFAD-D95A4F6AD7B5}" type="slidenum">
              <a:rPr lang="en-US" smtClean="0"/>
              <a:t>‹#›</a:t>
            </a:fld>
            <a:endParaRPr lang="en-US" dirty="0"/>
          </a:p>
        </p:txBody>
      </p:sp>
    </p:spTree>
    <p:extLst>
      <p:ext uri="{BB962C8B-B14F-4D97-AF65-F5344CB8AC3E}">
        <p14:creationId xmlns:p14="http://schemas.microsoft.com/office/powerpoint/2010/main" val="482704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Freeform 3">
            <a:extLst>
              <a:ext uri="{FF2B5EF4-FFF2-40B4-BE49-F238E27FC236}">
                <a16:creationId xmlns:a16="http://schemas.microsoft.com/office/drawing/2014/main" id="{32D4CD1E-F321-56B2-C2A1-9F82BD62C29E}"/>
              </a:ext>
            </a:extLst>
          </p:cNvPr>
          <p:cNvSpPr/>
          <p:nvPr userDrawn="1"/>
        </p:nvSpPr>
        <p:spPr>
          <a:xfrm>
            <a:off x="267479" y="17997715"/>
            <a:ext cx="19341369" cy="1038702"/>
          </a:xfrm>
          <a:custGeom>
            <a:avLst/>
            <a:gdLst/>
            <a:ahLst/>
            <a:cxnLst/>
            <a:rect l="l" t="t" r="r" b="b"/>
            <a:pathLst>
              <a:path w="25788493" h="1384935">
                <a:moveTo>
                  <a:pt x="0" y="0"/>
                </a:moveTo>
                <a:lnTo>
                  <a:pt x="25788493" y="0"/>
                </a:lnTo>
                <a:lnTo>
                  <a:pt x="25788493" y="1384935"/>
                </a:lnTo>
                <a:lnTo>
                  <a:pt x="0" y="1384935"/>
                </a:lnTo>
                <a:close/>
              </a:path>
            </a:pathLst>
          </a:custGeom>
          <a:solidFill>
            <a:srgbClr val="FFE88E">
              <a:alpha val="60000"/>
            </a:srgbClr>
          </a:solidFill>
        </p:spPr>
        <p:txBody>
          <a:bodyPr/>
          <a:lstStyle/>
          <a:p>
            <a:endParaRPr lang="en-US" dirty="0"/>
          </a:p>
        </p:txBody>
      </p:sp>
      <p:sp>
        <p:nvSpPr>
          <p:cNvPr id="12" name="Freeform 7">
            <a:extLst>
              <a:ext uri="{FF2B5EF4-FFF2-40B4-BE49-F238E27FC236}">
                <a16:creationId xmlns:a16="http://schemas.microsoft.com/office/drawing/2014/main" id="{3A024DEB-74D9-52C2-A343-2FFEAE3DD94B}"/>
              </a:ext>
            </a:extLst>
          </p:cNvPr>
          <p:cNvSpPr/>
          <p:nvPr userDrawn="1"/>
        </p:nvSpPr>
        <p:spPr>
          <a:xfrm>
            <a:off x="16578140" y="10425008"/>
            <a:ext cx="20655502" cy="983297"/>
          </a:xfrm>
          <a:custGeom>
            <a:avLst/>
            <a:gdLst/>
            <a:ahLst/>
            <a:cxnLst/>
            <a:rect l="l" t="t" r="r" b="b"/>
            <a:pathLst>
              <a:path w="28847033" h="1373251">
                <a:moveTo>
                  <a:pt x="0" y="0"/>
                </a:moveTo>
                <a:lnTo>
                  <a:pt x="28847033" y="0"/>
                </a:lnTo>
                <a:lnTo>
                  <a:pt x="28847033" y="1373251"/>
                </a:lnTo>
                <a:lnTo>
                  <a:pt x="0" y="1373251"/>
                </a:lnTo>
                <a:close/>
              </a:path>
            </a:pathLst>
          </a:custGeom>
          <a:solidFill>
            <a:srgbClr val="FFE88E">
              <a:alpha val="60000"/>
            </a:srgbClr>
          </a:solidFill>
        </p:spPr>
        <p:txBody>
          <a:bodyPr/>
          <a:lstStyle/>
          <a:p>
            <a:endParaRPr lang="en-US" dirty="0"/>
          </a:p>
        </p:txBody>
      </p:sp>
      <p:grpSp>
        <p:nvGrpSpPr>
          <p:cNvPr id="14" name="Group 9">
            <a:extLst>
              <a:ext uri="{FF2B5EF4-FFF2-40B4-BE49-F238E27FC236}">
                <a16:creationId xmlns:a16="http://schemas.microsoft.com/office/drawing/2014/main" id="{8EAA2B77-EE07-1EFD-AEEE-CEA062EC077A}"/>
              </a:ext>
            </a:extLst>
          </p:cNvPr>
          <p:cNvGrpSpPr/>
          <p:nvPr userDrawn="1"/>
        </p:nvGrpSpPr>
        <p:grpSpPr>
          <a:xfrm>
            <a:off x="16565441" y="6378964"/>
            <a:ext cx="20668160" cy="1074244"/>
            <a:chOff x="0" y="0"/>
            <a:chExt cx="28850537" cy="1499529"/>
          </a:xfrm>
        </p:grpSpPr>
        <p:sp>
          <p:nvSpPr>
            <p:cNvPr id="15" name="Freeform 10">
              <a:extLst>
                <a:ext uri="{FF2B5EF4-FFF2-40B4-BE49-F238E27FC236}">
                  <a16:creationId xmlns:a16="http://schemas.microsoft.com/office/drawing/2014/main" id="{BDDBC7EB-65A4-101B-0ABC-7BFD2774A0BD}"/>
                </a:ext>
              </a:extLst>
            </p:cNvPr>
            <p:cNvSpPr/>
            <p:nvPr/>
          </p:nvSpPr>
          <p:spPr>
            <a:xfrm>
              <a:off x="0" y="0"/>
              <a:ext cx="28850589" cy="1499489"/>
            </a:xfrm>
            <a:custGeom>
              <a:avLst/>
              <a:gdLst/>
              <a:ahLst/>
              <a:cxnLst/>
              <a:rect l="l" t="t" r="r" b="b"/>
              <a:pathLst>
                <a:path w="28850589" h="1499489">
                  <a:moveTo>
                    <a:pt x="0" y="0"/>
                  </a:moveTo>
                  <a:lnTo>
                    <a:pt x="28850589" y="0"/>
                  </a:lnTo>
                  <a:lnTo>
                    <a:pt x="28850589" y="1499489"/>
                  </a:lnTo>
                  <a:lnTo>
                    <a:pt x="0" y="1499489"/>
                  </a:lnTo>
                  <a:close/>
                </a:path>
              </a:pathLst>
            </a:custGeom>
            <a:solidFill>
              <a:srgbClr val="FFE88E">
                <a:alpha val="60000"/>
              </a:srgbClr>
            </a:solidFill>
          </p:spPr>
          <p:txBody>
            <a:bodyPr/>
            <a:lstStyle/>
            <a:p>
              <a:endParaRPr lang="en-US" dirty="0"/>
            </a:p>
          </p:txBody>
        </p:sp>
      </p:grpSp>
      <p:sp>
        <p:nvSpPr>
          <p:cNvPr id="17" name="Freeform 12">
            <a:extLst>
              <a:ext uri="{FF2B5EF4-FFF2-40B4-BE49-F238E27FC236}">
                <a16:creationId xmlns:a16="http://schemas.microsoft.com/office/drawing/2014/main" id="{626B5A78-CDAE-1163-9FFE-715080043A98}"/>
              </a:ext>
            </a:extLst>
          </p:cNvPr>
          <p:cNvSpPr/>
          <p:nvPr userDrawn="1"/>
        </p:nvSpPr>
        <p:spPr>
          <a:xfrm flipV="1">
            <a:off x="-402057" y="0"/>
            <a:ext cx="9383873" cy="9348683"/>
          </a:xfrm>
          <a:custGeom>
            <a:avLst/>
            <a:gdLst/>
            <a:ahLst/>
            <a:cxnLst/>
            <a:rect l="l" t="t" r="r" b="b"/>
            <a:pathLst>
              <a:path w="9383873" h="9348683">
                <a:moveTo>
                  <a:pt x="0" y="9348683"/>
                </a:moveTo>
                <a:lnTo>
                  <a:pt x="9383873" y="9348683"/>
                </a:lnTo>
                <a:lnTo>
                  <a:pt x="9383873" y="0"/>
                </a:lnTo>
                <a:lnTo>
                  <a:pt x="0" y="0"/>
                </a:lnTo>
                <a:lnTo>
                  <a:pt x="0" y="9348683"/>
                </a:lnTo>
                <a:close/>
              </a:path>
            </a:pathLst>
          </a:custGeom>
          <a:blipFill>
            <a:blip r:embed="rId2">
              <a:extLst>
                <a:ext uri="{96DAC541-7B7A-43D3-8B79-37D633B846F1}">
                  <asvg:svgBlip xmlns:asvg="http://schemas.microsoft.com/office/drawing/2016/SVG/main" r:embed="rId3"/>
                </a:ext>
              </a:extLst>
            </a:blip>
            <a:stretch>
              <a:fillRect l="4285"/>
            </a:stretch>
          </a:blipFill>
        </p:spPr>
        <p:txBody>
          <a:bodyPr/>
          <a:lstStyle/>
          <a:p>
            <a:endParaRPr lang="en-US" dirty="0"/>
          </a:p>
        </p:txBody>
      </p:sp>
      <p:sp>
        <p:nvSpPr>
          <p:cNvPr id="18" name="Freeform 13">
            <a:extLst>
              <a:ext uri="{FF2B5EF4-FFF2-40B4-BE49-F238E27FC236}">
                <a16:creationId xmlns:a16="http://schemas.microsoft.com/office/drawing/2014/main" id="{51B2AD35-6F84-742C-1531-3C2FCFBCE581}"/>
              </a:ext>
            </a:extLst>
          </p:cNvPr>
          <p:cNvSpPr/>
          <p:nvPr userDrawn="1"/>
        </p:nvSpPr>
        <p:spPr>
          <a:xfrm flipH="1" flipV="1">
            <a:off x="29313623" y="0"/>
            <a:ext cx="9440598" cy="9831120"/>
          </a:xfrm>
          <a:custGeom>
            <a:avLst/>
            <a:gdLst/>
            <a:ahLst/>
            <a:cxnLst/>
            <a:rect l="l" t="t" r="r" b="b"/>
            <a:pathLst>
              <a:path w="9868126" h="9831120">
                <a:moveTo>
                  <a:pt x="9868126" y="9831120"/>
                </a:moveTo>
                <a:lnTo>
                  <a:pt x="0" y="9831120"/>
                </a:lnTo>
                <a:lnTo>
                  <a:pt x="0" y="0"/>
                </a:lnTo>
                <a:lnTo>
                  <a:pt x="9868126" y="0"/>
                </a:lnTo>
                <a:lnTo>
                  <a:pt x="9868126" y="9831120"/>
                </a:lnTo>
                <a:close/>
              </a:path>
            </a:pathLst>
          </a:custGeom>
          <a:blipFill>
            <a:blip r:embed="rId2">
              <a:extLst>
                <a:ext uri="{96DAC541-7B7A-43D3-8B79-37D633B846F1}">
                  <asvg:svgBlip xmlns:asvg="http://schemas.microsoft.com/office/drawing/2016/SVG/main" r:embed="rId3"/>
                </a:ext>
              </a:extLst>
            </a:blip>
            <a:stretch>
              <a:fillRect l="-6856" r="-1"/>
            </a:stretch>
          </a:blipFill>
        </p:spPr>
        <p:txBody>
          <a:bodyPr/>
          <a:lstStyle/>
          <a:p>
            <a:endParaRPr lang="en-US" dirty="0"/>
          </a:p>
        </p:txBody>
      </p:sp>
      <p:sp>
        <p:nvSpPr>
          <p:cNvPr id="19" name="Freeform 14">
            <a:extLst>
              <a:ext uri="{FF2B5EF4-FFF2-40B4-BE49-F238E27FC236}">
                <a16:creationId xmlns:a16="http://schemas.microsoft.com/office/drawing/2014/main" id="{ACC89B21-1936-4D20-B0D9-0FD91D8C4B1E}"/>
              </a:ext>
            </a:extLst>
          </p:cNvPr>
          <p:cNvSpPr/>
          <p:nvPr userDrawn="1"/>
        </p:nvSpPr>
        <p:spPr>
          <a:xfrm>
            <a:off x="267479" y="261537"/>
            <a:ext cx="3143379" cy="1368606"/>
          </a:xfrm>
          <a:custGeom>
            <a:avLst/>
            <a:gdLst/>
            <a:ahLst/>
            <a:cxnLst/>
            <a:rect l="l" t="t" r="r" b="b"/>
            <a:pathLst>
              <a:path w="3143379" h="1368606">
                <a:moveTo>
                  <a:pt x="0" y="0"/>
                </a:moveTo>
                <a:lnTo>
                  <a:pt x="3143379" y="0"/>
                </a:lnTo>
                <a:lnTo>
                  <a:pt x="3143379" y="1368606"/>
                </a:lnTo>
                <a:lnTo>
                  <a:pt x="0" y="1368606"/>
                </a:lnTo>
                <a:lnTo>
                  <a:pt x="0" y="0"/>
                </a:lnTo>
                <a:close/>
              </a:path>
            </a:pathLst>
          </a:custGeom>
          <a:blipFill>
            <a:blip r:embed="rId4"/>
            <a:stretch>
              <a:fillRect/>
            </a:stretch>
          </a:blipFill>
        </p:spPr>
        <p:txBody>
          <a:bodyPr/>
          <a:lstStyle/>
          <a:p>
            <a:endParaRPr lang="en-US" dirty="0"/>
          </a:p>
        </p:txBody>
      </p:sp>
      <p:sp>
        <p:nvSpPr>
          <p:cNvPr id="20" name="Freeform 15">
            <a:extLst>
              <a:ext uri="{FF2B5EF4-FFF2-40B4-BE49-F238E27FC236}">
                <a16:creationId xmlns:a16="http://schemas.microsoft.com/office/drawing/2014/main" id="{579CFFC0-9A4C-2773-FF71-5C9166E2A375}"/>
              </a:ext>
            </a:extLst>
          </p:cNvPr>
          <p:cNvSpPr/>
          <p:nvPr userDrawn="1"/>
        </p:nvSpPr>
        <p:spPr>
          <a:xfrm>
            <a:off x="35243492" y="261537"/>
            <a:ext cx="3143379" cy="1368606"/>
          </a:xfrm>
          <a:custGeom>
            <a:avLst/>
            <a:gdLst/>
            <a:ahLst/>
            <a:cxnLst/>
            <a:rect l="l" t="t" r="r" b="b"/>
            <a:pathLst>
              <a:path w="3143379" h="1368606">
                <a:moveTo>
                  <a:pt x="0" y="0"/>
                </a:moveTo>
                <a:lnTo>
                  <a:pt x="3143379" y="0"/>
                </a:lnTo>
                <a:lnTo>
                  <a:pt x="3143379" y="1368606"/>
                </a:lnTo>
                <a:lnTo>
                  <a:pt x="0" y="1368606"/>
                </a:lnTo>
                <a:lnTo>
                  <a:pt x="0" y="0"/>
                </a:lnTo>
                <a:close/>
              </a:path>
            </a:pathLst>
          </a:custGeom>
          <a:blipFill>
            <a:blip r:embed="rId4"/>
            <a:stretch>
              <a:fillRect/>
            </a:stretch>
          </a:blipFill>
        </p:spPr>
        <p:txBody>
          <a:bodyPr/>
          <a:lstStyle/>
          <a:p>
            <a:endParaRPr lang="en-US" dirty="0"/>
          </a:p>
        </p:txBody>
      </p:sp>
      <p:sp>
        <p:nvSpPr>
          <p:cNvPr id="30" name="TextBox 25">
            <a:extLst>
              <a:ext uri="{FF2B5EF4-FFF2-40B4-BE49-F238E27FC236}">
                <a16:creationId xmlns:a16="http://schemas.microsoft.com/office/drawing/2014/main" id="{C812626C-6D6C-A7CA-3CD9-EF757B7A515E}"/>
              </a:ext>
            </a:extLst>
          </p:cNvPr>
          <p:cNvSpPr txBox="1"/>
          <p:nvPr userDrawn="1"/>
        </p:nvSpPr>
        <p:spPr>
          <a:xfrm>
            <a:off x="751842" y="15991025"/>
            <a:ext cx="193230" cy="783943"/>
          </a:xfrm>
          <a:prstGeom prst="rect">
            <a:avLst/>
          </a:prstGeom>
        </p:spPr>
        <p:txBody>
          <a:bodyPr lIns="0" tIns="0" rIns="0" bIns="0" rtlCol="0" anchor="t">
            <a:spAutoFit/>
          </a:bodyPr>
          <a:lstStyle/>
          <a:p>
            <a:pPr algn="ctr">
              <a:lnSpc>
                <a:spcPts val="6033"/>
              </a:lnSpc>
            </a:pPr>
            <a:r>
              <a:rPr lang="en-US" sz="5027" spc="-200" dirty="0">
                <a:solidFill>
                  <a:srgbClr val="FFFFFF"/>
                </a:solidFill>
                <a:latin typeface="Open Sans Bold"/>
              </a:rPr>
              <a:t>A</a:t>
            </a:r>
          </a:p>
        </p:txBody>
      </p:sp>
      <p:grpSp>
        <p:nvGrpSpPr>
          <p:cNvPr id="31" name="Group 26">
            <a:extLst>
              <a:ext uri="{FF2B5EF4-FFF2-40B4-BE49-F238E27FC236}">
                <a16:creationId xmlns:a16="http://schemas.microsoft.com/office/drawing/2014/main" id="{CCC2C60D-8B93-637D-3A5A-4603F48D0C93}"/>
              </a:ext>
            </a:extLst>
          </p:cNvPr>
          <p:cNvGrpSpPr/>
          <p:nvPr userDrawn="1"/>
        </p:nvGrpSpPr>
        <p:grpSpPr>
          <a:xfrm>
            <a:off x="369715" y="25109419"/>
            <a:ext cx="19341369" cy="933927"/>
            <a:chOff x="146021" y="-189"/>
            <a:chExt cx="25788492" cy="1245236"/>
          </a:xfrm>
        </p:grpSpPr>
        <p:sp>
          <p:nvSpPr>
            <p:cNvPr id="32" name="Freeform 27">
              <a:extLst>
                <a:ext uri="{FF2B5EF4-FFF2-40B4-BE49-F238E27FC236}">
                  <a16:creationId xmlns:a16="http://schemas.microsoft.com/office/drawing/2014/main" id="{7D22DDBD-3344-C978-AA44-54F84ADDB155}"/>
                </a:ext>
              </a:extLst>
            </p:cNvPr>
            <p:cNvSpPr/>
            <p:nvPr/>
          </p:nvSpPr>
          <p:spPr>
            <a:xfrm>
              <a:off x="146021" y="-189"/>
              <a:ext cx="25788492" cy="1245236"/>
            </a:xfrm>
            <a:custGeom>
              <a:avLst/>
              <a:gdLst/>
              <a:ahLst/>
              <a:cxnLst/>
              <a:rect l="l" t="t" r="r" b="b"/>
              <a:pathLst>
                <a:path w="25788493" h="1245235">
                  <a:moveTo>
                    <a:pt x="0" y="0"/>
                  </a:moveTo>
                  <a:lnTo>
                    <a:pt x="25788493" y="0"/>
                  </a:lnTo>
                  <a:lnTo>
                    <a:pt x="25788493" y="1245235"/>
                  </a:lnTo>
                  <a:lnTo>
                    <a:pt x="0" y="1245235"/>
                  </a:lnTo>
                  <a:close/>
                </a:path>
              </a:pathLst>
            </a:custGeom>
            <a:solidFill>
              <a:srgbClr val="FFE88E">
                <a:alpha val="60000"/>
              </a:srgbClr>
            </a:solidFill>
          </p:spPr>
          <p:txBody>
            <a:bodyPr/>
            <a:lstStyle/>
            <a:p>
              <a:endParaRPr lang="en-US" dirty="0"/>
            </a:p>
          </p:txBody>
        </p:sp>
      </p:grpSp>
      <p:sp>
        <p:nvSpPr>
          <p:cNvPr id="35" name="Picture Placeholder 34">
            <a:extLst>
              <a:ext uri="{FF2B5EF4-FFF2-40B4-BE49-F238E27FC236}">
                <a16:creationId xmlns:a16="http://schemas.microsoft.com/office/drawing/2014/main" id="{8DCA284D-30B2-347B-593C-ED349CBA2843}"/>
              </a:ext>
            </a:extLst>
          </p:cNvPr>
          <p:cNvSpPr>
            <a:spLocks noGrp="1"/>
          </p:cNvSpPr>
          <p:nvPr>
            <p:ph type="pic" sz="quarter" idx="10"/>
          </p:nvPr>
        </p:nvSpPr>
        <p:spPr>
          <a:xfrm>
            <a:off x="20295374" y="18046692"/>
            <a:ext cx="12255884" cy="10952570"/>
          </a:xfrm>
        </p:spPr>
        <p:txBody>
          <a:bodyPr/>
          <a:lstStyle/>
          <a:p>
            <a:endParaRPr lang="en-US" dirty="0"/>
          </a:p>
        </p:txBody>
      </p:sp>
      <p:sp>
        <p:nvSpPr>
          <p:cNvPr id="37" name="Picture Placeholder 36">
            <a:extLst>
              <a:ext uri="{FF2B5EF4-FFF2-40B4-BE49-F238E27FC236}">
                <a16:creationId xmlns:a16="http://schemas.microsoft.com/office/drawing/2014/main" id="{D2333C4B-378E-2C00-EF0F-2B93978A132E}"/>
              </a:ext>
            </a:extLst>
          </p:cNvPr>
          <p:cNvSpPr>
            <a:spLocks noGrp="1"/>
          </p:cNvSpPr>
          <p:nvPr>
            <p:ph type="pic" sz="quarter" idx="11"/>
          </p:nvPr>
        </p:nvSpPr>
        <p:spPr>
          <a:xfrm>
            <a:off x="1171159" y="6375399"/>
            <a:ext cx="14613468" cy="9949271"/>
          </a:xfrm>
        </p:spPr>
        <p:txBody>
          <a:bodyPr/>
          <a:lstStyle/>
          <a:p>
            <a:endParaRPr lang="en-US" dirty="0"/>
          </a:p>
        </p:txBody>
      </p:sp>
      <p:sp>
        <p:nvSpPr>
          <p:cNvPr id="39" name="Text Placeholder 38">
            <a:extLst>
              <a:ext uri="{FF2B5EF4-FFF2-40B4-BE49-F238E27FC236}">
                <a16:creationId xmlns:a16="http://schemas.microsoft.com/office/drawing/2014/main" id="{47F8525E-2E33-ABD7-AC51-222ED083332F}"/>
              </a:ext>
            </a:extLst>
          </p:cNvPr>
          <p:cNvSpPr>
            <a:spLocks noGrp="1"/>
          </p:cNvSpPr>
          <p:nvPr>
            <p:ph type="body" sz="quarter" idx="12"/>
          </p:nvPr>
        </p:nvSpPr>
        <p:spPr>
          <a:xfrm>
            <a:off x="6611185" y="1684420"/>
            <a:ext cx="25679400" cy="1716717"/>
          </a:xfrm>
        </p:spPr>
        <p:txBody>
          <a:bodyPr>
            <a:normAutofit/>
          </a:bodyPr>
          <a:lstStyle>
            <a:lvl1pPr marL="0" indent="0">
              <a:buNone/>
              <a:defRPr sz="4400"/>
            </a:lvl1pPr>
          </a:lstStyle>
          <a:p>
            <a:pPr lvl="0"/>
            <a:endParaRPr lang="en-US" dirty="0"/>
          </a:p>
        </p:txBody>
      </p:sp>
      <p:sp>
        <p:nvSpPr>
          <p:cNvPr id="41" name="Text Placeholder 40">
            <a:extLst>
              <a:ext uri="{FF2B5EF4-FFF2-40B4-BE49-F238E27FC236}">
                <a16:creationId xmlns:a16="http://schemas.microsoft.com/office/drawing/2014/main" id="{EE5492A0-97ED-169C-34D2-8BA0DC533180}"/>
              </a:ext>
            </a:extLst>
          </p:cNvPr>
          <p:cNvSpPr>
            <a:spLocks noGrp="1"/>
          </p:cNvSpPr>
          <p:nvPr>
            <p:ph type="body" sz="quarter" idx="13"/>
          </p:nvPr>
        </p:nvSpPr>
        <p:spPr>
          <a:xfrm>
            <a:off x="3962373" y="3725193"/>
            <a:ext cx="30941663" cy="2383716"/>
          </a:xfrm>
        </p:spPr>
        <p:txBody>
          <a:bodyPr/>
          <a:lstStyle>
            <a:lvl1pPr marL="0" indent="0">
              <a:buNone/>
              <a:defRPr/>
            </a:lvl1pPr>
          </a:lstStyle>
          <a:p>
            <a:pPr lvl="0"/>
            <a:endParaRPr lang="en-US" dirty="0"/>
          </a:p>
        </p:txBody>
      </p:sp>
      <p:sp>
        <p:nvSpPr>
          <p:cNvPr id="43" name="Text Placeholder 42">
            <a:extLst>
              <a:ext uri="{FF2B5EF4-FFF2-40B4-BE49-F238E27FC236}">
                <a16:creationId xmlns:a16="http://schemas.microsoft.com/office/drawing/2014/main" id="{C427D6C7-05EA-EDF4-CC8E-E4D896656489}"/>
              </a:ext>
            </a:extLst>
          </p:cNvPr>
          <p:cNvSpPr>
            <a:spLocks noGrp="1"/>
          </p:cNvSpPr>
          <p:nvPr>
            <p:ph type="body" sz="quarter" idx="14"/>
          </p:nvPr>
        </p:nvSpPr>
        <p:spPr>
          <a:xfrm>
            <a:off x="1171159" y="16703992"/>
            <a:ext cx="14613468" cy="1038702"/>
          </a:xfrm>
        </p:spPr>
        <p:txBody>
          <a:bodyPr/>
          <a:lstStyle>
            <a:lvl1pPr marL="0" indent="0">
              <a:buNone/>
              <a:defRPr/>
            </a:lvl1pPr>
          </a:lstStyle>
          <a:p>
            <a:pPr lvl="0"/>
            <a:endParaRPr lang="en-US" dirty="0"/>
          </a:p>
        </p:txBody>
      </p:sp>
      <p:sp>
        <p:nvSpPr>
          <p:cNvPr id="47" name="Text Placeholder 46">
            <a:extLst>
              <a:ext uri="{FF2B5EF4-FFF2-40B4-BE49-F238E27FC236}">
                <a16:creationId xmlns:a16="http://schemas.microsoft.com/office/drawing/2014/main" id="{9C9E97E5-8BDB-9B1F-824C-92F14B4D0357}"/>
              </a:ext>
            </a:extLst>
          </p:cNvPr>
          <p:cNvSpPr>
            <a:spLocks noGrp="1"/>
          </p:cNvSpPr>
          <p:nvPr>
            <p:ph type="body" sz="quarter" idx="15"/>
          </p:nvPr>
        </p:nvSpPr>
        <p:spPr>
          <a:xfrm>
            <a:off x="16600488" y="7653338"/>
            <a:ext cx="20633112" cy="2620242"/>
          </a:xfrm>
        </p:spPr>
        <p:txBody>
          <a:bodyPr/>
          <a:lstStyle>
            <a:lvl1pPr marL="0" indent="0">
              <a:buNone/>
              <a:defRPr/>
            </a:lvl1pPr>
          </a:lstStyle>
          <a:p>
            <a:pPr lvl="0"/>
            <a:endParaRPr lang="en-US" dirty="0"/>
          </a:p>
        </p:txBody>
      </p:sp>
      <p:sp>
        <p:nvSpPr>
          <p:cNvPr id="52" name="Text Placeholder 51">
            <a:extLst>
              <a:ext uri="{FF2B5EF4-FFF2-40B4-BE49-F238E27FC236}">
                <a16:creationId xmlns:a16="http://schemas.microsoft.com/office/drawing/2014/main" id="{8BA5E76F-30CB-D760-1157-B2B1EDA246C7}"/>
              </a:ext>
            </a:extLst>
          </p:cNvPr>
          <p:cNvSpPr>
            <a:spLocks noGrp="1"/>
          </p:cNvSpPr>
          <p:nvPr>
            <p:ph type="body" sz="quarter" idx="16"/>
          </p:nvPr>
        </p:nvSpPr>
        <p:spPr>
          <a:xfrm>
            <a:off x="19006539" y="6539043"/>
            <a:ext cx="14833553" cy="876394"/>
          </a:xfrm>
        </p:spPr>
        <p:txBody>
          <a:bodyPr/>
          <a:lstStyle>
            <a:lvl1pPr marL="0" indent="0">
              <a:buNone/>
              <a:defRPr/>
            </a:lvl1pPr>
          </a:lstStyle>
          <a:p>
            <a:pPr lvl="0"/>
            <a:endParaRPr lang="en-US" dirty="0"/>
          </a:p>
        </p:txBody>
      </p:sp>
      <p:sp>
        <p:nvSpPr>
          <p:cNvPr id="54" name="Text Placeholder 53">
            <a:extLst>
              <a:ext uri="{FF2B5EF4-FFF2-40B4-BE49-F238E27FC236}">
                <a16:creationId xmlns:a16="http://schemas.microsoft.com/office/drawing/2014/main" id="{5A08FC27-3E64-4DAB-85E3-9F8F50E8EAFB}"/>
              </a:ext>
            </a:extLst>
          </p:cNvPr>
          <p:cNvSpPr>
            <a:spLocks noGrp="1"/>
          </p:cNvSpPr>
          <p:nvPr>
            <p:ph type="body" sz="quarter" idx="17"/>
          </p:nvPr>
        </p:nvSpPr>
        <p:spPr>
          <a:xfrm>
            <a:off x="19006540" y="10376615"/>
            <a:ext cx="14833552" cy="1080082"/>
          </a:xfrm>
        </p:spPr>
        <p:txBody>
          <a:bodyPr/>
          <a:lstStyle>
            <a:lvl1pPr marL="0" indent="0">
              <a:buNone/>
              <a:defRPr/>
            </a:lvl1pPr>
          </a:lstStyle>
          <a:p>
            <a:pPr lvl="0"/>
            <a:endParaRPr lang="en-US" dirty="0"/>
          </a:p>
        </p:txBody>
      </p:sp>
      <p:sp>
        <p:nvSpPr>
          <p:cNvPr id="3" name="Text Placeholder 2">
            <a:extLst>
              <a:ext uri="{FF2B5EF4-FFF2-40B4-BE49-F238E27FC236}">
                <a16:creationId xmlns:a16="http://schemas.microsoft.com/office/drawing/2014/main" id="{CBB936AD-2750-5059-6795-2C71F1D422C0}"/>
              </a:ext>
            </a:extLst>
          </p:cNvPr>
          <p:cNvSpPr>
            <a:spLocks noGrp="1"/>
          </p:cNvSpPr>
          <p:nvPr>
            <p:ph type="body" sz="quarter" idx="18"/>
          </p:nvPr>
        </p:nvSpPr>
        <p:spPr>
          <a:xfrm>
            <a:off x="16565563" y="11407774"/>
            <a:ext cx="20655502" cy="6453717"/>
          </a:xfrm>
        </p:spPr>
        <p:txBody>
          <a:bodyPr/>
          <a:lstStyle>
            <a:lvl1pPr marL="0" indent="0">
              <a:buNone/>
              <a:defRPr/>
            </a:lvl1pPr>
          </a:lstStyle>
          <a:p>
            <a:pPr lvl="0"/>
            <a:endParaRPr lang="en-US" dirty="0"/>
          </a:p>
        </p:txBody>
      </p:sp>
      <p:sp>
        <p:nvSpPr>
          <p:cNvPr id="5" name="Text Placeholder 4">
            <a:extLst>
              <a:ext uri="{FF2B5EF4-FFF2-40B4-BE49-F238E27FC236}">
                <a16:creationId xmlns:a16="http://schemas.microsoft.com/office/drawing/2014/main" id="{CD8A8F7F-44D9-F6EB-8560-38A7E3AA8758}"/>
              </a:ext>
            </a:extLst>
          </p:cNvPr>
          <p:cNvSpPr>
            <a:spLocks noGrp="1"/>
          </p:cNvSpPr>
          <p:nvPr>
            <p:ph type="body" sz="quarter" idx="19"/>
          </p:nvPr>
        </p:nvSpPr>
        <p:spPr>
          <a:xfrm>
            <a:off x="2590799" y="18046700"/>
            <a:ext cx="14899203" cy="797558"/>
          </a:xfrm>
        </p:spPr>
        <p:txBody>
          <a:bodyPr/>
          <a:lstStyle>
            <a:lvl1pPr marL="0" indent="0">
              <a:buNone/>
              <a:defRPr/>
            </a:lvl1pPr>
          </a:lstStyle>
          <a:p>
            <a:pPr lvl="0"/>
            <a:endParaRPr lang="en-US" dirty="0"/>
          </a:p>
        </p:txBody>
      </p:sp>
      <p:sp>
        <p:nvSpPr>
          <p:cNvPr id="9" name="Text Placeholder 8">
            <a:extLst>
              <a:ext uri="{FF2B5EF4-FFF2-40B4-BE49-F238E27FC236}">
                <a16:creationId xmlns:a16="http://schemas.microsoft.com/office/drawing/2014/main" id="{01016859-EB5D-845C-34E0-090E4505F2DA}"/>
              </a:ext>
            </a:extLst>
          </p:cNvPr>
          <p:cNvSpPr>
            <a:spLocks noGrp="1"/>
          </p:cNvSpPr>
          <p:nvPr>
            <p:ph type="body" sz="quarter" idx="20"/>
          </p:nvPr>
        </p:nvSpPr>
        <p:spPr>
          <a:xfrm>
            <a:off x="267479" y="19211949"/>
            <a:ext cx="18965380" cy="5569825"/>
          </a:xfrm>
        </p:spPr>
        <p:txBody>
          <a:bodyPr/>
          <a:lstStyle>
            <a:lvl1pPr marL="0" indent="0">
              <a:buNone/>
              <a:defRPr/>
            </a:lvl1pPr>
          </a:lstStyle>
          <a:p>
            <a:pPr lvl="0"/>
            <a:endParaRPr lang="en-US" dirty="0"/>
          </a:p>
        </p:txBody>
      </p:sp>
      <p:sp>
        <p:nvSpPr>
          <p:cNvPr id="11" name="Text Placeholder 10">
            <a:extLst>
              <a:ext uri="{FF2B5EF4-FFF2-40B4-BE49-F238E27FC236}">
                <a16:creationId xmlns:a16="http://schemas.microsoft.com/office/drawing/2014/main" id="{359D748B-333E-6199-F8E5-BEE8F1D9D7FE}"/>
              </a:ext>
            </a:extLst>
          </p:cNvPr>
          <p:cNvSpPr>
            <a:spLocks noGrp="1"/>
          </p:cNvSpPr>
          <p:nvPr>
            <p:ph type="body" sz="quarter" idx="21"/>
          </p:nvPr>
        </p:nvSpPr>
        <p:spPr>
          <a:xfrm>
            <a:off x="266699" y="25985787"/>
            <a:ext cx="18966159" cy="3013475"/>
          </a:xfrm>
        </p:spPr>
        <p:txBody>
          <a:bodyPr/>
          <a:lstStyle>
            <a:lvl1pPr marL="0" indent="0">
              <a:buNone/>
              <a:defRPr/>
            </a:lvl1pPr>
          </a:lstStyle>
          <a:p>
            <a:pPr lvl="0"/>
            <a:endParaRPr lang="en-US" dirty="0"/>
          </a:p>
        </p:txBody>
      </p:sp>
      <p:sp>
        <p:nvSpPr>
          <p:cNvPr id="16" name="Text Placeholder 15">
            <a:extLst>
              <a:ext uri="{FF2B5EF4-FFF2-40B4-BE49-F238E27FC236}">
                <a16:creationId xmlns:a16="http://schemas.microsoft.com/office/drawing/2014/main" id="{A0A4D8BB-5ABF-E5F7-67E7-C827278A5B45}"/>
              </a:ext>
            </a:extLst>
          </p:cNvPr>
          <p:cNvSpPr>
            <a:spLocks noGrp="1"/>
          </p:cNvSpPr>
          <p:nvPr>
            <p:ph type="body" sz="quarter" idx="22"/>
          </p:nvPr>
        </p:nvSpPr>
        <p:spPr>
          <a:xfrm>
            <a:off x="32994600" y="18046700"/>
            <a:ext cx="4648200" cy="10952562"/>
          </a:xfrm>
        </p:spPr>
        <p:txBody>
          <a:bodyPr/>
          <a:lstStyle>
            <a:lvl1pPr marL="0" indent="0">
              <a:buNone/>
              <a:defRPr/>
            </a:lvl1pPr>
          </a:lstStyle>
          <a:p>
            <a:pPr lvl="0"/>
            <a:endParaRPr lang="en-US" dirty="0"/>
          </a:p>
        </p:txBody>
      </p:sp>
      <p:sp>
        <p:nvSpPr>
          <p:cNvPr id="23" name="Text Placeholder 4">
            <a:extLst>
              <a:ext uri="{FF2B5EF4-FFF2-40B4-BE49-F238E27FC236}">
                <a16:creationId xmlns:a16="http://schemas.microsoft.com/office/drawing/2014/main" id="{227D5395-344E-027B-0348-5AE27FF0F190}"/>
              </a:ext>
            </a:extLst>
          </p:cNvPr>
          <p:cNvSpPr>
            <a:spLocks noGrp="1"/>
          </p:cNvSpPr>
          <p:nvPr>
            <p:ph type="body" sz="quarter" idx="23"/>
          </p:nvPr>
        </p:nvSpPr>
        <p:spPr>
          <a:xfrm>
            <a:off x="3256815" y="25074259"/>
            <a:ext cx="14899203" cy="797558"/>
          </a:xfrm>
        </p:spPr>
        <p:txBody>
          <a:bodyPr/>
          <a:lstStyle>
            <a:lvl1pPr marL="0" indent="0">
              <a:buNone/>
              <a:defRPr/>
            </a:lvl1pPr>
          </a:lstStyle>
          <a:p>
            <a:pPr lvl="0"/>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7" name="Group 2">
            <a:extLst>
              <a:ext uri="{FF2B5EF4-FFF2-40B4-BE49-F238E27FC236}">
                <a16:creationId xmlns:a16="http://schemas.microsoft.com/office/drawing/2014/main" id="{05DC1EFF-7DD9-4832-99E8-E4B95308F7A2}"/>
              </a:ext>
            </a:extLst>
          </p:cNvPr>
          <p:cNvGrpSpPr/>
          <p:nvPr userDrawn="1"/>
        </p:nvGrpSpPr>
        <p:grpSpPr>
          <a:xfrm>
            <a:off x="1183572" y="18278615"/>
            <a:ext cx="22673954" cy="883934"/>
            <a:chOff x="0" y="0"/>
            <a:chExt cx="30231939" cy="1178579"/>
          </a:xfrm>
        </p:grpSpPr>
        <p:sp>
          <p:nvSpPr>
            <p:cNvPr id="8" name="Freeform 3">
              <a:extLst>
                <a:ext uri="{FF2B5EF4-FFF2-40B4-BE49-F238E27FC236}">
                  <a16:creationId xmlns:a16="http://schemas.microsoft.com/office/drawing/2014/main" id="{A9AB33EF-659F-057A-C833-57973E93E4E7}"/>
                </a:ext>
              </a:extLst>
            </p:cNvPr>
            <p:cNvSpPr/>
            <p:nvPr/>
          </p:nvSpPr>
          <p:spPr>
            <a:xfrm>
              <a:off x="0" y="0"/>
              <a:ext cx="30231969" cy="1178560"/>
            </a:xfrm>
            <a:custGeom>
              <a:avLst/>
              <a:gdLst/>
              <a:ahLst/>
              <a:cxnLst/>
              <a:rect l="l" t="t" r="r" b="b"/>
              <a:pathLst>
                <a:path w="30231969" h="1178560">
                  <a:moveTo>
                    <a:pt x="0" y="0"/>
                  </a:moveTo>
                  <a:lnTo>
                    <a:pt x="30231969" y="0"/>
                  </a:lnTo>
                  <a:lnTo>
                    <a:pt x="30231969" y="1178560"/>
                  </a:lnTo>
                  <a:lnTo>
                    <a:pt x="0" y="1178560"/>
                  </a:lnTo>
                  <a:close/>
                </a:path>
              </a:pathLst>
            </a:custGeom>
            <a:solidFill>
              <a:srgbClr val="D6C3EF"/>
            </a:solidFill>
          </p:spPr>
          <p:txBody>
            <a:bodyPr/>
            <a:lstStyle/>
            <a:p>
              <a:endParaRPr lang="en-US" dirty="0"/>
            </a:p>
          </p:txBody>
        </p:sp>
      </p:grpSp>
      <p:grpSp>
        <p:nvGrpSpPr>
          <p:cNvPr id="9" name="Group 4">
            <a:extLst>
              <a:ext uri="{FF2B5EF4-FFF2-40B4-BE49-F238E27FC236}">
                <a16:creationId xmlns:a16="http://schemas.microsoft.com/office/drawing/2014/main" id="{EB887F18-F42B-862D-DDE4-4D054AD4BCF0}"/>
              </a:ext>
            </a:extLst>
          </p:cNvPr>
          <p:cNvGrpSpPr/>
          <p:nvPr userDrawn="1"/>
        </p:nvGrpSpPr>
        <p:grpSpPr>
          <a:xfrm>
            <a:off x="1183572" y="24705884"/>
            <a:ext cx="22673953" cy="879487"/>
            <a:chOff x="0" y="0"/>
            <a:chExt cx="30231937" cy="1172649"/>
          </a:xfrm>
        </p:grpSpPr>
        <p:sp>
          <p:nvSpPr>
            <p:cNvPr id="10" name="Freeform 5">
              <a:extLst>
                <a:ext uri="{FF2B5EF4-FFF2-40B4-BE49-F238E27FC236}">
                  <a16:creationId xmlns:a16="http://schemas.microsoft.com/office/drawing/2014/main" id="{D9E2825F-7BF7-18C4-3C4D-580F84BE509D}"/>
                </a:ext>
              </a:extLst>
            </p:cNvPr>
            <p:cNvSpPr/>
            <p:nvPr/>
          </p:nvSpPr>
          <p:spPr>
            <a:xfrm>
              <a:off x="0" y="0"/>
              <a:ext cx="30231969" cy="1172591"/>
            </a:xfrm>
            <a:custGeom>
              <a:avLst/>
              <a:gdLst/>
              <a:ahLst/>
              <a:cxnLst/>
              <a:rect l="l" t="t" r="r" b="b"/>
              <a:pathLst>
                <a:path w="30231969" h="1172591">
                  <a:moveTo>
                    <a:pt x="0" y="0"/>
                  </a:moveTo>
                  <a:lnTo>
                    <a:pt x="30231969" y="0"/>
                  </a:lnTo>
                  <a:lnTo>
                    <a:pt x="30231969" y="1172591"/>
                  </a:lnTo>
                  <a:lnTo>
                    <a:pt x="0" y="1172591"/>
                  </a:lnTo>
                  <a:close/>
                </a:path>
              </a:pathLst>
            </a:custGeom>
            <a:solidFill>
              <a:srgbClr val="D6C3EF"/>
            </a:solidFill>
          </p:spPr>
          <p:txBody>
            <a:bodyPr/>
            <a:lstStyle/>
            <a:p>
              <a:endParaRPr lang="en-US" dirty="0"/>
            </a:p>
          </p:txBody>
        </p:sp>
      </p:grpSp>
      <p:grpSp>
        <p:nvGrpSpPr>
          <p:cNvPr id="11" name="Group 6">
            <a:extLst>
              <a:ext uri="{FF2B5EF4-FFF2-40B4-BE49-F238E27FC236}">
                <a16:creationId xmlns:a16="http://schemas.microsoft.com/office/drawing/2014/main" id="{D77210FA-F7EC-2F4A-6A5B-1CF0336543FF}"/>
              </a:ext>
            </a:extLst>
          </p:cNvPr>
          <p:cNvGrpSpPr/>
          <p:nvPr userDrawn="1"/>
        </p:nvGrpSpPr>
        <p:grpSpPr>
          <a:xfrm>
            <a:off x="1183572" y="7811585"/>
            <a:ext cx="22673954" cy="887442"/>
            <a:chOff x="0" y="0"/>
            <a:chExt cx="30231939" cy="1183256"/>
          </a:xfrm>
        </p:grpSpPr>
        <p:sp>
          <p:nvSpPr>
            <p:cNvPr id="12" name="Freeform 7">
              <a:extLst>
                <a:ext uri="{FF2B5EF4-FFF2-40B4-BE49-F238E27FC236}">
                  <a16:creationId xmlns:a16="http://schemas.microsoft.com/office/drawing/2014/main" id="{5E8D03B8-0537-D869-0A4E-2B62BE322C06}"/>
                </a:ext>
              </a:extLst>
            </p:cNvPr>
            <p:cNvSpPr/>
            <p:nvPr/>
          </p:nvSpPr>
          <p:spPr>
            <a:xfrm>
              <a:off x="0" y="0"/>
              <a:ext cx="30231969" cy="1183259"/>
            </a:xfrm>
            <a:custGeom>
              <a:avLst/>
              <a:gdLst/>
              <a:ahLst/>
              <a:cxnLst/>
              <a:rect l="l" t="t" r="r" b="b"/>
              <a:pathLst>
                <a:path w="30231969" h="1183259">
                  <a:moveTo>
                    <a:pt x="0" y="0"/>
                  </a:moveTo>
                  <a:lnTo>
                    <a:pt x="30231969" y="0"/>
                  </a:lnTo>
                  <a:lnTo>
                    <a:pt x="30231969" y="1183259"/>
                  </a:lnTo>
                  <a:lnTo>
                    <a:pt x="0" y="1183259"/>
                  </a:lnTo>
                  <a:close/>
                </a:path>
              </a:pathLst>
            </a:custGeom>
            <a:solidFill>
              <a:srgbClr val="D6C3EF"/>
            </a:solidFill>
          </p:spPr>
          <p:txBody>
            <a:bodyPr/>
            <a:lstStyle/>
            <a:p>
              <a:endParaRPr lang="en-US" dirty="0"/>
            </a:p>
          </p:txBody>
        </p:sp>
      </p:grpSp>
      <p:sp>
        <p:nvSpPr>
          <p:cNvPr id="18" name="Freeform 13">
            <a:extLst>
              <a:ext uri="{FF2B5EF4-FFF2-40B4-BE49-F238E27FC236}">
                <a16:creationId xmlns:a16="http://schemas.microsoft.com/office/drawing/2014/main" id="{098BD2B0-D355-51EB-9383-D2DE71C0A1B2}"/>
              </a:ext>
            </a:extLst>
          </p:cNvPr>
          <p:cNvSpPr/>
          <p:nvPr userDrawn="1"/>
        </p:nvSpPr>
        <p:spPr>
          <a:xfrm>
            <a:off x="1" y="-41449"/>
            <a:ext cx="38404800" cy="5412782"/>
          </a:xfrm>
          <a:custGeom>
            <a:avLst/>
            <a:gdLst/>
            <a:ahLst/>
            <a:cxnLst/>
            <a:rect l="l" t="t" r="r" b="b"/>
            <a:pathLst>
              <a:path w="38980027" h="7211305">
                <a:moveTo>
                  <a:pt x="0" y="0"/>
                </a:moveTo>
                <a:lnTo>
                  <a:pt x="38980028" y="0"/>
                </a:lnTo>
                <a:lnTo>
                  <a:pt x="38980028" y="7211305"/>
                </a:lnTo>
                <a:lnTo>
                  <a:pt x="0" y="7211305"/>
                </a:lnTo>
                <a:lnTo>
                  <a:pt x="0" y="0"/>
                </a:lnTo>
                <a:close/>
              </a:path>
            </a:pathLst>
          </a:custGeom>
          <a:blipFill>
            <a:blip r:embed="rId2">
              <a:extLst>
                <a:ext uri="{96DAC541-7B7A-43D3-8B79-37D633B846F1}">
                  <asvg:svgBlip xmlns:asvg="http://schemas.microsoft.com/office/drawing/2016/SVG/main" r:embed="rId3"/>
                </a:ext>
              </a:extLst>
            </a:blip>
            <a:stretch>
              <a:fillRect l="-1433" t="-33228" r="-65" b="1"/>
            </a:stretch>
          </a:blipFill>
        </p:spPr>
        <p:txBody>
          <a:bodyPr/>
          <a:lstStyle/>
          <a:p>
            <a:endParaRPr lang="en-US" dirty="0"/>
          </a:p>
        </p:txBody>
      </p:sp>
      <p:sp>
        <p:nvSpPr>
          <p:cNvPr id="21" name="Freeform 16">
            <a:extLst>
              <a:ext uri="{FF2B5EF4-FFF2-40B4-BE49-F238E27FC236}">
                <a16:creationId xmlns:a16="http://schemas.microsoft.com/office/drawing/2014/main" id="{D74C293E-A0DF-FE3F-22E4-ECDE4DD2CDC4}"/>
              </a:ext>
            </a:extLst>
          </p:cNvPr>
          <p:cNvSpPr/>
          <p:nvPr userDrawn="1"/>
        </p:nvSpPr>
        <p:spPr>
          <a:xfrm>
            <a:off x="526862" y="403647"/>
            <a:ext cx="3928988" cy="1710655"/>
          </a:xfrm>
          <a:custGeom>
            <a:avLst/>
            <a:gdLst/>
            <a:ahLst/>
            <a:cxnLst/>
            <a:rect l="l" t="t" r="r" b="b"/>
            <a:pathLst>
              <a:path w="3928988" h="1710655">
                <a:moveTo>
                  <a:pt x="0" y="0"/>
                </a:moveTo>
                <a:lnTo>
                  <a:pt x="3928988" y="0"/>
                </a:lnTo>
                <a:lnTo>
                  <a:pt x="3928988" y="1710655"/>
                </a:lnTo>
                <a:lnTo>
                  <a:pt x="0" y="1710655"/>
                </a:lnTo>
                <a:lnTo>
                  <a:pt x="0" y="0"/>
                </a:lnTo>
                <a:close/>
              </a:path>
            </a:pathLst>
          </a:custGeom>
          <a:blipFill>
            <a:blip r:embed="rId4"/>
            <a:stretch>
              <a:fillRect/>
            </a:stretch>
          </a:blipFill>
        </p:spPr>
        <p:txBody>
          <a:bodyPr/>
          <a:lstStyle/>
          <a:p>
            <a:endParaRPr lang="en-US" dirty="0"/>
          </a:p>
        </p:txBody>
      </p:sp>
      <p:sp>
        <p:nvSpPr>
          <p:cNvPr id="29" name="TextBox 24">
            <a:extLst>
              <a:ext uri="{FF2B5EF4-FFF2-40B4-BE49-F238E27FC236}">
                <a16:creationId xmlns:a16="http://schemas.microsoft.com/office/drawing/2014/main" id="{0EC06451-6BD8-DA1A-6AE8-7B95AE721354}"/>
              </a:ext>
            </a:extLst>
          </p:cNvPr>
          <p:cNvSpPr txBox="1"/>
          <p:nvPr userDrawn="1"/>
        </p:nvSpPr>
        <p:spPr>
          <a:xfrm>
            <a:off x="24437374" y="12057612"/>
            <a:ext cx="1219859" cy="1058427"/>
          </a:xfrm>
          <a:prstGeom prst="rect">
            <a:avLst/>
          </a:prstGeom>
        </p:spPr>
        <p:txBody>
          <a:bodyPr lIns="0" tIns="0" rIns="0" bIns="0" rtlCol="0" anchor="t">
            <a:spAutoFit/>
          </a:bodyPr>
          <a:lstStyle/>
          <a:p>
            <a:pPr algn="l">
              <a:lnSpc>
                <a:spcPts val="8246"/>
              </a:lnSpc>
            </a:pPr>
            <a:r>
              <a:rPr lang="en-US" sz="6872" spc="-273" dirty="0">
                <a:solidFill>
                  <a:srgbClr val="FFFFFF"/>
                </a:solidFill>
                <a:latin typeface="Open Sans"/>
              </a:rPr>
              <a:t>A</a:t>
            </a:r>
          </a:p>
        </p:txBody>
      </p:sp>
      <p:sp>
        <p:nvSpPr>
          <p:cNvPr id="30" name="TextBox 25">
            <a:extLst>
              <a:ext uri="{FF2B5EF4-FFF2-40B4-BE49-F238E27FC236}">
                <a16:creationId xmlns:a16="http://schemas.microsoft.com/office/drawing/2014/main" id="{9A95D1A2-D2B9-11B7-D9C5-4225AF36A12F}"/>
              </a:ext>
            </a:extLst>
          </p:cNvPr>
          <p:cNvSpPr txBox="1"/>
          <p:nvPr userDrawn="1"/>
        </p:nvSpPr>
        <p:spPr>
          <a:xfrm>
            <a:off x="31589029" y="12057612"/>
            <a:ext cx="832686" cy="1058427"/>
          </a:xfrm>
          <a:prstGeom prst="rect">
            <a:avLst/>
          </a:prstGeom>
        </p:spPr>
        <p:txBody>
          <a:bodyPr lIns="0" tIns="0" rIns="0" bIns="0" rtlCol="0" anchor="t">
            <a:spAutoFit/>
          </a:bodyPr>
          <a:lstStyle/>
          <a:p>
            <a:pPr algn="l">
              <a:lnSpc>
                <a:spcPts val="8246"/>
              </a:lnSpc>
            </a:pPr>
            <a:r>
              <a:rPr lang="en-US" sz="6872" spc="-273" dirty="0">
                <a:solidFill>
                  <a:srgbClr val="FFFFFF"/>
                </a:solidFill>
                <a:latin typeface="Open Sans"/>
              </a:rPr>
              <a:t>B</a:t>
            </a:r>
          </a:p>
        </p:txBody>
      </p:sp>
      <p:sp>
        <p:nvSpPr>
          <p:cNvPr id="35" name="Content Placeholder 34">
            <a:extLst>
              <a:ext uri="{FF2B5EF4-FFF2-40B4-BE49-F238E27FC236}">
                <a16:creationId xmlns:a16="http://schemas.microsoft.com/office/drawing/2014/main" id="{F4CE78D7-0106-C80A-A7EB-460B16DBF7B5}"/>
              </a:ext>
            </a:extLst>
          </p:cNvPr>
          <p:cNvSpPr>
            <a:spLocks noGrp="1"/>
          </p:cNvSpPr>
          <p:nvPr>
            <p:ph sz="quarter" idx="10"/>
          </p:nvPr>
        </p:nvSpPr>
        <p:spPr>
          <a:xfrm>
            <a:off x="24325262" y="20432713"/>
            <a:ext cx="6861053" cy="7456486"/>
          </a:xfrm>
        </p:spPr>
        <p:txBody>
          <a:bodyPr/>
          <a:lstStyle>
            <a:lvl1pPr marL="0" indent="0">
              <a:buNone/>
              <a:defRPr/>
            </a:lvl1pPr>
          </a:lstStyle>
          <a:p>
            <a:pPr lvl="0"/>
            <a:endParaRPr lang="en-US" dirty="0"/>
          </a:p>
        </p:txBody>
      </p:sp>
      <p:sp>
        <p:nvSpPr>
          <p:cNvPr id="37" name="Content Placeholder 36">
            <a:extLst>
              <a:ext uri="{FF2B5EF4-FFF2-40B4-BE49-F238E27FC236}">
                <a16:creationId xmlns:a16="http://schemas.microsoft.com/office/drawing/2014/main" id="{097512A3-0247-6128-93C6-D2C80D2FB8D1}"/>
              </a:ext>
            </a:extLst>
          </p:cNvPr>
          <p:cNvSpPr>
            <a:spLocks noGrp="1"/>
          </p:cNvSpPr>
          <p:nvPr>
            <p:ph sz="quarter" idx="11"/>
          </p:nvPr>
        </p:nvSpPr>
        <p:spPr>
          <a:xfrm>
            <a:off x="30223653" y="13469938"/>
            <a:ext cx="7504994" cy="6499010"/>
          </a:xfrm>
        </p:spPr>
        <p:txBody>
          <a:bodyPr/>
          <a:lstStyle>
            <a:lvl1pPr marL="0" indent="0">
              <a:buNone/>
              <a:defRPr/>
            </a:lvl1pPr>
          </a:lstStyle>
          <a:p>
            <a:pPr lvl="0"/>
            <a:endParaRPr lang="en-US" dirty="0"/>
          </a:p>
        </p:txBody>
      </p:sp>
      <p:sp>
        <p:nvSpPr>
          <p:cNvPr id="39" name="Content Placeholder 38">
            <a:extLst>
              <a:ext uri="{FF2B5EF4-FFF2-40B4-BE49-F238E27FC236}">
                <a16:creationId xmlns:a16="http://schemas.microsoft.com/office/drawing/2014/main" id="{1A159318-72AA-EE73-CF8B-65C6D50984D7}"/>
              </a:ext>
            </a:extLst>
          </p:cNvPr>
          <p:cNvSpPr>
            <a:spLocks noGrp="1"/>
          </p:cNvSpPr>
          <p:nvPr>
            <p:ph sz="quarter" idx="12"/>
          </p:nvPr>
        </p:nvSpPr>
        <p:spPr>
          <a:xfrm>
            <a:off x="24210313" y="13469938"/>
            <a:ext cx="5593555" cy="6499010"/>
          </a:xfrm>
        </p:spPr>
        <p:txBody>
          <a:bodyPr/>
          <a:lstStyle>
            <a:lvl1pPr marL="0" indent="0">
              <a:buNone/>
              <a:defRPr/>
            </a:lvl1pPr>
          </a:lstStyle>
          <a:p>
            <a:pPr lvl="0"/>
            <a:endParaRPr lang="en-US" dirty="0"/>
          </a:p>
        </p:txBody>
      </p:sp>
      <p:sp>
        <p:nvSpPr>
          <p:cNvPr id="41" name="Content Placeholder 40">
            <a:extLst>
              <a:ext uri="{FF2B5EF4-FFF2-40B4-BE49-F238E27FC236}">
                <a16:creationId xmlns:a16="http://schemas.microsoft.com/office/drawing/2014/main" id="{DA34D332-EDC4-43DD-10E7-E4420E031C34}"/>
              </a:ext>
            </a:extLst>
          </p:cNvPr>
          <p:cNvSpPr>
            <a:spLocks noGrp="1"/>
          </p:cNvSpPr>
          <p:nvPr>
            <p:ph sz="quarter" idx="13"/>
          </p:nvPr>
        </p:nvSpPr>
        <p:spPr>
          <a:xfrm>
            <a:off x="24136156" y="8685564"/>
            <a:ext cx="5946918" cy="4307144"/>
          </a:xfrm>
        </p:spPr>
        <p:txBody>
          <a:bodyPr/>
          <a:lstStyle>
            <a:lvl1pPr marL="0" indent="0">
              <a:buNone/>
              <a:defRPr/>
            </a:lvl1pPr>
          </a:lstStyle>
          <a:p>
            <a:pPr lvl="0"/>
            <a:endParaRPr lang="en-US" dirty="0"/>
          </a:p>
        </p:txBody>
      </p:sp>
      <p:sp>
        <p:nvSpPr>
          <p:cNvPr id="43" name="Content Placeholder 42">
            <a:extLst>
              <a:ext uri="{FF2B5EF4-FFF2-40B4-BE49-F238E27FC236}">
                <a16:creationId xmlns:a16="http://schemas.microsoft.com/office/drawing/2014/main" id="{E0F49E7A-50C0-84E4-1641-D35BE1DE4437}"/>
              </a:ext>
            </a:extLst>
          </p:cNvPr>
          <p:cNvSpPr>
            <a:spLocks noGrp="1"/>
          </p:cNvSpPr>
          <p:nvPr>
            <p:ph sz="quarter" idx="14"/>
          </p:nvPr>
        </p:nvSpPr>
        <p:spPr>
          <a:xfrm>
            <a:off x="30741587" y="8685564"/>
            <a:ext cx="6987060" cy="4416539"/>
          </a:xfrm>
        </p:spPr>
        <p:txBody>
          <a:bodyPr/>
          <a:lstStyle>
            <a:lvl1pPr marL="0" indent="0">
              <a:buNone/>
              <a:defRPr/>
            </a:lvl1pPr>
          </a:lstStyle>
          <a:p>
            <a:pPr lvl="0"/>
            <a:endParaRPr lang="en-US" dirty="0"/>
          </a:p>
        </p:txBody>
      </p:sp>
      <p:sp>
        <p:nvSpPr>
          <p:cNvPr id="45" name="Text Placeholder 44">
            <a:extLst>
              <a:ext uri="{FF2B5EF4-FFF2-40B4-BE49-F238E27FC236}">
                <a16:creationId xmlns:a16="http://schemas.microsoft.com/office/drawing/2014/main" id="{CB8C1715-70F8-3D59-37A3-389307C0540D}"/>
              </a:ext>
            </a:extLst>
          </p:cNvPr>
          <p:cNvSpPr>
            <a:spLocks noGrp="1"/>
          </p:cNvSpPr>
          <p:nvPr>
            <p:ph type="body" sz="quarter" idx="15"/>
          </p:nvPr>
        </p:nvSpPr>
        <p:spPr>
          <a:xfrm>
            <a:off x="31589029" y="20432712"/>
            <a:ext cx="6139617" cy="7456487"/>
          </a:xfrm>
        </p:spPr>
        <p:txBody>
          <a:bodyPr/>
          <a:lstStyle>
            <a:lvl1pPr marL="0" indent="0">
              <a:buNone/>
              <a:defRPr/>
            </a:lvl1pPr>
          </a:lstStyle>
          <a:p>
            <a:pPr lvl="0"/>
            <a:endParaRPr lang="en-US" dirty="0"/>
          </a:p>
        </p:txBody>
      </p:sp>
      <p:sp>
        <p:nvSpPr>
          <p:cNvPr id="47" name="Text Placeholder 46">
            <a:extLst>
              <a:ext uri="{FF2B5EF4-FFF2-40B4-BE49-F238E27FC236}">
                <a16:creationId xmlns:a16="http://schemas.microsoft.com/office/drawing/2014/main" id="{5B17BB67-59A2-F290-F185-853C00CF8E46}"/>
              </a:ext>
            </a:extLst>
          </p:cNvPr>
          <p:cNvSpPr>
            <a:spLocks noGrp="1"/>
          </p:cNvSpPr>
          <p:nvPr>
            <p:ph type="body" sz="quarter" idx="16"/>
          </p:nvPr>
        </p:nvSpPr>
        <p:spPr>
          <a:xfrm>
            <a:off x="4918685" y="7838308"/>
            <a:ext cx="15203750" cy="824951"/>
          </a:xfrm>
        </p:spPr>
        <p:txBody>
          <a:bodyPr/>
          <a:lstStyle>
            <a:lvl1pPr marL="0" indent="0">
              <a:buNone/>
              <a:defRPr/>
            </a:lvl1pPr>
          </a:lstStyle>
          <a:p>
            <a:pPr lvl="0"/>
            <a:endParaRPr lang="en-US" dirty="0"/>
          </a:p>
        </p:txBody>
      </p:sp>
      <p:sp>
        <p:nvSpPr>
          <p:cNvPr id="48" name="Text Placeholder 46">
            <a:extLst>
              <a:ext uri="{FF2B5EF4-FFF2-40B4-BE49-F238E27FC236}">
                <a16:creationId xmlns:a16="http://schemas.microsoft.com/office/drawing/2014/main" id="{DD615006-ECA2-4584-95D1-D9358B28A5FF}"/>
              </a:ext>
            </a:extLst>
          </p:cNvPr>
          <p:cNvSpPr>
            <a:spLocks noGrp="1"/>
          </p:cNvSpPr>
          <p:nvPr>
            <p:ph type="body" sz="quarter" idx="17"/>
          </p:nvPr>
        </p:nvSpPr>
        <p:spPr>
          <a:xfrm>
            <a:off x="4747822" y="18306414"/>
            <a:ext cx="15203750" cy="824951"/>
          </a:xfrm>
        </p:spPr>
        <p:txBody>
          <a:bodyPr/>
          <a:lstStyle>
            <a:lvl1pPr marL="0" indent="0">
              <a:buNone/>
              <a:defRPr/>
            </a:lvl1pPr>
          </a:lstStyle>
          <a:p>
            <a:pPr lvl="0"/>
            <a:endParaRPr lang="en-US" dirty="0"/>
          </a:p>
        </p:txBody>
      </p:sp>
      <p:sp>
        <p:nvSpPr>
          <p:cNvPr id="49" name="Text Placeholder 46">
            <a:extLst>
              <a:ext uri="{FF2B5EF4-FFF2-40B4-BE49-F238E27FC236}">
                <a16:creationId xmlns:a16="http://schemas.microsoft.com/office/drawing/2014/main" id="{5239CBBA-37C0-BEF4-B36D-5355184E8595}"/>
              </a:ext>
            </a:extLst>
          </p:cNvPr>
          <p:cNvSpPr>
            <a:spLocks noGrp="1"/>
          </p:cNvSpPr>
          <p:nvPr>
            <p:ph type="body" sz="quarter" idx="18"/>
          </p:nvPr>
        </p:nvSpPr>
        <p:spPr>
          <a:xfrm>
            <a:off x="4747822" y="24723161"/>
            <a:ext cx="15203750" cy="862166"/>
          </a:xfrm>
        </p:spPr>
        <p:txBody>
          <a:bodyPr/>
          <a:lstStyle>
            <a:lvl1pPr marL="0" indent="0">
              <a:buNone/>
              <a:defRPr/>
            </a:lvl1pPr>
          </a:lstStyle>
          <a:p>
            <a:pPr lvl="0"/>
            <a:endParaRPr lang="en-US" dirty="0"/>
          </a:p>
        </p:txBody>
      </p:sp>
      <p:sp>
        <p:nvSpPr>
          <p:cNvPr id="51" name="Text Placeholder 50">
            <a:extLst>
              <a:ext uri="{FF2B5EF4-FFF2-40B4-BE49-F238E27FC236}">
                <a16:creationId xmlns:a16="http://schemas.microsoft.com/office/drawing/2014/main" id="{4A0B3FFF-007D-A067-28C8-329AD11A44B1}"/>
              </a:ext>
            </a:extLst>
          </p:cNvPr>
          <p:cNvSpPr>
            <a:spLocks noGrp="1"/>
          </p:cNvSpPr>
          <p:nvPr>
            <p:ph type="body" sz="quarter" idx="19"/>
          </p:nvPr>
        </p:nvSpPr>
        <p:spPr>
          <a:xfrm>
            <a:off x="1183573" y="8989343"/>
            <a:ext cx="22532798" cy="9131813"/>
          </a:xfrm>
        </p:spPr>
        <p:txBody>
          <a:bodyPr/>
          <a:lstStyle>
            <a:lvl1pPr marL="0" indent="0">
              <a:buNone/>
              <a:defRPr/>
            </a:lvl1pPr>
          </a:lstStyle>
          <a:p>
            <a:pPr lvl="0"/>
            <a:endParaRPr lang="en-US" dirty="0"/>
          </a:p>
        </p:txBody>
      </p:sp>
      <p:sp>
        <p:nvSpPr>
          <p:cNvPr id="53" name="Text Placeholder 52">
            <a:extLst>
              <a:ext uri="{FF2B5EF4-FFF2-40B4-BE49-F238E27FC236}">
                <a16:creationId xmlns:a16="http://schemas.microsoft.com/office/drawing/2014/main" id="{D7EB475F-2D8E-C9A9-9795-611C9F3508A8}"/>
              </a:ext>
            </a:extLst>
          </p:cNvPr>
          <p:cNvSpPr>
            <a:spLocks noGrp="1"/>
          </p:cNvSpPr>
          <p:nvPr>
            <p:ph type="body" sz="quarter" idx="20"/>
          </p:nvPr>
        </p:nvSpPr>
        <p:spPr>
          <a:xfrm>
            <a:off x="1459153" y="19477178"/>
            <a:ext cx="22257216" cy="5191491"/>
          </a:xfrm>
        </p:spPr>
        <p:txBody>
          <a:bodyPr/>
          <a:lstStyle>
            <a:lvl1pPr marL="0" indent="0">
              <a:buNone/>
              <a:defRPr/>
            </a:lvl1pPr>
          </a:lstStyle>
          <a:p>
            <a:pPr lvl="0"/>
            <a:endParaRPr lang="en-US" dirty="0"/>
          </a:p>
        </p:txBody>
      </p:sp>
      <p:sp>
        <p:nvSpPr>
          <p:cNvPr id="55" name="Text Placeholder 54">
            <a:extLst>
              <a:ext uri="{FF2B5EF4-FFF2-40B4-BE49-F238E27FC236}">
                <a16:creationId xmlns:a16="http://schemas.microsoft.com/office/drawing/2014/main" id="{EC0EE36C-DFE7-A905-93BC-8B78BCD71928}"/>
              </a:ext>
            </a:extLst>
          </p:cNvPr>
          <p:cNvSpPr>
            <a:spLocks noGrp="1"/>
          </p:cNvSpPr>
          <p:nvPr>
            <p:ph type="body" sz="quarter" idx="21"/>
          </p:nvPr>
        </p:nvSpPr>
        <p:spPr>
          <a:xfrm>
            <a:off x="1458913" y="26026135"/>
            <a:ext cx="22257456" cy="2715985"/>
          </a:xfrm>
        </p:spPr>
        <p:txBody>
          <a:bodyPr/>
          <a:lstStyle>
            <a:lvl1pPr marL="0" indent="0">
              <a:buNone/>
              <a:defRPr/>
            </a:lvl1pPr>
          </a:lstStyle>
          <a:p>
            <a:pPr lvl="0"/>
            <a:endParaRPr lang="en-US" dirty="0"/>
          </a:p>
        </p:txBody>
      </p:sp>
      <p:sp>
        <p:nvSpPr>
          <p:cNvPr id="57" name="Text Placeholder 56">
            <a:extLst>
              <a:ext uri="{FF2B5EF4-FFF2-40B4-BE49-F238E27FC236}">
                <a16:creationId xmlns:a16="http://schemas.microsoft.com/office/drawing/2014/main" id="{16C5DAA8-62EE-5953-3199-BE1848129B7B}"/>
              </a:ext>
            </a:extLst>
          </p:cNvPr>
          <p:cNvSpPr>
            <a:spLocks noGrp="1"/>
          </p:cNvSpPr>
          <p:nvPr>
            <p:ph type="body" sz="quarter" idx="22"/>
          </p:nvPr>
        </p:nvSpPr>
        <p:spPr>
          <a:xfrm>
            <a:off x="2438400" y="5604079"/>
            <a:ext cx="33375600" cy="1969882"/>
          </a:xfrm>
        </p:spPr>
        <p:txBody>
          <a:bodyPr/>
          <a:lstStyle>
            <a:lvl1pPr marL="0" indent="0">
              <a:buNone/>
              <a:defRPr/>
            </a:lvl1pPr>
          </a:lstStyle>
          <a:p>
            <a:pPr lvl="0"/>
            <a:endParaRPr lang="en-US" dirty="0"/>
          </a:p>
        </p:txBody>
      </p:sp>
      <p:sp>
        <p:nvSpPr>
          <p:cNvPr id="59" name="Text Placeholder 58">
            <a:extLst>
              <a:ext uri="{FF2B5EF4-FFF2-40B4-BE49-F238E27FC236}">
                <a16:creationId xmlns:a16="http://schemas.microsoft.com/office/drawing/2014/main" id="{04B360C5-86AC-E2A4-485E-A51A7845D373}"/>
              </a:ext>
            </a:extLst>
          </p:cNvPr>
          <p:cNvSpPr>
            <a:spLocks noGrp="1"/>
          </p:cNvSpPr>
          <p:nvPr>
            <p:ph type="body" sz="quarter" idx="23"/>
          </p:nvPr>
        </p:nvSpPr>
        <p:spPr>
          <a:xfrm>
            <a:off x="5810943" y="3405854"/>
            <a:ext cx="26782914" cy="1680854"/>
          </a:xfrm>
        </p:spPr>
        <p:txBody>
          <a:bodyPr/>
          <a:lstStyle>
            <a:lvl1pPr marL="0" indent="0">
              <a:buNone/>
              <a:defRPr/>
            </a:lvl1pPr>
          </a:lstStyle>
          <a:p>
            <a:pPr lvl="0"/>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7" name="Group 2">
            <a:extLst>
              <a:ext uri="{FF2B5EF4-FFF2-40B4-BE49-F238E27FC236}">
                <a16:creationId xmlns:a16="http://schemas.microsoft.com/office/drawing/2014/main" id="{B6B83D91-BD52-C8C7-D28E-B99F6302892D}"/>
              </a:ext>
            </a:extLst>
          </p:cNvPr>
          <p:cNvGrpSpPr/>
          <p:nvPr userDrawn="1"/>
        </p:nvGrpSpPr>
        <p:grpSpPr>
          <a:xfrm>
            <a:off x="1150144" y="7303096"/>
            <a:ext cx="8253809" cy="1025128"/>
            <a:chOff x="0" y="0"/>
            <a:chExt cx="11005079" cy="1366837"/>
          </a:xfrm>
        </p:grpSpPr>
        <p:sp>
          <p:nvSpPr>
            <p:cNvPr id="8" name="Freeform 3">
              <a:extLst>
                <a:ext uri="{FF2B5EF4-FFF2-40B4-BE49-F238E27FC236}">
                  <a16:creationId xmlns:a16="http://schemas.microsoft.com/office/drawing/2014/main" id="{51E6DADA-8DCB-9072-1C53-D062DBE7BDA3}"/>
                </a:ext>
              </a:extLst>
            </p:cNvPr>
            <p:cNvSpPr/>
            <p:nvPr/>
          </p:nvSpPr>
          <p:spPr>
            <a:xfrm>
              <a:off x="0" y="0"/>
              <a:ext cx="11005058" cy="1366774"/>
            </a:xfrm>
            <a:custGeom>
              <a:avLst/>
              <a:gdLst/>
              <a:ahLst/>
              <a:cxnLst/>
              <a:rect l="l" t="t" r="r" b="b"/>
              <a:pathLst>
                <a:path w="11005058" h="1366774">
                  <a:moveTo>
                    <a:pt x="0" y="0"/>
                  </a:moveTo>
                  <a:lnTo>
                    <a:pt x="11005058" y="0"/>
                  </a:lnTo>
                  <a:lnTo>
                    <a:pt x="11005058" y="1366774"/>
                  </a:lnTo>
                  <a:lnTo>
                    <a:pt x="0" y="1366774"/>
                  </a:lnTo>
                  <a:close/>
                </a:path>
              </a:pathLst>
            </a:custGeom>
            <a:solidFill>
              <a:srgbClr val="FFE88E">
                <a:alpha val="49804"/>
              </a:srgbClr>
            </a:solidFill>
          </p:spPr>
          <p:txBody>
            <a:bodyPr/>
            <a:lstStyle/>
            <a:p>
              <a:endParaRPr lang="en-US" dirty="0"/>
            </a:p>
          </p:txBody>
        </p:sp>
      </p:grpSp>
      <p:grpSp>
        <p:nvGrpSpPr>
          <p:cNvPr id="12" name="Group 7">
            <a:extLst>
              <a:ext uri="{FF2B5EF4-FFF2-40B4-BE49-F238E27FC236}">
                <a16:creationId xmlns:a16="http://schemas.microsoft.com/office/drawing/2014/main" id="{EDCAED34-5489-4FC6-59A8-28F315066FD9}"/>
              </a:ext>
            </a:extLst>
          </p:cNvPr>
          <p:cNvGrpSpPr/>
          <p:nvPr userDrawn="1"/>
        </p:nvGrpSpPr>
        <p:grpSpPr>
          <a:xfrm>
            <a:off x="29135587" y="21666003"/>
            <a:ext cx="8253809" cy="1025128"/>
            <a:chOff x="0" y="0"/>
            <a:chExt cx="11005079" cy="1366837"/>
          </a:xfrm>
        </p:grpSpPr>
        <p:sp>
          <p:nvSpPr>
            <p:cNvPr id="13" name="Freeform 8">
              <a:extLst>
                <a:ext uri="{FF2B5EF4-FFF2-40B4-BE49-F238E27FC236}">
                  <a16:creationId xmlns:a16="http://schemas.microsoft.com/office/drawing/2014/main" id="{E5653846-25E1-FB2E-ACF4-AF18E5D670A6}"/>
                </a:ext>
              </a:extLst>
            </p:cNvPr>
            <p:cNvSpPr/>
            <p:nvPr/>
          </p:nvSpPr>
          <p:spPr>
            <a:xfrm>
              <a:off x="0" y="0"/>
              <a:ext cx="11005058" cy="1366774"/>
            </a:xfrm>
            <a:custGeom>
              <a:avLst/>
              <a:gdLst/>
              <a:ahLst/>
              <a:cxnLst/>
              <a:rect l="l" t="t" r="r" b="b"/>
              <a:pathLst>
                <a:path w="11005058" h="1366774">
                  <a:moveTo>
                    <a:pt x="0" y="0"/>
                  </a:moveTo>
                  <a:lnTo>
                    <a:pt x="11005058" y="0"/>
                  </a:lnTo>
                  <a:lnTo>
                    <a:pt x="11005058" y="1366774"/>
                  </a:lnTo>
                  <a:lnTo>
                    <a:pt x="0" y="1366774"/>
                  </a:lnTo>
                  <a:close/>
                </a:path>
              </a:pathLst>
            </a:custGeom>
            <a:solidFill>
              <a:srgbClr val="FFE88E">
                <a:alpha val="49804"/>
              </a:srgbClr>
            </a:solidFill>
          </p:spPr>
          <p:txBody>
            <a:bodyPr/>
            <a:lstStyle/>
            <a:p>
              <a:endParaRPr lang="en-US" dirty="0"/>
            </a:p>
          </p:txBody>
        </p:sp>
      </p:grpSp>
      <p:grpSp>
        <p:nvGrpSpPr>
          <p:cNvPr id="14" name="Group 9">
            <a:extLst>
              <a:ext uri="{FF2B5EF4-FFF2-40B4-BE49-F238E27FC236}">
                <a16:creationId xmlns:a16="http://schemas.microsoft.com/office/drawing/2014/main" id="{E77CFA03-DE2E-32D8-C444-CAD931F0DF79}"/>
              </a:ext>
            </a:extLst>
          </p:cNvPr>
          <p:cNvGrpSpPr/>
          <p:nvPr userDrawn="1"/>
        </p:nvGrpSpPr>
        <p:grpSpPr>
          <a:xfrm>
            <a:off x="10955537" y="7300318"/>
            <a:ext cx="16838492" cy="999771"/>
            <a:chOff x="0" y="0"/>
            <a:chExt cx="22451322" cy="1333028"/>
          </a:xfrm>
        </p:grpSpPr>
        <p:sp>
          <p:nvSpPr>
            <p:cNvPr id="15" name="Freeform 10">
              <a:extLst>
                <a:ext uri="{FF2B5EF4-FFF2-40B4-BE49-F238E27FC236}">
                  <a16:creationId xmlns:a16="http://schemas.microsoft.com/office/drawing/2014/main" id="{DA8A040F-1E44-4B5B-A3AA-8DD041CED61A}"/>
                </a:ext>
              </a:extLst>
            </p:cNvPr>
            <p:cNvSpPr/>
            <p:nvPr/>
          </p:nvSpPr>
          <p:spPr>
            <a:xfrm>
              <a:off x="0" y="0"/>
              <a:ext cx="22451313" cy="1332992"/>
            </a:xfrm>
            <a:custGeom>
              <a:avLst/>
              <a:gdLst/>
              <a:ahLst/>
              <a:cxnLst/>
              <a:rect l="l" t="t" r="r" b="b"/>
              <a:pathLst>
                <a:path w="22451313" h="1332992">
                  <a:moveTo>
                    <a:pt x="0" y="0"/>
                  </a:moveTo>
                  <a:lnTo>
                    <a:pt x="22451313" y="0"/>
                  </a:lnTo>
                  <a:lnTo>
                    <a:pt x="22451313" y="1332992"/>
                  </a:lnTo>
                  <a:lnTo>
                    <a:pt x="0" y="1332992"/>
                  </a:lnTo>
                  <a:close/>
                </a:path>
              </a:pathLst>
            </a:custGeom>
            <a:solidFill>
              <a:srgbClr val="FFE88E">
                <a:alpha val="49804"/>
              </a:srgbClr>
            </a:solidFill>
          </p:spPr>
          <p:txBody>
            <a:bodyPr/>
            <a:lstStyle/>
            <a:p>
              <a:endParaRPr lang="en-US" dirty="0"/>
            </a:p>
          </p:txBody>
        </p:sp>
        <p:sp>
          <p:nvSpPr>
            <p:cNvPr id="16" name="TextBox 11">
              <a:extLst>
                <a:ext uri="{FF2B5EF4-FFF2-40B4-BE49-F238E27FC236}">
                  <a16:creationId xmlns:a16="http://schemas.microsoft.com/office/drawing/2014/main" id="{21E7BC6F-532D-5118-CD20-5AEA24A6276F}"/>
                </a:ext>
              </a:extLst>
            </p:cNvPr>
            <p:cNvSpPr txBox="1"/>
            <p:nvPr/>
          </p:nvSpPr>
          <p:spPr>
            <a:xfrm>
              <a:off x="0" y="-76200"/>
              <a:ext cx="22451322" cy="1409228"/>
            </a:xfrm>
            <a:prstGeom prst="rect">
              <a:avLst/>
            </a:prstGeom>
          </p:spPr>
          <p:txBody>
            <a:bodyPr lIns="50800" tIns="50800" rIns="50800" bIns="50800" rtlCol="0" anchor="ctr"/>
            <a:lstStyle/>
            <a:p>
              <a:pPr algn="ctr">
                <a:lnSpc>
                  <a:spcPts val="5291"/>
                </a:lnSpc>
              </a:pPr>
              <a:endParaRPr lang="en-US" sz="4409" dirty="0">
                <a:solidFill>
                  <a:srgbClr val="000000"/>
                </a:solidFill>
                <a:latin typeface="Arial Bold"/>
              </a:endParaRPr>
            </a:p>
          </p:txBody>
        </p:sp>
      </p:grpSp>
      <p:grpSp>
        <p:nvGrpSpPr>
          <p:cNvPr id="98" name="Group 93">
            <a:extLst>
              <a:ext uri="{FF2B5EF4-FFF2-40B4-BE49-F238E27FC236}">
                <a16:creationId xmlns:a16="http://schemas.microsoft.com/office/drawing/2014/main" id="{56B87507-BFBE-3A2B-A39B-D0D92983E6EB}"/>
              </a:ext>
            </a:extLst>
          </p:cNvPr>
          <p:cNvGrpSpPr/>
          <p:nvPr userDrawn="1"/>
        </p:nvGrpSpPr>
        <p:grpSpPr>
          <a:xfrm>
            <a:off x="1150144" y="13530262"/>
            <a:ext cx="8253809" cy="1023740"/>
            <a:chOff x="0" y="0"/>
            <a:chExt cx="11005079" cy="1364987"/>
          </a:xfrm>
        </p:grpSpPr>
        <p:sp>
          <p:nvSpPr>
            <p:cNvPr id="99" name="Freeform 94">
              <a:extLst>
                <a:ext uri="{FF2B5EF4-FFF2-40B4-BE49-F238E27FC236}">
                  <a16:creationId xmlns:a16="http://schemas.microsoft.com/office/drawing/2014/main" id="{9606CFFB-01E2-1B7B-C8C2-0D165DB79313}"/>
                </a:ext>
              </a:extLst>
            </p:cNvPr>
            <p:cNvSpPr/>
            <p:nvPr/>
          </p:nvSpPr>
          <p:spPr>
            <a:xfrm>
              <a:off x="0" y="0"/>
              <a:ext cx="11005058" cy="1364996"/>
            </a:xfrm>
            <a:custGeom>
              <a:avLst/>
              <a:gdLst/>
              <a:ahLst/>
              <a:cxnLst/>
              <a:rect l="l" t="t" r="r" b="b"/>
              <a:pathLst>
                <a:path w="11005058" h="1364996">
                  <a:moveTo>
                    <a:pt x="0" y="0"/>
                  </a:moveTo>
                  <a:lnTo>
                    <a:pt x="11005058" y="0"/>
                  </a:lnTo>
                  <a:lnTo>
                    <a:pt x="11005058" y="1364996"/>
                  </a:lnTo>
                  <a:lnTo>
                    <a:pt x="0" y="1364996"/>
                  </a:lnTo>
                  <a:close/>
                </a:path>
              </a:pathLst>
            </a:custGeom>
            <a:solidFill>
              <a:srgbClr val="FFE88E">
                <a:alpha val="49804"/>
              </a:srgbClr>
            </a:solidFill>
          </p:spPr>
          <p:txBody>
            <a:bodyPr/>
            <a:lstStyle/>
            <a:p>
              <a:endParaRPr lang="en-US" dirty="0"/>
            </a:p>
          </p:txBody>
        </p:sp>
      </p:grpSp>
      <p:grpSp>
        <p:nvGrpSpPr>
          <p:cNvPr id="100" name="Group 95">
            <a:extLst>
              <a:ext uri="{FF2B5EF4-FFF2-40B4-BE49-F238E27FC236}">
                <a16:creationId xmlns:a16="http://schemas.microsoft.com/office/drawing/2014/main" id="{7CB96F29-C46E-D412-5AE5-949B563C03E1}"/>
              </a:ext>
            </a:extLst>
          </p:cNvPr>
          <p:cNvGrpSpPr/>
          <p:nvPr userDrawn="1"/>
        </p:nvGrpSpPr>
        <p:grpSpPr>
          <a:xfrm>
            <a:off x="1150144" y="17896087"/>
            <a:ext cx="8253809" cy="1025128"/>
            <a:chOff x="0" y="0"/>
            <a:chExt cx="11005079" cy="1366837"/>
          </a:xfrm>
        </p:grpSpPr>
        <p:sp>
          <p:nvSpPr>
            <p:cNvPr id="101" name="Freeform 96">
              <a:extLst>
                <a:ext uri="{FF2B5EF4-FFF2-40B4-BE49-F238E27FC236}">
                  <a16:creationId xmlns:a16="http://schemas.microsoft.com/office/drawing/2014/main" id="{BB16EA88-9A1F-7A13-245C-213A2B8FFD41}"/>
                </a:ext>
              </a:extLst>
            </p:cNvPr>
            <p:cNvSpPr/>
            <p:nvPr/>
          </p:nvSpPr>
          <p:spPr>
            <a:xfrm>
              <a:off x="0" y="0"/>
              <a:ext cx="11005058" cy="1366774"/>
            </a:xfrm>
            <a:custGeom>
              <a:avLst/>
              <a:gdLst/>
              <a:ahLst/>
              <a:cxnLst/>
              <a:rect l="l" t="t" r="r" b="b"/>
              <a:pathLst>
                <a:path w="11005058" h="1366774">
                  <a:moveTo>
                    <a:pt x="0" y="0"/>
                  </a:moveTo>
                  <a:lnTo>
                    <a:pt x="11005058" y="0"/>
                  </a:lnTo>
                  <a:lnTo>
                    <a:pt x="11005058" y="1366774"/>
                  </a:lnTo>
                  <a:lnTo>
                    <a:pt x="0" y="1366774"/>
                  </a:lnTo>
                  <a:close/>
                </a:path>
              </a:pathLst>
            </a:custGeom>
            <a:solidFill>
              <a:srgbClr val="FFE88E">
                <a:alpha val="49804"/>
              </a:srgbClr>
            </a:solidFill>
          </p:spPr>
          <p:txBody>
            <a:bodyPr/>
            <a:lstStyle/>
            <a:p>
              <a:endParaRPr lang="en-US" dirty="0"/>
            </a:p>
          </p:txBody>
        </p:sp>
      </p:grpSp>
      <p:grpSp>
        <p:nvGrpSpPr>
          <p:cNvPr id="102" name="Group 97">
            <a:extLst>
              <a:ext uri="{FF2B5EF4-FFF2-40B4-BE49-F238E27FC236}">
                <a16:creationId xmlns:a16="http://schemas.microsoft.com/office/drawing/2014/main" id="{A6D62A65-981C-4A84-EC3A-988EF540383A}"/>
              </a:ext>
            </a:extLst>
          </p:cNvPr>
          <p:cNvGrpSpPr/>
          <p:nvPr userDrawn="1"/>
        </p:nvGrpSpPr>
        <p:grpSpPr>
          <a:xfrm>
            <a:off x="29100860" y="7303096"/>
            <a:ext cx="8253809" cy="1025128"/>
            <a:chOff x="0" y="0"/>
            <a:chExt cx="11005079" cy="1366837"/>
          </a:xfrm>
        </p:grpSpPr>
        <p:sp>
          <p:nvSpPr>
            <p:cNvPr id="103" name="Freeform 98">
              <a:extLst>
                <a:ext uri="{FF2B5EF4-FFF2-40B4-BE49-F238E27FC236}">
                  <a16:creationId xmlns:a16="http://schemas.microsoft.com/office/drawing/2014/main" id="{895F1C68-116B-EDFC-8326-CDB0C951322E}"/>
                </a:ext>
              </a:extLst>
            </p:cNvPr>
            <p:cNvSpPr/>
            <p:nvPr/>
          </p:nvSpPr>
          <p:spPr>
            <a:xfrm>
              <a:off x="0" y="0"/>
              <a:ext cx="11005058" cy="1366774"/>
            </a:xfrm>
            <a:custGeom>
              <a:avLst/>
              <a:gdLst/>
              <a:ahLst/>
              <a:cxnLst/>
              <a:rect l="l" t="t" r="r" b="b"/>
              <a:pathLst>
                <a:path w="11005058" h="1366774">
                  <a:moveTo>
                    <a:pt x="0" y="0"/>
                  </a:moveTo>
                  <a:lnTo>
                    <a:pt x="11005058" y="0"/>
                  </a:lnTo>
                  <a:lnTo>
                    <a:pt x="11005058" y="1366774"/>
                  </a:lnTo>
                  <a:lnTo>
                    <a:pt x="0" y="1366774"/>
                  </a:lnTo>
                  <a:close/>
                </a:path>
              </a:pathLst>
            </a:custGeom>
            <a:solidFill>
              <a:srgbClr val="FFE88E">
                <a:alpha val="49804"/>
              </a:srgbClr>
            </a:solidFill>
          </p:spPr>
          <p:txBody>
            <a:bodyPr/>
            <a:lstStyle/>
            <a:p>
              <a:endParaRPr lang="en-US" dirty="0"/>
            </a:p>
          </p:txBody>
        </p:sp>
      </p:grpSp>
      <p:sp>
        <p:nvSpPr>
          <p:cNvPr id="104" name="Freeform 99">
            <a:extLst>
              <a:ext uri="{FF2B5EF4-FFF2-40B4-BE49-F238E27FC236}">
                <a16:creationId xmlns:a16="http://schemas.microsoft.com/office/drawing/2014/main" id="{91FF5B0D-15D4-28C1-4B91-01EBF3B11AD1}"/>
              </a:ext>
            </a:extLst>
          </p:cNvPr>
          <p:cNvSpPr/>
          <p:nvPr userDrawn="1"/>
        </p:nvSpPr>
        <p:spPr>
          <a:xfrm flipV="1">
            <a:off x="-1451530" y="-218468"/>
            <a:ext cx="39852600" cy="6834670"/>
          </a:xfrm>
          <a:custGeom>
            <a:avLst/>
            <a:gdLst/>
            <a:ahLst/>
            <a:cxnLst/>
            <a:rect l="l" t="t" r="r" b="b"/>
            <a:pathLst>
              <a:path w="38917139" h="11172462">
                <a:moveTo>
                  <a:pt x="0" y="11172462"/>
                </a:moveTo>
                <a:lnTo>
                  <a:pt x="38917139" y="11172462"/>
                </a:lnTo>
                <a:lnTo>
                  <a:pt x="38917139" y="0"/>
                </a:lnTo>
                <a:lnTo>
                  <a:pt x="0" y="0"/>
                </a:lnTo>
                <a:lnTo>
                  <a:pt x="0" y="11172462"/>
                </a:lnTo>
                <a:close/>
              </a:path>
            </a:pathLst>
          </a:custGeom>
          <a:blipFill>
            <a:blip r:embed="rId2">
              <a:extLst>
                <a:ext uri="{96DAC541-7B7A-43D3-8B79-37D633B846F1}">
                  <asvg:svgBlip xmlns:asvg="http://schemas.microsoft.com/office/drawing/2016/SVG/main" r:embed="rId3"/>
                </a:ext>
              </a:extLst>
            </a:blip>
            <a:stretch>
              <a:fillRect l="3540" t="-28509" r="-316" b="-57231"/>
            </a:stretch>
          </a:blipFill>
        </p:spPr>
        <p:txBody>
          <a:bodyPr/>
          <a:lstStyle/>
          <a:p>
            <a:endParaRPr lang="en-US" dirty="0"/>
          </a:p>
        </p:txBody>
      </p:sp>
      <p:sp>
        <p:nvSpPr>
          <p:cNvPr id="105" name="Freeform 100">
            <a:extLst>
              <a:ext uri="{FF2B5EF4-FFF2-40B4-BE49-F238E27FC236}">
                <a16:creationId xmlns:a16="http://schemas.microsoft.com/office/drawing/2014/main" id="{F477A67A-7FF6-706D-6FC1-10C0F46116B2}"/>
              </a:ext>
            </a:extLst>
          </p:cNvPr>
          <p:cNvSpPr/>
          <p:nvPr userDrawn="1"/>
        </p:nvSpPr>
        <p:spPr>
          <a:xfrm>
            <a:off x="487435" y="362365"/>
            <a:ext cx="3734052" cy="1625781"/>
          </a:xfrm>
          <a:custGeom>
            <a:avLst/>
            <a:gdLst/>
            <a:ahLst/>
            <a:cxnLst/>
            <a:rect l="l" t="t" r="r" b="b"/>
            <a:pathLst>
              <a:path w="3734052" h="1625781">
                <a:moveTo>
                  <a:pt x="0" y="0"/>
                </a:moveTo>
                <a:lnTo>
                  <a:pt x="3734052" y="0"/>
                </a:lnTo>
                <a:lnTo>
                  <a:pt x="3734052" y="1625781"/>
                </a:lnTo>
                <a:lnTo>
                  <a:pt x="0" y="1625781"/>
                </a:lnTo>
                <a:lnTo>
                  <a:pt x="0" y="0"/>
                </a:lnTo>
                <a:close/>
              </a:path>
            </a:pathLst>
          </a:custGeom>
          <a:blipFill>
            <a:blip r:embed="rId4"/>
            <a:stretch>
              <a:fillRect/>
            </a:stretch>
          </a:blipFill>
        </p:spPr>
        <p:txBody>
          <a:bodyPr/>
          <a:lstStyle/>
          <a:p>
            <a:endParaRPr lang="en-US" dirty="0"/>
          </a:p>
        </p:txBody>
      </p:sp>
      <p:sp>
        <p:nvSpPr>
          <p:cNvPr id="129" name="Freeform 124">
            <a:extLst>
              <a:ext uri="{FF2B5EF4-FFF2-40B4-BE49-F238E27FC236}">
                <a16:creationId xmlns:a16="http://schemas.microsoft.com/office/drawing/2014/main" id="{AE9E6FEB-DBCE-5892-F85A-0DE5CED538B7}"/>
              </a:ext>
            </a:extLst>
          </p:cNvPr>
          <p:cNvSpPr/>
          <p:nvPr userDrawn="1"/>
        </p:nvSpPr>
        <p:spPr>
          <a:xfrm>
            <a:off x="34144567" y="362365"/>
            <a:ext cx="3734052" cy="1583955"/>
          </a:xfrm>
          <a:custGeom>
            <a:avLst/>
            <a:gdLst/>
            <a:ahLst/>
            <a:cxnLst/>
            <a:rect l="l" t="t" r="r" b="b"/>
            <a:pathLst>
              <a:path w="3734052" h="1583955">
                <a:moveTo>
                  <a:pt x="0" y="0"/>
                </a:moveTo>
                <a:lnTo>
                  <a:pt x="3734052" y="0"/>
                </a:lnTo>
                <a:lnTo>
                  <a:pt x="3734052" y="1583955"/>
                </a:lnTo>
                <a:lnTo>
                  <a:pt x="0" y="1583955"/>
                </a:lnTo>
                <a:lnTo>
                  <a:pt x="0" y="0"/>
                </a:lnTo>
                <a:close/>
              </a:path>
            </a:pathLst>
          </a:custGeom>
          <a:blipFill>
            <a:blip r:embed="rId4"/>
            <a:stretch>
              <a:fillRect t="-2640"/>
            </a:stretch>
          </a:blipFill>
        </p:spPr>
        <p:txBody>
          <a:bodyPr/>
          <a:lstStyle/>
          <a:p>
            <a:endParaRPr lang="en-US" dirty="0"/>
          </a:p>
        </p:txBody>
      </p:sp>
      <p:sp>
        <p:nvSpPr>
          <p:cNvPr id="131" name="Text Placeholder 130">
            <a:extLst>
              <a:ext uri="{FF2B5EF4-FFF2-40B4-BE49-F238E27FC236}">
                <a16:creationId xmlns:a16="http://schemas.microsoft.com/office/drawing/2014/main" id="{66B3A510-3C20-2DF8-D1F4-8A51BEABEF3E}"/>
              </a:ext>
            </a:extLst>
          </p:cNvPr>
          <p:cNvSpPr>
            <a:spLocks noGrp="1"/>
          </p:cNvSpPr>
          <p:nvPr>
            <p:ph type="body" sz="quarter" idx="10"/>
          </p:nvPr>
        </p:nvSpPr>
        <p:spPr>
          <a:xfrm>
            <a:off x="6932811" y="3838273"/>
            <a:ext cx="22937589" cy="914400"/>
          </a:xfrm>
        </p:spPr>
        <p:txBody>
          <a:bodyPr/>
          <a:lstStyle>
            <a:lvl1pPr marL="0" indent="0">
              <a:buNone/>
              <a:defRPr/>
            </a:lvl1pPr>
          </a:lstStyle>
          <a:p>
            <a:pPr lvl="0"/>
            <a:endParaRPr lang="en-US" dirty="0"/>
          </a:p>
        </p:txBody>
      </p:sp>
      <p:sp>
        <p:nvSpPr>
          <p:cNvPr id="133" name="Text Placeholder 132">
            <a:extLst>
              <a:ext uri="{FF2B5EF4-FFF2-40B4-BE49-F238E27FC236}">
                <a16:creationId xmlns:a16="http://schemas.microsoft.com/office/drawing/2014/main" id="{33B505DF-AECB-9DEA-6C46-85BEB329898D}"/>
              </a:ext>
            </a:extLst>
          </p:cNvPr>
          <p:cNvSpPr>
            <a:spLocks noGrp="1"/>
          </p:cNvSpPr>
          <p:nvPr>
            <p:ph type="body" sz="quarter" idx="11"/>
          </p:nvPr>
        </p:nvSpPr>
        <p:spPr>
          <a:xfrm>
            <a:off x="4249499" y="5039868"/>
            <a:ext cx="28450541" cy="1877434"/>
          </a:xfrm>
        </p:spPr>
        <p:txBody>
          <a:bodyPr/>
          <a:lstStyle>
            <a:lvl1pPr marL="0" indent="0">
              <a:buNone/>
              <a:defRPr/>
            </a:lvl1pPr>
          </a:lstStyle>
          <a:p>
            <a:pPr lvl="0"/>
            <a:endParaRPr lang="en-US" dirty="0"/>
          </a:p>
        </p:txBody>
      </p:sp>
      <p:sp>
        <p:nvSpPr>
          <p:cNvPr id="135" name="Text Placeholder 134">
            <a:extLst>
              <a:ext uri="{FF2B5EF4-FFF2-40B4-BE49-F238E27FC236}">
                <a16:creationId xmlns:a16="http://schemas.microsoft.com/office/drawing/2014/main" id="{D7FD4DE5-51EB-E62A-81A5-6DABB73A2B2D}"/>
              </a:ext>
            </a:extLst>
          </p:cNvPr>
          <p:cNvSpPr>
            <a:spLocks noGrp="1"/>
          </p:cNvSpPr>
          <p:nvPr>
            <p:ph type="body" sz="quarter" idx="12"/>
          </p:nvPr>
        </p:nvSpPr>
        <p:spPr>
          <a:xfrm>
            <a:off x="1502664" y="7337484"/>
            <a:ext cx="7107936" cy="889428"/>
          </a:xfrm>
        </p:spPr>
        <p:txBody>
          <a:bodyPr/>
          <a:lstStyle>
            <a:lvl1pPr marL="0" indent="0">
              <a:buNone/>
              <a:defRPr/>
            </a:lvl1pPr>
          </a:lstStyle>
          <a:p>
            <a:pPr lvl="0"/>
            <a:endParaRPr lang="en-US" dirty="0"/>
          </a:p>
        </p:txBody>
      </p:sp>
      <p:sp>
        <p:nvSpPr>
          <p:cNvPr id="136" name="Text Placeholder 134">
            <a:extLst>
              <a:ext uri="{FF2B5EF4-FFF2-40B4-BE49-F238E27FC236}">
                <a16:creationId xmlns:a16="http://schemas.microsoft.com/office/drawing/2014/main" id="{DE863357-0FF0-EF2C-BA8C-6BEDA7CE798E}"/>
              </a:ext>
            </a:extLst>
          </p:cNvPr>
          <p:cNvSpPr>
            <a:spLocks noGrp="1"/>
          </p:cNvSpPr>
          <p:nvPr>
            <p:ph type="body" sz="quarter" idx="13"/>
          </p:nvPr>
        </p:nvSpPr>
        <p:spPr>
          <a:xfrm>
            <a:off x="14554200" y="7303096"/>
            <a:ext cx="9753600" cy="965975"/>
          </a:xfrm>
        </p:spPr>
        <p:txBody>
          <a:bodyPr/>
          <a:lstStyle>
            <a:lvl1pPr marL="0" indent="0">
              <a:buNone/>
              <a:defRPr/>
            </a:lvl1pPr>
          </a:lstStyle>
          <a:p>
            <a:pPr lvl="0"/>
            <a:endParaRPr lang="en-US" dirty="0"/>
          </a:p>
        </p:txBody>
      </p:sp>
      <p:sp>
        <p:nvSpPr>
          <p:cNvPr id="137" name="Text Placeholder 134">
            <a:extLst>
              <a:ext uri="{FF2B5EF4-FFF2-40B4-BE49-F238E27FC236}">
                <a16:creationId xmlns:a16="http://schemas.microsoft.com/office/drawing/2014/main" id="{E6D042A7-0C26-93C2-2743-393F6F2C630A}"/>
              </a:ext>
            </a:extLst>
          </p:cNvPr>
          <p:cNvSpPr>
            <a:spLocks noGrp="1"/>
          </p:cNvSpPr>
          <p:nvPr>
            <p:ph type="body" sz="quarter" idx="14"/>
          </p:nvPr>
        </p:nvSpPr>
        <p:spPr>
          <a:xfrm>
            <a:off x="1828800" y="13522148"/>
            <a:ext cx="6781800" cy="965975"/>
          </a:xfrm>
        </p:spPr>
        <p:txBody>
          <a:bodyPr/>
          <a:lstStyle>
            <a:lvl1pPr marL="0" indent="0">
              <a:buNone/>
              <a:defRPr/>
            </a:lvl1pPr>
          </a:lstStyle>
          <a:p>
            <a:pPr lvl="0"/>
            <a:endParaRPr lang="en-US" dirty="0"/>
          </a:p>
        </p:txBody>
      </p:sp>
      <p:sp>
        <p:nvSpPr>
          <p:cNvPr id="139" name="Text Placeholder 138">
            <a:extLst>
              <a:ext uri="{FF2B5EF4-FFF2-40B4-BE49-F238E27FC236}">
                <a16:creationId xmlns:a16="http://schemas.microsoft.com/office/drawing/2014/main" id="{91693D75-525F-9947-0C5C-70B408426CA0}"/>
              </a:ext>
            </a:extLst>
          </p:cNvPr>
          <p:cNvSpPr>
            <a:spLocks noGrp="1"/>
          </p:cNvSpPr>
          <p:nvPr>
            <p:ph type="body" sz="quarter" idx="15"/>
          </p:nvPr>
        </p:nvSpPr>
        <p:spPr>
          <a:xfrm>
            <a:off x="1502664" y="8431047"/>
            <a:ext cx="7676695" cy="1828334"/>
          </a:xfrm>
        </p:spPr>
        <p:txBody>
          <a:bodyPr/>
          <a:lstStyle>
            <a:lvl1pPr marL="0" indent="0">
              <a:buNone/>
              <a:defRPr/>
            </a:lvl1pPr>
          </a:lstStyle>
          <a:p>
            <a:pPr lvl="0"/>
            <a:endParaRPr lang="en-US" dirty="0"/>
          </a:p>
        </p:txBody>
      </p:sp>
      <p:sp>
        <p:nvSpPr>
          <p:cNvPr id="141" name="Text Placeholder 140">
            <a:extLst>
              <a:ext uri="{FF2B5EF4-FFF2-40B4-BE49-F238E27FC236}">
                <a16:creationId xmlns:a16="http://schemas.microsoft.com/office/drawing/2014/main" id="{A0694791-19BF-2F83-583E-D0BC9FC92A0C}"/>
              </a:ext>
            </a:extLst>
          </p:cNvPr>
          <p:cNvSpPr>
            <a:spLocks noGrp="1"/>
          </p:cNvSpPr>
          <p:nvPr>
            <p:ph type="body" sz="quarter" idx="16"/>
          </p:nvPr>
        </p:nvSpPr>
        <p:spPr>
          <a:xfrm>
            <a:off x="1478280" y="10455298"/>
            <a:ext cx="7675996" cy="2870933"/>
          </a:xfrm>
        </p:spPr>
        <p:txBody>
          <a:bodyPr/>
          <a:lstStyle>
            <a:lvl1pPr marL="0" indent="0">
              <a:buNone/>
              <a:defRPr/>
            </a:lvl1pPr>
          </a:lstStyle>
          <a:p>
            <a:pPr lvl="0"/>
            <a:endParaRPr lang="en-US" dirty="0"/>
          </a:p>
        </p:txBody>
      </p:sp>
      <p:sp>
        <p:nvSpPr>
          <p:cNvPr id="142" name="Text Placeholder 134">
            <a:extLst>
              <a:ext uri="{FF2B5EF4-FFF2-40B4-BE49-F238E27FC236}">
                <a16:creationId xmlns:a16="http://schemas.microsoft.com/office/drawing/2014/main" id="{F7073B35-5813-6131-5214-BE7E6031C436}"/>
              </a:ext>
            </a:extLst>
          </p:cNvPr>
          <p:cNvSpPr>
            <a:spLocks noGrp="1"/>
          </p:cNvSpPr>
          <p:nvPr>
            <p:ph type="body" sz="quarter" idx="17"/>
          </p:nvPr>
        </p:nvSpPr>
        <p:spPr>
          <a:xfrm>
            <a:off x="29870400" y="7303096"/>
            <a:ext cx="6553200" cy="965975"/>
          </a:xfrm>
        </p:spPr>
        <p:txBody>
          <a:bodyPr/>
          <a:lstStyle>
            <a:lvl1pPr marL="0" indent="0">
              <a:buNone/>
              <a:defRPr/>
            </a:lvl1pPr>
          </a:lstStyle>
          <a:p>
            <a:pPr lvl="0"/>
            <a:endParaRPr lang="en-US" dirty="0"/>
          </a:p>
        </p:txBody>
      </p:sp>
      <p:sp>
        <p:nvSpPr>
          <p:cNvPr id="143" name="Text Placeholder 134">
            <a:extLst>
              <a:ext uri="{FF2B5EF4-FFF2-40B4-BE49-F238E27FC236}">
                <a16:creationId xmlns:a16="http://schemas.microsoft.com/office/drawing/2014/main" id="{ABAA6E35-FAFC-F4DD-6F3B-CD735AA83632}"/>
              </a:ext>
            </a:extLst>
          </p:cNvPr>
          <p:cNvSpPr>
            <a:spLocks noGrp="1"/>
          </p:cNvSpPr>
          <p:nvPr>
            <p:ph type="body" sz="quarter" idx="18"/>
          </p:nvPr>
        </p:nvSpPr>
        <p:spPr>
          <a:xfrm>
            <a:off x="1828800" y="17884664"/>
            <a:ext cx="6781800" cy="965975"/>
          </a:xfrm>
        </p:spPr>
        <p:txBody>
          <a:bodyPr/>
          <a:lstStyle>
            <a:lvl1pPr marL="0" indent="0">
              <a:buNone/>
              <a:defRPr/>
            </a:lvl1pPr>
          </a:lstStyle>
          <a:p>
            <a:pPr lvl="0"/>
            <a:endParaRPr lang="en-US" dirty="0"/>
          </a:p>
        </p:txBody>
      </p:sp>
      <p:sp>
        <p:nvSpPr>
          <p:cNvPr id="145" name="Content Placeholder 144">
            <a:extLst>
              <a:ext uri="{FF2B5EF4-FFF2-40B4-BE49-F238E27FC236}">
                <a16:creationId xmlns:a16="http://schemas.microsoft.com/office/drawing/2014/main" id="{7053B840-FCD3-3545-C008-218A447EDA09}"/>
              </a:ext>
            </a:extLst>
          </p:cNvPr>
          <p:cNvSpPr>
            <a:spLocks noGrp="1"/>
          </p:cNvSpPr>
          <p:nvPr>
            <p:ph sz="quarter" idx="19"/>
          </p:nvPr>
        </p:nvSpPr>
        <p:spPr>
          <a:xfrm>
            <a:off x="10705269" y="8625955"/>
            <a:ext cx="17041816" cy="18786386"/>
          </a:xfrm>
        </p:spPr>
        <p:txBody>
          <a:bodyPr/>
          <a:lstStyle>
            <a:lvl1pPr marL="0" indent="0">
              <a:buNone/>
              <a:defRPr/>
            </a:lvl1pPr>
          </a:lstStyle>
          <a:p>
            <a:pPr lvl="0"/>
            <a:endParaRPr lang="en-US" dirty="0"/>
          </a:p>
        </p:txBody>
      </p:sp>
      <p:sp>
        <p:nvSpPr>
          <p:cNvPr id="147" name="Text Placeholder 146">
            <a:extLst>
              <a:ext uri="{FF2B5EF4-FFF2-40B4-BE49-F238E27FC236}">
                <a16:creationId xmlns:a16="http://schemas.microsoft.com/office/drawing/2014/main" id="{C432303B-AA26-AA8F-A9B8-983FDC31886B}"/>
              </a:ext>
            </a:extLst>
          </p:cNvPr>
          <p:cNvSpPr>
            <a:spLocks noGrp="1"/>
          </p:cNvSpPr>
          <p:nvPr>
            <p:ph type="body" sz="quarter" idx="20"/>
          </p:nvPr>
        </p:nvSpPr>
        <p:spPr>
          <a:xfrm>
            <a:off x="1150938" y="14758040"/>
            <a:ext cx="8003338" cy="3000964"/>
          </a:xfrm>
        </p:spPr>
        <p:txBody>
          <a:bodyPr/>
          <a:lstStyle>
            <a:lvl1pPr marL="0" indent="0">
              <a:buNone/>
              <a:defRPr/>
            </a:lvl1pPr>
          </a:lstStyle>
          <a:p>
            <a:pPr lvl="0"/>
            <a:endParaRPr lang="en-US" dirty="0"/>
          </a:p>
        </p:txBody>
      </p:sp>
      <p:sp>
        <p:nvSpPr>
          <p:cNvPr id="149" name="Text Placeholder 148">
            <a:extLst>
              <a:ext uri="{FF2B5EF4-FFF2-40B4-BE49-F238E27FC236}">
                <a16:creationId xmlns:a16="http://schemas.microsoft.com/office/drawing/2014/main" id="{AE1D0D73-24E7-1AB3-C1EC-44B9141B82D0}"/>
              </a:ext>
            </a:extLst>
          </p:cNvPr>
          <p:cNvSpPr>
            <a:spLocks noGrp="1"/>
          </p:cNvSpPr>
          <p:nvPr>
            <p:ph type="body" sz="quarter" idx="21"/>
          </p:nvPr>
        </p:nvSpPr>
        <p:spPr>
          <a:xfrm>
            <a:off x="1039804" y="19058251"/>
            <a:ext cx="8983662" cy="8354090"/>
          </a:xfrm>
        </p:spPr>
        <p:txBody>
          <a:bodyPr/>
          <a:lstStyle>
            <a:lvl1pPr marL="0" indent="0">
              <a:buNone/>
              <a:defRPr/>
            </a:lvl1pPr>
          </a:lstStyle>
          <a:p>
            <a:pPr lvl="0"/>
            <a:endParaRPr lang="en-US" dirty="0"/>
          </a:p>
        </p:txBody>
      </p:sp>
      <p:sp>
        <p:nvSpPr>
          <p:cNvPr id="151" name="Text Placeholder 150">
            <a:extLst>
              <a:ext uri="{FF2B5EF4-FFF2-40B4-BE49-F238E27FC236}">
                <a16:creationId xmlns:a16="http://schemas.microsoft.com/office/drawing/2014/main" id="{AAC6FCAF-D056-77D8-E43F-3100F9224B47}"/>
              </a:ext>
            </a:extLst>
          </p:cNvPr>
          <p:cNvSpPr>
            <a:spLocks noGrp="1"/>
          </p:cNvSpPr>
          <p:nvPr>
            <p:ph type="body" sz="quarter" idx="22"/>
          </p:nvPr>
        </p:nvSpPr>
        <p:spPr>
          <a:xfrm>
            <a:off x="28606228" y="8543134"/>
            <a:ext cx="9227419" cy="12517512"/>
          </a:xfrm>
        </p:spPr>
        <p:txBody>
          <a:bodyPr/>
          <a:lstStyle>
            <a:lvl1pPr marL="0" indent="0">
              <a:buNone/>
              <a:defRPr/>
            </a:lvl1pPr>
          </a:lstStyle>
          <a:p>
            <a:pPr lvl="0"/>
            <a:endParaRPr lang="en-US" dirty="0"/>
          </a:p>
        </p:txBody>
      </p:sp>
      <p:sp>
        <p:nvSpPr>
          <p:cNvPr id="153" name="Text Placeholder 152">
            <a:extLst>
              <a:ext uri="{FF2B5EF4-FFF2-40B4-BE49-F238E27FC236}">
                <a16:creationId xmlns:a16="http://schemas.microsoft.com/office/drawing/2014/main" id="{57539226-F21C-093D-2A39-F7DE1C5DD94F}"/>
              </a:ext>
            </a:extLst>
          </p:cNvPr>
          <p:cNvSpPr>
            <a:spLocks noGrp="1"/>
          </p:cNvSpPr>
          <p:nvPr>
            <p:ph type="body" sz="quarter" idx="23"/>
          </p:nvPr>
        </p:nvSpPr>
        <p:spPr>
          <a:xfrm>
            <a:off x="28651199" y="22984127"/>
            <a:ext cx="9227419" cy="4428214"/>
          </a:xfrm>
        </p:spPr>
        <p:txBody>
          <a:bodyPr/>
          <a:lstStyle>
            <a:lvl1pPr marL="0" indent="0">
              <a:buNone/>
              <a:defRPr/>
            </a:lvl1pPr>
          </a:lstStyle>
          <a:p>
            <a:pPr lvl="0"/>
            <a:endParaRPr lang="en-US" dirty="0"/>
          </a:p>
        </p:txBody>
      </p:sp>
      <p:sp>
        <p:nvSpPr>
          <p:cNvPr id="154" name="Text Placeholder 134">
            <a:extLst>
              <a:ext uri="{FF2B5EF4-FFF2-40B4-BE49-F238E27FC236}">
                <a16:creationId xmlns:a16="http://schemas.microsoft.com/office/drawing/2014/main" id="{342EE2EB-7CF6-8646-F3DB-78E291DE4873}"/>
              </a:ext>
            </a:extLst>
          </p:cNvPr>
          <p:cNvSpPr>
            <a:spLocks noGrp="1"/>
          </p:cNvSpPr>
          <p:nvPr>
            <p:ph type="body" sz="quarter" idx="24"/>
          </p:nvPr>
        </p:nvSpPr>
        <p:spPr>
          <a:xfrm>
            <a:off x="30055114" y="21695555"/>
            <a:ext cx="6553200" cy="965975"/>
          </a:xfrm>
        </p:spPr>
        <p:txBody>
          <a:bodyPr/>
          <a:lstStyle>
            <a:lvl1pPr marL="0" indent="0">
              <a:buNone/>
              <a:defRPr/>
            </a:lvl1pPr>
          </a:lstStyle>
          <a:p>
            <a:pPr lvl="0"/>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8" name="Group 2">
            <a:extLst>
              <a:ext uri="{FF2B5EF4-FFF2-40B4-BE49-F238E27FC236}">
                <a16:creationId xmlns:a16="http://schemas.microsoft.com/office/drawing/2014/main" id="{4BA4B810-8BCE-61AE-3A96-660C26061A4F}"/>
              </a:ext>
            </a:extLst>
          </p:cNvPr>
          <p:cNvGrpSpPr/>
          <p:nvPr userDrawn="1"/>
        </p:nvGrpSpPr>
        <p:grpSpPr>
          <a:xfrm>
            <a:off x="213840" y="5914440"/>
            <a:ext cx="12246120" cy="946080"/>
            <a:chOff x="0" y="0"/>
            <a:chExt cx="16328160" cy="1261440"/>
          </a:xfrm>
        </p:grpSpPr>
        <p:sp>
          <p:nvSpPr>
            <p:cNvPr id="9" name="Freeform 3">
              <a:extLst>
                <a:ext uri="{FF2B5EF4-FFF2-40B4-BE49-F238E27FC236}">
                  <a16:creationId xmlns:a16="http://schemas.microsoft.com/office/drawing/2014/main" id="{4847FF8A-1B9C-6D0F-63BD-758BA7F345F7}"/>
                </a:ext>
              </a:extLst>
            </p:cNvPr>
            <p:cNvSpPr/>
            <p:nvPr/>
          </p:nvSpPr>
          <p:spPr>
            <a:xfrm>
              <a:off x="0" y="0"/>
              <a:ext cx="16328137" cy="1261491"/>
            </a:xfrm>
            <a:custGeom>
              <a:avLst/>
              <a:gdLst/>
              <a:ahLst/>
              <a:cxnLst/>
              <a:rect l="l" t="t" r="r" b="b"/>
              <a:pathLst>
                <a:path w="16328137" h="1261491">
                  <a:moveTo>
                    <a:pt x="0" y="0"/>
                  </a:moveTo>
                  <a:lnTo>
                    <a:pt x="16328137" y="0"/>
                  </a:lnTo>
                  <a:lnTo>
                    <a:pt x="16328137" y="1261491"/>
                  </a:lnTo>
                  <a:lnTo>
                    <a:pt x="0" y="1261491"/>
                  </a:lnTo>
                  <a:close/>
                </a:path>
              </a:pathLst>
            </a:custGeom>
            <a:solidFill>
              <a:srgbClr val="D6C3EF">
                <a:alpha val="49804"/>
              </a:srgbClr>
            </a:solidFill>
          </p:spPr>
          <p:txBody>
            <a:bodyPr/>
            <a:lstStyle/>
            <a:p>
              <a:endParaRPr lang="en-US" dirty="0"/>
            </a:p>
          </p:txBody>
        </p:sp>
      </p:grpSp>
      <p:grpSp>
        <p:nvGrpSpPr>
          <p:cNvPr id="10" name="Group 4">
            <a:extLst>
              <a:ext uri="{FF2B5EF4-FFF2-40B4-BE49-F238E27FC236}">
                <a16:creationId xmlns:a16="http://schemas.microsoft.com/office/drawing/2014/main" id="{847F1778-5772-E307-D83D-CEF56A9AFC61}"/>
              </a:ext>
            </a:extLst>
          </p:cNvPr>
          <p:cNvGrpSpPr/>
          <p:nvPr userDrawn="1"/>
        </p:nvGrpSpPr>
        <p:grpSpPr>
          <a:xfrm>
            <a:off x="4983120" y="26231760"/>
            <a:ext cx="28375920" cy="889200"/>
            <a:chOff x="0" y="0"/>
            <a:chExt cx="37834560" cy="1185600"/>
          </a:xfrm>
        </p:grpSpPr>
        <p:sp>
          <p:nvSpPr>
            <p:cNvPr id="11" name="Freeform 5">
              <a:extLst>
                <a:ext uri="{FF2B5EF4-FFF2-40B4-BE49-F238E27FC236}">
                  <a16:creationId xmlns:a16="http://schemas.microsoft.com/office/drawing/2014/main" id="{36A0955A-BCC8-C265-2D0C-4F75BB7E3195}"/>
                </a:ext>
              </a:extLst>
            </p:cNvPr>
            <p:cNvSpPr/>
            <p:nvPr/>
          </p:nvSpPr>
          <p:spPr>
            <a:xfrm>
              <a:off x="0" y="0"/>
              <a:ext cx="37834571" cy="1185545"/>
            </a:xfrm>
            <a:custGeom>
              <a:avLst/>
              <a:gdLst/>
              <a:ahLst/>
              <a:cxnLst/>
              <a:rect l="l" t="t" r="r" b="b"/>
              <a:pathLst>
                <a:path w="37834571" h="1185545">
                  <a:moveTo>
                    <a:pt x="0" y="0"/>
                  </a:moveTo>
                  <a:lnTo>
                    <a:pt x="37834571" y="0"/>
                  </a:lnTo>
                  <a:lnTo>
                    <a:pt x="37834571" y="1185545"/>
                  </a:lnTo>
                  <a:lnTo>
                    <a:pt x="0" y="1185545"/>
                  </a:lnTo>
                  <a:close/>
                </a:path>
              </a:pathLst>
            </a:custGeom>
            <a:solidFill>
              <a:srgbClr val="D6C3EF">
                <a:alpha val="49804"/>
              </a:srgbClr>
            </a:solidFill>
          </p:spPr>
          <p:txBody>
            <a:bodyPr/>
            <a:lstStyle/>
            <a:p>
              <a:endParaRPr lang="en-US" dirty="0"/>
            </a:p>
          </p:txBody>
        </p:sp>
      </p:grpSp>
      <p:grpSp>
        <p:nvGrpSpPr>
          <p:cNvPr id="13" name="Group 7">
            <a:extLst>
              <a:ext uri="{FF2B5EF4-FFF2-40B4-BE49-F238E27FC236}">
                <a16:creationId xmlns:a16="http://schemas.microsoft.com/office/drawing/2014/main" id="{EDC035FC-DF95-3EAB-C0DF-57832D465832}"/>
              </a:ext>
            </a:extLst>
          </p:cNvPr>
          <p:cNvGrpSpPr/>
          <p:nvPr userDrawn="1"/>
        </p:nvGrpSpPr>
        <p:grpSpPr>
          <a:xfrm>
            <a:off x="123840" y="16016400"/>
            <a:ext cx="12246120" cy="1052280"/>
            <a:chOff x="0" y="0"/>
            <a:chExt cx="16328160" cy="1403040"/>
          </a:xfrm>
        </p:grpSpPr>
        <p:sp>
          <p:nvSpPr>
            <p:cNvPr id="14" name="Freeform 8">
              <a:extLst>
                <a:ext uri="{FF2B5EF4-FFF2-40B4-BE49-F238E27FC236}">
                  <a16:creationId xmlns:a16="http://schemas.microsoft.com/office/drawing/2014/main" id="{F4D5F6E2-1D1E-A6A4-F412-58248260AD0B}"/>
                </a:ext>
              </a:extLst>
            </p:cNvPr>
            <p:cNvSpPr/>
            <p:nvPr/>
          </p:nvSpPr>
          <p:spPr>
            <a:xfrm>
              <a:off x="0" y="0"/>
              <a:ext cx="16328137" cy="1403096"/>
            </a:xfrm>
            <a:custGeom>
              <a:avLst/>
              <a:gdLst/>
              <a:ahLst/>
              <a:cxnLst/>
              <a:rect l="l" t="t" r="r" b="b"/>
              <a:pathLst>
                <a:path w="16328137" h="1403096">
                  <a:moveTo>
                    <a:pt x="0" y="0"/>
                  </a:moveTo>
                  <a:lnTo>
                    <a:pt x="16328137" y="0"/>
                  </a:lnTo>
                  <a:lnTo>
                    <a:pt x="16328137" y="1403096"/>
                  </a:lnTo>
                  <a:lnTo>
                    <a:pt x="0" y="1403096"/>
                  </a:lnTo>
                  <a:close/>
                </a:path>
              </a:pathLst>
            </a:custGeom>
            <a:solidFill>
              <a:srgbClr val="D6C3EF">
                <a:alpha val="49804"/>
              </a:srgbClr>
            </a:solidFill>
          </p:spPr>
          <p:txBody>
            <a:bodyPr/>
            <a:lstStyle/>
            <a:p>
              <a:endParaRPr lang="en-US" dirty="0"/>
            </a:p>
          </p:txBody>
        </p:sp>
      </p:grpSp>
      <p:grpSp>
        <p:nvGrpSpPr>
          <p:cNvPr id="16" name="Group 10">
            <a:extLst>
              <a:ext uri="{FF2B5EF4-FFF2-40B4-BE49-F238E27FC236}">
                <a16:creationId xmlns:a16="http://schemas.microsoft.com/office/drawing/2014/main" id="{DC189450-1AA3-2700-8794-0EE4BA71A29C}"/>
              </a:ext>
            </a:extLst>
          </p:cNvPr>
          <p:cNvGrpSpPr/>
          <p:nvPr userDrawn="1"/>
        </p:nvGrpSpPr>
        <p:grpSpPr>
          <a:xfrm>
            <a:off x="123840" y="9344160"/>
            <a:ext cx="12246120" cy="976320"/>
            <a:chOff x="0" y="0"/>
            <a:chExt cx="16328160" cy="1301760"/>
          </a:xfrm>
        </p:grpSpPr>
        <p:sp>
          <p:nvSpPr>
            <p:cNvPr id="17" name="Freeform 11">
              <a:extLst>
                <a:ext uri="{FF2B5EF4-FFF2-40B4-BE49-F238E27FC236}">
                  <a16:creationId xmlns:a16="http://schemas.microsoft.com/office/drawing/2014/main" id="{99C01B6A-D710-A964-E467-C8524EE89DE3}"/>
                </a:ext>
              </a:extLst>
            </p:cNvPr>
            <p:cNvSpPr/>
            <p:nvPr/>
          </p:nvSpPr>
          <p:spPr>
            <a:xfrm>
              <a:off x="0" y="0"/>
              <a:ext cx="16328137" cy="1301750"/>
            </a:xfrm>
            <a:custGeom>
              <a:avLst/>
              <a:gdLst/>
              <a:ahLst/>
              <a:cxnLst/>
              <a:rect l="l" t="t" r="r" b="b"/>
              <a:pathLst>
                <a:path w="16328137" h="1301750">
                  <a:moveTo>
                    <a:pt x="0" y="0"/>
                  </a:moveTo>
                  <a:lnTo>
                    <a:pt x="16328137" y="0"/>
                  </a:lnTo>
                  <a:lnTo>
                    <a:pt x="16328137" y="1301750"/>
                  </a:lnTo>
                  <a:lnTo>
                    <a:pt x="0" y="1301750"/>
                  </a:lnTo>
                  <a:close/>
                </a:path>
              </a:pathLst>
            </a:custGeom>
            <a:solidFill>
              <a:srgbClr val="D6C3EF">
                <a:alpha val="49804"/>
              </a:srgbClr>
            </a:solidFill>
          </p:spPr>
          <p:txBody>
            <a:bodyPr/>
            <a:lstStyle/>
            <a:p>
              <a:endParaRPr lang="en-US" dirty="0"/>
            </a:p>
          </p:txBody>
        </p:sp>
      </p:grpSp>
      <p:sp>
        <p:nvSpPr>
          <p:cNvPr id="19" name="Freeform 13">
            <a:extLst>
              <a:ext uri="{FF2B5EF4-FFF2-40B4-BE49-F238E27FC236}">
                <a16:creationId xmlns:a16="http://schemas.microsoft.com/office/drawing/2014/main" id="{0B47A222-8E40-522D-C1FB-2341C1404D14}"/>
              </a:ext>
            </a:extLst>
          </p:cNvPr>
          <p:cNvSpPr/>
          <p:nvPr/>
        </p:nvSpPr>
        <p:spPr>
          <a:xfrm>
            <a:off x="26050680" y="6099120"/>
            <a:ext cx="12252197" cy="997553"/>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dirty="0"/>
          </a:p>
        </p:txBody>
      </p:sp>
      <p:grpSp>
        <p:nvGrpSpPr>
          <p:cNvPr id="26" name="Group 20">
            <a:extLst>
              <a:ext uri="{FF2B5EF4-FFF2-40B4-BE49-F238E27FC236}">
                <a16:creationId xmlns:a16="http://schemas.microsoft.com/office/drawing/2014/main" id="{2AD0D422-1EA8-59ED-A2D8-9C07F7826722}"/>
              </a:ext>
            </a:extLst>
          </p:cNvPr>
          <p:cNvGrpSpPr/>
          <p:nvPr userDrawn="1"/>
        </p:nvGrpSpPr>
        <p:grpSpPr>
          <a:xfrm>
            <a:off x="37247580" y="18121500"/>
            <a:ext cx="1062000" cy="1211040"/>
            <a:chOff x="0" y="0"/>
            <a:chExt cx="1416000" cy="1614720"/>
          </a:xfrm>
        </p:grpSpPr>
        <p:sp>
          <p:nvSpPr>
            <p:cNvPr id="27" name="Freeform 21">
              <a:extLst>
                <a:ext uri="{FF2B5EF4-FFF2-40B4-BE49-F238E27FC236}">
                  <a16:creationId xmlns:a16="http://schemas.microsoft.com/office/drawing/2014/main" id="{428CCE7F-0941-AD04-5F6D-540556435201}"/>
                </a:ext>
              </a:extLst>
            </p:cNvPr>
            <p:cNvSpPr/>
            <p:nvPr/>
          </p:nvSpPr>
          <p:spPr>
            <a:xfrm>
              <a:off x="8382" y="8382"/>
              <a:ext cx="1399159" cy="1597914"/>
            </a:xfrm>
            <a:custGeom>
              <a:avLst/>
              <a:gdLst/>
              <a:ahLst/>
              <a:cxnLst/>
              <a:rect l="l" t="t" r="r" b="b"/>
              <a:pathLst>
                <a:path w="1399159" h="1597914">
                  <a:moveTo>
                    <a:pt x="0" y="0"/>
                  </a:moveTo>
                  <a:lnTo>
                    <a:pt x="1399159" y="0"/>
                  </a:lnTo>
                  <a:lnTo>
                    <a:pt x="1399159" y="1597914"/>
                  </a:lnTo>
                  <a:lnTo>
                    <a:pt x="0" y="1597914"/>
                  </a:lnTo>
                  <a:close/>
                </a:path>
              </a:pathLst>
            </a:custGeom>
            <a:solidFill>
              <a:srgbClr val="FFFFFF"/>
            </a:solidFill>
          </p:spPr>
          <p:txBody>
            <a:bodyPr/>
            <a:lstStyle/>
            <a:p>
              <a:endParaRPr lang="en-US" dirty="0"/>
            </a:p>
          </p:txBody>
        </p:sp>
        <p:sp>
          <p:nvSpPr>
            <p:cNvPr id="28" name="Freeform 22">
              <a:extLst>
                <a:ext uri="{FF2B5EF4-FFF2-40B4-BE49-F238E27FC236}">
                  <a16:creationId xmlns:a16="http://schemas.microsoft.com/office/drawing/2014/main" id="{9F5E4BAC-0FBE-E164-22F4-307AF69FE74F}"/>
                </a:ext>
              </a:extLst>
            </p:cNvPr>
            <p:cNvSpPr/>
            <p:nvPr/>
          </p:nvSpPr>
          <p:spPr>
            <a:xfrm>
              <a:off x="0" y="0"/>
              <a:ext cx="1415923" cy="1614678"/>
            </a:xfrm>
            <a:custGeom>
              <a:avLst/>
              <a:gdLst/>
              <a:ahLst/>
              <a:cxnLst/>
              <a:rect l="l" t="t" r="r" b="b"/>
              <a:pathLst>
                <a:path w="1415923" h="1614678">
                  <a:moveTo>
                    <a:pt x="8382" y="0"/>
                  </a:moveTo>
                  <a:lnTo>
                    <a:pt x="1407541" y="0"/>
                  </a:lnTo>
                  <a:cubicBezTo>
                    <a:pt x="1412240" y="0"/>
                    <a:pt x="1415923" y="3810"/>
                    <a:pt x="1415923" y="8382"/>
                  </a:cubicBezTo>
                  <a:lnTo>
                    <a:pt x="1415923" y="1606296"/>
                  </a:lnTo>
                  <a:cubicBezTo>
                    <a:pt x="1415923" y="1610995"/>
                    <a:pt x="1412113" y="1614678"/>
                    <a:pt x="1407541" y="1614678"/>
                  </a:cubicBezTo>
                  <a:lnTo>
                    <a:pt x="8382" y="1614678"/>
                  </a:lnTo>
                  <a:cubicBezTo>
                    <a:pt x="3683" y="1614678"/>
                    <a:pt x="0" y="1610868"/>
                    <a:pt x="0" y="1606296"/>
                  </a:cubicBezTo>
                  <a:lnTo>
                    <a:pt x="0" y="8382"/>
                  </a:lnTo>
                  <a:cubicBezTo>
                    <a:pt x="0" y="3810"/>
                    <a:pt x="3810" y="0"/>
                    <a:pt x="8382" y="0"/>
                  </a:cubicBezTo>
                  <a:moveTo>
                    <a:pt x="8382" y="16764"/>
                  </a:moveTo>
                  <a:lnTo>
                    <a:pt x="8382" y="8382"/>
                  </a:lnTo>
                  <a:lnTo>
                    <a:pt x="16764" y="8382"/>
                  </a:lnTo>
                  <a:lnTo>
                    <a:pt x="16764" y="1606296"/>
                  </a:lnTo>
                  <a:lnTo>
                    <a:pt x="8382" y="1606296"/>
                  </a:lnTo>
                  <a:lnTo>
                    <a:pt x="8382" y="1597914"/>
                  </a:lnTo>
                  <a:lnTo>
                    <a:pt x="1407541" y="1597914"/>
                  </a:lnTo>
                  <a:lnTo>
                    <a:pt x="1407541" y="1606296"/>
                  </a:lnTo>
                  <a:lnTo>
                    <a:pt x="1399159" y="1606296"/>
                  </a:lnTo>
                  <a:lnTo>
                    <a:pt x="1399159" y="8382"/>
                  </a:lnTo>
                  <a:lnTo>
                    <a:pt x="1407541" y="8382"/>
                  </a:lnTo>
                  <a:lnTo>
                    <a:pt x="1407541" y="16764"/>
                  </a:lnTo>
                  <a:lnTo>
                    <a:pt x="8382" y="16764"/>
                  </a:lnTo>
                  <a:close/>
                </a:path>
              </a:pathLst>
            </a:custGeom>
            <a:solidFill>
              <a:srgbClr val="FFFFFF"/>
            </a:solidFill>
          </p:spPr>
          <p:txBody>
            <a:bodyPr/>
            <a:lstStyle/>
            <a:p>
              <a:endParaRPr lang="en-US" dirty="0"/>
            </a:p>
          </p:txBody>
        </p:sp>
      </p:grpSp>
      <p:grpSp>
        <p:nvGrpSpPr>
          <p:cNvPr id="37" name="Group 31">
            <a:extLst>
              <a:ext uri="{FF2B5EF4-FFF2-40B4-BE49-F238E27FC236}">
                <a16:creationId xmlns:a16="http://schemas.microsoft.com/office/drawing/2014/main" id="{9EA8070F-42D0-4A7A-3939-A6014971F07A}"/>
              </a:ext>
            </a:extLst>
          </p:cNvPr>
          <p:cNvGrpSpPr/>
          <p:nvPr userDrawn="1"/>
        </p:nvGrpSpPr>
        <p:grpSpPr>
          <a:xfrm>
            <a:off x="32615100" y="14117580"/>
            <a:ext cx="3433680" cy="237960"/>
            <a:chOff x="0" y="0"/>
            <a:chExt cx="4578240" cy="317280"/>
          </a:xfrm>
        </p:grpSpPr>
        <p:sp>
          <p:nvSpPr>
            <p:cNvPr id="38" name="Freeform 32">
              <a:extLst>
                <a:ext uri="{FF2B5EF4-FFF2-40B4-BE49-F238E27FC236}">
                  <a16:creationId xmlns:a16="http://schemas.microsoft.com/office/drawing/2014/main" id="{86E38ACC-4310-C738-4A69-C3D2059B184C}"/>
                </a:ext>
              </a:extLst>
            </p:cNvPr>
            <p:cNvSpPr/>
            <p:nvPr/>
          </p:nvSpPr>
          <p:spPr>
            <a:xfrm>
              <a:off x="8382" y="8382"/>
              <a:ext cx="4561459" cy="300482"/>
            </a:xfrm>
            <a:custGeom>
              <a:avLst/>
              <a:gdLst/>
              <a:ahLst/>
              <a:cxnLst/>
              <a:rect l="l" t="t" r="r" b="b"/>
              <a:pathLst>
                <a:path w="4561459" h="300482">
                  <a:moveTo>
                    <a:pt x="0" y="0"/>
                  </a:moveTo>
                  <a:lnTo>
                    <a:pt x="4561459" y="0"/>
                  </a:lnTo>
                  <a:lnTo>
                    <a:pt x="4561459" y="300482"/>
                  </a:lnTo>
                  <a:lnTo>
                    <a:pt x="0" y="300482"/>
                  </a:lnTo>
                  <a:close/>
                </a:path>
              </a:pathLst>
            </a:custGeom>
            <a:solidFill>
              <a:srgbClr val="FFFFFF"/>
            </a:solidFill>
          </p:spPr>
          <p:txBody>
            <a:bodyPr/>
            <a:lstStyle/>
            <a:p>
              <a:endParaRPr lang="en-US" dirty="0"/>
            </a:p>
          </p:txBody>
        </p:sp>
        <p:sp>
          <p:nvSpPr>
            <p:cNvPr id="39" name="Freeform 33">
              <a:extLst>
                <a:ext uri="{FF2B5EF4-FFF2-40B4-BE49-F238E27FC236}">
                  <a16:creationId xmlns:a16="http://schemas.microsoft.com/office/drawing/2014/main" id="{CE1E2234-4D73-33A9-F426-220C1179FEE2}"/>
                </a:ext>
              </a:extLst>
            </p:cNvPr>
            <p:cNvSpPr/>
            <p:nvPr/>
          </p:nvSpPr>
          <p:spPr>
            <a:xfrm>
              <a:off x="0" y="0"/>
              <a:ext cx="4578223" cy="317246"/>
            </a:xfrm>
            <a:custGeom>
              <a:avLst/>
              <a:gdLst/>
              <a:ahLst/>
              <a:cxnLst/>
              <a:rect l="l" t="t" r="r" b="b"/>
              <a:pathLst>
                <a:path w="4578223" h="317246">
                  <a:moveTo>
                    <a:pt x="8382" y="0"/>
                  </a:moveTo>
                  <a:lnTo>
                    <a:pt x="4569841" y="0"/>
                  </a:lnTo>
                  <a:cubicBezTo>
                    <a:pt x="4574540" y="0"/>
                    <a:pt x="4578223" y="3810"/>
                    <a:pt x="4578223" y="8382"/>
                  </a:cubicBezTo>
                  <a:lnTo>
                    <a:pt x="4578223" y="308864"/>
                  </a:lnTo>
                  <a:cubicBezTo>
                    <a:pt x="4578223" y="313563"/>
                    <a:pt x="4574413" y="317246"/>
                    <a:pt x="4569841" y="317246"/>
                  </a:cubicBezTo>
                  <a:lnTo>
                    <a:pt x="8382" y="317246"/>
                  </a:lnTo>
                  <a:cubicBezTo>
                    <a:pt x="3683" y="317246"/>
                    <a:pt x="0" y="313436"/>
                    <a:pt x="0" y="308864"/>
                  </a:cubicBezTo>
                  <a:lnTo>
                    <a:pt x="0" y="8382"/>
                  </a:lnTo>
                  <a:cubicBezTo>
                    <a:pt x="0" y="3810"/>
                    <a:pt x="3810" y="0"/>
                    <a:pt x="8382" y="0"/>
                  </a:cubicBezTo>
                  <a:moveTo>
                    <a:pt x="8382" y="16764"/>
                  </a:moveTo>
                  <a:lnTo>
                    <a:pt x="8382" y="8382"/>
                  </a:lnTo>
                  <a:lnTo>
                    <a:pt x="16764" y="8382"/>
                  </a:lnTo>
                  <a:lnTo>
                    <a:pt x="16764" y="308864"/>
                  </a:lnTo>
                  <a:lnTo>
                    <a:pt x="8382" y="308864"/>
                  </a:lnTo>
                  <a:lnTo>
                    <a:pt x="8382" y="300482"/>
                  </a:lnTo>
                  <a:lnTo>
                    <a:pt x="4569841" y="300482"/>
                  </a:lnTo>
                  <a:lnTo>
                    <a:pt x="4569841" y="308864"/>
                  </a:lnTo>
                  <a:lnTo>
                    <a:pt x="4561459" y="308864"/>
                  </a:lnTo>
                  <a:lnTo>
                    <a:pt x="4561459" y="8382"/>
                  </a:lnTo>
                  <a:lnTo>
                    <a:pt x="4569841" y="8382"/>
                  </a:lnTo>
                  <a:lnTo>
                    <a:pt x="4569841" y="16764"/>
                  </a:lnTo>
                  <a:lnTo>
                    <a:pt x="8382" y="16764"/>
                  </a:lnTo>
                  <a:close/>
                </a:path>
              </a:pathLst>
            </a:custGeom>
            <a:solidFill>
              <a:srgbClr val="FFFFFF"/>
            </a:solidFill>
          </p:spPr>
          <p:txBody>
            <a:bodyPr/>
            <a:lstStyle/>
            <a:p>
              <a:endParaRPr lang="en-US" dirty="0"/>
            </a:p>
          </p:txBody>
        </p:sp>
      </p:grpSp>
      <p:sp>
        <p:nvSpPr>
          <p:cNvPr id="51" name="Freeform 99">
            <a:extLst>
              <a:ext uri="{FF2B5EF4-FFF2-40B4-BE49-F238E27FC236}">
                <a16:creationId xmlns:a16="http://schemas.microsoft.com/office/drawing/2014/main" id="{E5EEDF9A-C3E4-63D2-BB54-BE2ACC24EDFC}"/>
              </a:ext>
            </a:extLst>
          </p:cNvPr>
          <p:cNvSpPr/>
          <p:nvPr userDrawn="1"/>
        </p:nvSpPr>
        <p:spPr>
          <a:xfrm flipV="1">
            <a:off x="-1379502" y="-1722"/>
            <a:ext cx="39863470" cy="5983878"/>
          </a:xfrm>
          <a:custGeom>
            <a:avLst/>
            <a:gdLst/>
            <a:ahLst/>
            <a:cxnLst/>
            <a:rect l="l" t="t" r="r" b="b"/>
            <a:pathLst>
              <a:path w="38917139" h="11172462">
                <a:moveTo>
                  <a:pt x="0" y="11172462"/>
                </a:moveTo>
                <a:lnTo>
                  <a:pt x="38917139" y="11172462"/>
                </a:lnTo>
                <a:lnTo>
                  <a:pt x="38917139" y="0"/>
                </a:lnTo>
                <a:lnTo>
                  <a:pt x="0" y="0"/>
                </a:lnTo>
                <a:lnTo>
                  <a:pt x="0" y="11172462"/>
                </a:lnTo>
                <a:close/>
              </a:path>
            </a:pathLst>
          </a:custGeom>
          <a:blipFill>
            <a:blip r:embed="rId2">
              <a:extLst>
                <a:ext uri="{96DAC541-7B7A-43D3-8B79-37D633B846F1}">
                  <asvg:svgBlip xmlns:asvg="http://schemas.microsoft.com/office/drawing/2016/SVG/main" r:embed="rId3"/>
                </a:ext>
              </a:extLst>
            </a:blip>
            <a:stretch>
              <a:fillRect l="3541" t="-467" r="-316" b="-44744"/>
            </a:stretch>
          </a:blipFill>
        </p:spPr>
        <p:txBody>
          <a:bodyPr/>
          <a:lstStyle/>
          <a:p>
            <a:endParaRPr lang="en-US" dirty="0"/>
          </a:p>
        </p:txBody>
      </p:sp>
      <p:sp>
        <p:nvSpPr>
          <p:cNvPr id="52" name="Freeform 39">
            <a:extLst>
              <a:ext uri="{FF2B5EF4-FFF2-40B4-BE49-F238E27FC236}">
                <a16:creationId xmlns:a16="http://schemas.microsoft.com/office/drawing/2014/main" id="{68E468BB-CE01-15F5-DB29-2DFA02A9F748}"/>
              </a:ext>
            </a:extLst>
          </p:cNvPr>
          <p:cNvSpPr/>
          <p:nvPr userDrawn="1"/>
        </p:nvSpPr>
        <p:spPr>
          <a:xfrm>
            <a:off x="394049" y="218513"/>
            <a:ext cx="2997858" cy="1220439"/>
          </a:xfrm>
          <a:custGeom>
            <a:avLst/>
            <a:gdLst/>
            <a:ahLst/>
            <a:cxnLst/>
            <a:rect l="l" t="t" r="r" b="b"/>
            <a:pathLst>
              <a:path w="4444819" h="1840830">
                <a:moveTo>
                  <a:pt x="0" y="0"/>
                </a:moveTo>
                <a:lnTo>
                  <a:pt x="4444820" y="0"/>
                </a:lnTo>
                <a:lnTo>
                  <a:pt x="4444820" y="1840830"/>
                </a:lnTo>
                <a:lnTo>
                  <a:pt x="0" y="1840830"/>
                </a:lnTo>
                <a:lnTo>
                  <a:pt x="0" y="0"/>
                </a:lnTo>
                <a:close/>
              </a:path>
            </a:pathLst>
          </a:custGeom>
          <a:blipFill>
            <a:blip r:embed="rId4"/>
            <a:stretch>
              <a:fillRect t="-2564" b="-2564"/>
            </a:stretch>
          </a:blipFill>
        </p:spPr>
        <p:txBody>
          <a:bodyPr/>
          <a:lstStyle/>
          <a:p>
            <a:endParaRPr lang="en-US" dirty="0"/>
          </a:p>
        </p:txBody>
      </p:sp>
      <p:sp>
        <p:nvSpPr>
          <p:cNvPr id="53" name="Freeform 50">
            <a:extLst>
              <a:ext uri="{FF2B5EF4-FFF2-40B4-BE49-F238E27FC236}">
                <a16:creationId xmlns:a16="http://schemas.microsoft.com/office/drawing/2014/main" id="{149B99B6-45F2-C2B9-F989-72F22CF2AB3F}"/>
              </a:ext>
            </a:extLst>
          </p:cNvPr>
          <p:cNvSpPr/>
          <p:nvPr userDrawn="1"/>
        </p:nvSpPr>
        <p:spPr>
          <a:xfrm>
            <a:off x="34975800" y="715886"/>
            <a:ext cx="3034951" cy="1375456"/>
          </a:xfrm>
          <a:custGeom>
            <a:avLst/>
            <a:gdLst/>
            <a:ahLst/>
            <a:cxnLst/>
            <a:rect l="l" t="t" r="r" b="b"/>
            <a:pathLst>
              <a:path w="4444819" h="1840830">
                <a:moveTo>
                  <a:pt x="0" y="0"/>
                </a:moveTo>
                <a:lnTo>
                  <a:pt x="4444819" y="0"/>
                </a:lnTo>
                <a:lnTo>
                  <a:pt x="4444819" y="1840830"/>
                </a:lnTo>
                <a:lnTo>
                  <a:pt x="0" y="1840830"/>
                </a:lnTo>
                <a:lnTo>
                  <a:pt x="0" y="0"/>
                </a:lnTo>
                <a:close/>
              </a:path>
            </a:pathLst>
          </a:custGeom>
          <a:blipFill>
            <a:blip r:embed="rId4"/>
            <a:stretch>
              <a:fillRect t="-2564" b="-2564"/>
            </a:stretch>
          </a:blipFill>
        </p:spPr>
        <p:txBody>
          <a:bodyPr/>
          <a:lstStyle/>
          <a:p>
            <a:endParaRPr lang="en-US" dirty="0"/>
          </a:p>
        </p:txBody>
      </p:sp>
      <p:sp>
        <p:nvSpPr>
          <p:cNvPr id="57" name="Text Placeholder 56">
            <a:extLst>
              <a:ext uri="{FF2B5EF4-FFF2-40B4-BE49-F238E27FC236}">
                <a16:creationId xmlns:a16="http://schemas.microsoft.com/office/drawing/2014/main" id="{D3A3FD26-9522-C856-9434-9925B6F8E1B8}"/>
              </a:ext>
            </a:extLst>
          </p:cNvPr>
          <p:cNvSpPr>
            <a:spLocks noGrp="1"/>
          </p:cNvSpPr>
          <p:nvPr>
            <p:ph type="body" sz="quarter" idx="10"/>
          </p:nvPr>
        </p:nvSpPr>
        <p:spPr>
          <a:xfrm>
            <a:off x="8421865" y="1917119"/>
            <a:ext cx="20178600" cy="1492599"/>
          </a:xfrm>
        </p:spPr>
        <p:txBody>
          <a:bodyPr/>
          <a:lstStyle>
            <a:lvl1pPr marL="0" indent="0">
              <a:buNone/>
              <a:defRPr/>
            </a:lvl1pPr>
          </a:lstStyle>
          <a:p>
            <a:pPr lvl="0"/>
            <a:endParaRPr lang="en-US" dirty="0"/>
          </a:p>
        </p:txBody>
      </p:sp>
      <p:sp>
        <p:nvSpPr>
          <p:cNvPr id="59" name="Text Placeholder 58">
            <a:extLst>
              <a:ext uri="{FF2B5EF4-FFF2-40B4-BE49-F238E27FC236}">
                <a16:creationId xmlns:a16="http://schemas.microsoft.com/office/drawing/2014/main" id="{76743C44-4068-0F6B-1E22-89FDD31F242B}"/>
              </a:ext>
            </a:extLst>
          </p:cNvPr>
          <p:cNvSpPr>
            <a:spLocks noGrp="1"/>
          </p:cNvSpPr>
          <p:nvPr>
            <p:ph type="body" sz="quarter" idx="11"/>
          </p:nvPr>
        </p:nvSpPr>
        <p:spPr>
          <a:xfrm>
            <a:off x="3942773" y="3997268"/>
            <a:ext cx="30320653" cy="1387440"/>
          </a:xfrm>
        </p:spPr>
        <p:txBody>
          <a:bodyPr/>
          <a:lstStyle>
            <a:lvl1pPr marL="0" indent="0">
              <a:buNone/>
              <a:defRPr/>
            </a:lvl1pPr>
          </a:lstStyle>
          <a:p>
            <a:pPr lvl="0"/>
            <a:endParaRPr lang="en-US" dirty="0"/>
          </a:p>
        </p:txBody>
      </p:sp>
      <p:sp>
        <p:nvSpPr>
          <p:cNvPr id="61" name="Text Placeholder 60">
            <a:extLst>
              <a:ext uri="{FF2B5EF4-FFF2-40B4-BE49-F238E27FC236}">
                <a16:creationId xmlns:a16="http://schemas.microsoft.com/office/drawing/2014/main" id="{BA0D013C-46F3-13B7-B645-A3BDEB4F3875}"/>
              </a:ext>
            </a:extLst>
          </p:cNvPr>
          <p:cNvSpPr>
            <a:spLocks noGrp="1"/>
          </p:cNvSpPr>
          <p:nvPr>
            <p:ph type="body" sz="quarter" idx="12"/>
          </p:nvPr>
        </p:nvSpPr>
        <p:spPr>
          <a:xfrm>
            <a:off x="1345791" y="6036704"/>
            <a:ext cx="9982200" cy="740377"/>
          </a:xfrm>
        </p:spPr>
        <p:txBody>
          <a:bodyPr/>
          <a:lstStyle>
            <a:lvl1pPr marL="0" indent="0">
              <a:buNone/>
              <a:defRPr/>
            </a:lvl1pPr>
          </a:lstStyle>
          <a:p>
            <a:pPr lvl="0"/>
            <a:endParaRPr lang="en-US" dirty="0"/>
          </a:p>
        </p:txBody>
      </p:sp>
      <p:sp>
        <p:nvSpPr>
          <p:cNvPr id="62" name="Text Placeholder 60">
            <a:extLst>
              <a:ext uri="{FF2B5EF4-FFF2-40B4-BE49-F238E27FC236}">
                <a16:creationId xmlns:a16="http://schemas.microsoft.com/office/drawing/2014/main" id="{2425DF46-3ECF-939C-9CF2-5F506411B601}"/>
              </a:ext>
            </a:extLst>
          </p:cNvPr>
          <p:cNvSpPr>
            <a:spLocks noGrp="1"/>
          </p:cNvSpPr>
          <p:nvPr>
            <p:ph type="body" sz="quarter" idx="13"/>
          </p:nvPr>
        </p:nvSpPr>
        <p:spPr>
          <a:xfrm>
            <a:off x="1255791" y="9440245"/>
            <a:ext cx="9982200" cy="740377"/>
          </a:xfrm>
        </p:spPr>
        <p:txBody>
          <a:bodyPr/>
          <a:lstStyle>
            <a:lvl1pPr marL="0" indent="0">
              <a:buNone/>
              <a:defRPr/>
            </a:lvl1pPr>
          </a:lstStyle>
          <a:p>
            <a:pPr lvl="0"/>
            <a:endParaRPr lang="en-US" dirty="0"/>
          </a:p>
        </p:txBody>
      </p:sp>
      <p:sp>
        <p:nvSpPr>
          <p:cNvPr id="63" name="Text Placeholder 60">
            <a:extLst>
              <a:ext uri="{FF2B5EF4-FFF2-40B4-BE49-F238E27FC236}">
                <a16:creationId xmlns:a16="http://schemas.microsoft.com/office/drawing/2014/main" id="{764CB962-568D-FF36-617A-F4A882FC488E}"/>
              </a:ext>
            </a:extLst>
          </p:cNvPr>
          <p:cNvSpPr>
            <a:spLocks noGrp="1"/>
          </p:cNvSpPr>
          <p:nvPr>
            <p:ph type="body" sz="quarter" idx="14"/>
          </p:nvPr>
        </p:nvSpPr>
        <p:spPr>
          <a:xfrm>
            <a:off x="1345791" y="16192961"/>
            <a:ext cx="9982200" cy="740377"/>
          </a:xfrm>
        </p:spPr>
        <p:txBody>
          <a:bodyPr/>
          <a:lstStyle>
            <a:lvl1pPr marL="0" indent="0">
              <a:buNone/>
              <a:defRPr/>
            </a:lvl1pPr>
          </a:lstStyle>
          <a:p>
            <a:pPr lvl="0"/>
            <a:endParaRPr lang="en-US" dirty="0"/>
          </a:p>
        </p:txBody>
      </p:sp>
      <p:sp>
        <p:nvSpPr>
          <p:cNvPr id="64" name="Text Placeholder 60">
            <a:extLst>
              <a:ext uri="{FF2B5EF4-FFF2-40B4-BE49-F238E27FC236}">
                <a16:creationId xmlns:a16="http://schemas.microsoft.com/office/drawing/2014/main" id="{3BE02629-EC7D-4F53-A904-864C0A7DACC5}"/>
              </a:ext>
            </a:extLst>
          </p:cNvPr>
          <p:cNvSpPr>
            <a:spLocks noGrp="1"/>
          </p:cNvSpPr>
          <p:nvPr>
            <p:ph type="body" sz="quarter" idx="15"/>
          </p:nvPr>
        </p:nvSpPr>
        <p:spPr>
          <a:xfrm>
            <a:off x="7940833" y="26233584"/>
            <a:ext cx="21140664" cy="750152"/>
          </a:xfrm>
        </p:spPr>
        <p:txBody>
          <a:bodyPr/>
          <a:lstStyle>
            <a:lvl1pPr marL="0" indent="0">
              <a:buNone/>
              <a:defRPr/>
            </a:lvl1pPr>
          </a:lstStyle>
          <a:p>
            <a:pPr lvl="0"/>
            <a:endParaRPr lang="en-US" dirty="0"/>
          </a:p>
        </p:txBody>
      </p:sp>
      <p:sp>
        <p:nvSpPr>
          <p:cNvPr id="65" name="Text Placeholder 60">
            <a:extLst>
              <a:ext uri="{FF2B5EF4-FFF2-40B4-BE49-F238E27FC236}">
                <a16:creationId xmlns:a16="http://schemas.microsoft.com/office/drawing/2014/main" id="{95397340-7E2C-0126-4968-A8685E77E5E5}"/>
              </a:ext>
            </a:extLst>
          </p:cNvPr>
          <p:cNvSpPr>
            <a:spLocks noGrp="1"/>
          </p:cNvSpPr>
          <p:nvPr>
            <p:ph type="body" sz="quarter" idx="16"/>
          </p:nvPr>
        </p:nvSpPr>
        <p:spPr>
          <a:xfrm>
            <a:off x="26989140" y="6120409"/>
            <a:ext cx="9982200" cy="740377"/>
          </a:xfrm>
        </p:spPr>
        <p:txBody>
          <a:bodyPr/>
          <a:lstStyle>
            <a:lvl1pPr marL="0" indent="0">
              <a:buNone/>
              <a:defRPr/>
            </a:lvl1pPr>
          </a:lstStyle>
          <a:p>
            <a:pPr lvl="0"/>
            <a:endParaRPr lang="en-US" dirty="0"/>
          </a:p>
        </p:txBody>
      </p:sp>
      <p:sp>
        <p:nvSpPr>
          <p:cNvPr id="67" name="Text Placeholder 66">
            <a:extLst>
              <a:ext uri="{FF2B5EF4-FFF2-40B4-BE49-F238E27FC236}">
                <a16:creationId xmlns:a16="http://schemas.microsoft.com/office/drawing/2014/main" id="{07ED5291-02E6-5957-6122-BD07C1491A40}"/>
              </a:ext>
            </a:extLst>
          </p:cNvPr>
          <p:cNvSpPr>
            <a:spLocks noGrp="1"/>
          </p:cNvSpPr>
          <p:nvPr>
            <p:ph type="body" sz="quarter" idx="17"/>
          </p:nvPr>
        </p:nvSpPr>
        <p:spPr>
          <a:xfrm>
            <a:off x="214313" y="6896099"/>
            <a:ext cx="12139808" cy="2273930"/>
          </a:xfrm>
        </p:spPr>
        <p:txBody>
          <a:bodyPr/>
          <a:lstStyle>
            <a:lvl1pPr marL="0" indent="0">
              <a:buNone/>
              <a:defRPr/>
            </a:lvl1pPr>
          </a:lstStyle>
          <a:p>
            <a:pPr lvl="0"/>
            <a:endParaRPr lang="en-US" dirty="0"/>
          </a:p>
        </p:txBody>
      </p:sp>
      <p:sp>
        <p:nvSpPr>
          <p:cNvPr id="68" name="Text Placeholder 66">
            <a:extLst>
              <a:ext uri="{FF2B5EF4-FFF2-40B4-BE49-F238E27FC236}">
                <a16:creationId xmlns:a16="http://schemas.microsoft.com/office/drawing/2014/main" id="{1E4BF1F6-7D8A-462A-41E4-1417F90C7477}"/>
              </a:ext>
            </a:extLst>
          </p:cNvPr>
          <p:cNvSpPr>
            <a:spLocks noGrp="1"/>
          </p:cNvSpPr>
          <p:nvPr>
            <p:ph type="body" sz="quarter" idx="18"/>
          </p:nvPr>
        </p:nvSpPr>
        <p:spPr>
          <a:xfrm>
            <a:off x="214313" y="10385109"/>
            <a:ext cx="12139808" cy="5491439"/>
          </a:xfrm>
        </p:spPr>
        <p:txBody>
          <a:bodyPr/>
          <a:lstStyle>
            <a:lvl1pPr marL="0" indent="0">
              <a:buNone/>
              <a:defRPr/>
            </a:lvl1pPr>
          </a:lstStyle>
          <a:p>
            <a:pPr lvl="0"/>
            <a:endParaRPr lang="en-US" dirty="0"/>
          </a:p>
        </p:txBody>
      </p:sp>
      <p:sp>
        <p:nvSpPr>
          <p:cNvPr id="69" name="Text Placeholder 66">
            <a:extLst>
              <a:ext uri="{FF2B5EF4-FFF2-40B4-BE49-F238E27FC236}">
                <a16:creationId xmlns:a16="http://schemas.microsoft.com/office/drawing/2014/main" id="{9934F891-30BD-3E90-F996-D07792ECEFBB}"/>
              </a:ext>
            </a:extLst>
          </p:cNvPr>
          <p:cNvSpPr>
            <a:spLocks noGrp="1"/>
          </p:cNvSpPr>
          <p:nvPr>
            <p:ph type="body" sz="quarter" idx="19"/>
          </p:nvPr>
        </p:nvSpPr>
        <p:spPr>
          <a:xfrm>
            <a:off x="217943" y="17259676"/>
            <a:ext cx="12139808" cy="8808643"/>
          </a:xfrm>
        </p:spPr>
        <p:txBody>
          <a:bodyPr/>
          <a:lstStyle>
            <a:lvl1pPr marL="0" indent="0">
              <a:buNone/>
              <a:defRPr/>
            </a:lvl1pPr>
          </a:lstStyle>
          <a:p>
            <a:pPr lvl="0"/>
            <a:endParaRPr lang="en-US" dirty="0"/>
          </a:p>
        </p:txBody>
      </p:sp>
      <p:sp>
        <p:nvSpPr>
          <p:cNvPr id="70" name="Text Placeholder 66">
            <a:extLst>
              <a:ext uri="{FF2B5EF4-FFF2-40B4-BE49-F238E27FC236}">
                <a16:creationId xmlns:a16="http://schemas.microsoft.com/office/drawing/2014/main" id="{AAD8AD4C-F1DA-D6DF-ADA9-06CC41FFB60C}"/>
              </a:ext>
            </a:extLst>
          </p:cNvPr>
          <p:cNvSpPr>
            <a:spLocks noGrp="1"/>
          </p:cNvSpPr>
          <p:nvPr>
            <p:ph type="body" sz="quarter" idx="20"/>
          </p:nvPr>
        </p:nvSpPr>
        <p:spPr>
          <a:xfrm>
            <a:off x="25910336" y="7303160"/>
            <a:ext cx="12139808" cy="6752320"/>
          </a:xfrm>
        </p:spPr>
        <p:txBody>
          <a:bodyPr/>
          <a:lstStyle>
            <a:lvl1pPr marL="0" indent="0">
              <a:buNone/>
              <a:defRPr/>
            </a:lvl1pPr>
          </a:lstStyle>
          <a:p>
            <a:pPr lvl="0"/>
            <a:endParaRPr lang="en-US" dirty="0"/>
          </a:p>
        </p:txBody>
      </p:sp>
      <p:sp>
        <p:nvSpPr>
          <p:cNvPr id="72" name="Content Placeholder 71">
            <a:extLst>
              <a:ext uri="{FF2B5EF4-FFF2-40B4-BE49-F238E27FC236}">
                <a16:creationId xmlns:a16="http://schemas.microsoft.com/office/drawing/2014/main" id="{26FFDCDA-FBE1-86A3-9958-12E881DDD901}"/>
              </a:ext>
            </a:extLst>
          </p:cNvPr>
          <p:cNvSpPr>
            <a:spLocks noGrp="1"/>
          </p:cNvSpPr>
          <p:nvPr>
            <p:ph sz="quarter" idx="21"/>
          </p:nvPr>
        </p:nvSpPr>
        <p:spPr>
          <a:xfrm>
            <a:off x="25910337" y="14349413"/>
            <a:ext cx="12276520" cy="11582312"/>
          </a:xfrm>
        </p:spPr>
        <p:txBody>
          <a:bodyPr/>
          <a:lstStyle>
            <a:lvl1pPr marL="0" indent="0">
              <a:buNone/>
              <a:defRPr/>
            </a:lvl1pPr>
          </a:lstStyle>
          <a:p>
            <a:pPr lvl="0"/>
            <a:endParaRPr lang="en-US" dirty="0"/>
          </a:p>
        </p:txBody>
      </p:sp>
      <p:sp>
        <p:nvSpPr>
          <p:cNvPr id="74" name="Content Placeholder 73">
            <a:extLst>
              <a:ext uri="{FF2B5EF4-FFF2-40B4-BE49-F238E27FC236}">
                <a16:creationId xmlns:a16="http://schemas.microsoft.com/office/drawing/2014/main" id="{F6B89E8E-6092-C12A-32A2-08B5120ABAF4}"/>
              </a:ext>
            </a:extLst>
          </p:cNvPr>
          <p:cNvSpPr>
            <a:spLocks noGrp="1"/>
          </p:cNvSpPr>
          <p:nvPr>
            <p:ph sz="quarter" idx="22"/>
          </p:nvPr>
        </p:nvSpPr>
        <p:spPr>
          <a:xfrm>
            <a:off x="12767079" y="6278416"/>
            <a:ext cx="12761943" cy="4892973"/>
          </a:xfrm>
        </p:spPr>
        <p:txBody>
          <a:bodyPr/>
          <a:lstStyle>
            <a:lvl1pPr marL="0" indent="0">
              <a:buNone/>
              <a:defRPr/>
            </a:lvl1pPr>
          </a:lstStyle>
          <a:p>
            <a:pPr lvl="0"/>
            <a:endParaRPr lang="en-US" dirty="0"/>
          </a:p>
        </p:txBody>
      </p:sp>
      <p:sp>
        <p:nvSpPr>
          <p:cNvPr id="76" name="Content Placeholder 75">
            <a:extLst>
              <a:ext uri="{FF2B5EF4-FFF2-40B4-BE49-F238E27FC236}">
                <a16:creationId xmlns:a16="http://schemas.microsoft.com/office/drawing/2014/main" id="{4F2A4A19-4D88-381A-7679-43E3BD879CDD}"/>
              </a:ext>
            </a:extLst>
          </p:cNvPr>
          <p:cNvSpPr>
            <a:spLocks noGrp="1"/>
          </p:cNvSpPr>
          <p:nvPr>
            <p:ph sz="quarter" idx="23"/>
          </p:nvPr>
        </p:nvSpPr>
        <p:spPr>
          <a:xfrm>
            <a:off x="12714189" y="12843132"/>
            <a:ext cx="12761943" cy="4892973"/>
          </a:xfrm>
        </p:spPr>
        <p:txBody>
          <a:bodyPr/>
          <a:lstStyle>
            <a:lvl1pPr marL="0" indent="0">
              <a:buNone/>
              <a:defRPr lang="en-US" dirty="0"/>
            </a:lvl1pPr>
          </a:lstStyle>
          <a:p>
            <a:pPr lvl="0"/>
            <a:endParaRPr lang="en-US" dirty="0"/>
          </a:p>
        </p:txBody>
      </p:sp>
      <p:sp>
        <p:nvSpPr>
          <p:cNvPr id="79" name="Content Placeholder 78">
            <a:extLst>
              <a:ext uri="{FF2B5EF4-FFF2-40B4-BE49-F238E27FC236}">
                <a16:creationId xmlns:a16="http://schemas.microsoft.com/office/drawing/2014/main" id="{5FBDB515-A418-D2DE-2E01-AA23E826AE0B}"/>
              </a:ext>
            </a:extLst>
          </p:cNvPr>
          <p:cNvSpPr>
            <a:spLocks noGrp="1"/>
          </p:cNvSpPr>
          <p:nvPr>
            <p:ph sz="quarter" idx="24"/>
          </p:nvPr>
        </p:nvSpPr>
        <p:spPr>
          <a:xfrm>
            <a:off x="12750800" y="19326224"/>
            <a:ext cx="12761942" cy="5143597"/>
          </a:xfrm>
        </p:spPr>
        <p:txBody>
          <a:bodyPr/>
          <a:lstStyle>
            <a:lvl1pPr marL="0" indent="0">
              <a:buNone/>
              <a:defRPr/>
            </a:lvl1pPr>
          </a:lstStyle>
          <a:p>
            <a:pPr lvl="0"/>
            <a:endParaRPr lang="en-US" dirty="0"/>
          </a:p>
        </p:txBody>
      </p:sp>
      <p:sp>
        <p:nvSpPr>
          <p:cNvPr id="81" name="Text Placeholder 80">
            <a:extLst>
              <a:ext uri="{FF2B5EF4-FFF2-40B4-BE49-F238E27FC236}">
                <a16:creationId xmlns:a16="http://schemas.microsoft.com/office/drawing/2014/main" id="{29FA9598-6F48-61A7-6743-3182F26E7B56}"/>
              </a:ext>
            </a:extLst>
          </p:cNvPr>
          <p:cNvSpPr>
            <a:spLocks noGrp="1"/>
          </p:cNvSpPr>
          <p:nvPr>
            <p:ph type="body" sz="quarter" idx="25"/>
          </p:nvPr>
        </p:nvSpPr>
        <p:spPr>
          <a:xfrm>
            <a:off x="12766674" y="11582399"/>
            <a:ext cx="12746067" cy="1002751"/>
          </a:xfrm>
        </p:spPr>
        <p:txBody>
          <a:bodyPr/>
          <a:lstStyle>
            <a:lvl1pPr marL="0" indent="0">
              <a:buNone/>
              <a:defRPr/>
            </a:lvl1pPr>
          </a:lstStyle>
          <a:p>
            <a:pPr lvl="0"/>
            <a:endParaRPr lang="en-US" dirty="0"/>
          </a:p>
        </p:txBody>
      </p:sp>
      <p:sp>
        <p:nvSpPr>
          <p:cNvPr id="83" name="Text Placeholder 82">
            <a:extLst>
              <a:ext uri="{FF2B5EF4-FFF2-40B4-BE49-F238E27FC236}">
                <a16:creationId xmlns:a16="http://schemas.microsoft.com/office/drawing/2014/main" id="{45C77567-6103-B7E1-4D19-0D299563DDAE}"/>
              </a:ext>
            </a:extLst>
          </p:cNvPr>
          <p:cNvSpPr>
            <a:spLocks noGrp="1"/>
          </p:cNvSpPr>
          <p:nvPr>
            <p:ph type="body" sz="quarter" idx="26"/>
          </p:nvPr>
        </p:nvSpPr>
        <p:spPr>
          <a:xfrm>
            <a:off x="12714189" y="18149459"/>
            <a:ext cx="12746066" cy="734777"/>
          </a:xfrm>
        </p:spPr>
        <p:txBody>
          <a:bodyPr/>
          <a:lstStyle>
            <a:lvl1pPr marL="0" indent="0">
              <a:buNone/>
              <a:defRPr/>
            </a:lvl1pPr>
          </a:lstStyle>
          <a:p>
            <a:pPr lvl="0"/>
            <a:endParaRPr lang="en-US" dirty="0"/>
          </a:p>
        </p:txBody>
      </p:sp>
      <p:sp>
        <p:nvSpPr>
          <p:cNvPr id="85" name="Text Placeholder 84">
            <a:extLst>
              <a:ext uri="{FF2B5EF4-FFF2-40B4-BE49-F238E27FC236}">
                <a16:creationId xmlns:a16="http://schemas.microsoft.com/office/drawing/2014/main" id="{19E8D316-C9C6-1BA9-4334-A0FD3FFD5DF9}"/>
              </a:ext>
            </a:extLst>
          </p:cNvPr>
          <p:cNvSpPr>
            <a:spLocks noGrp="1"/>
          </p:cNvSpPr>
          <p:nvPr>
            <p:ph type="body" sz="quarter" idx="27"/>
          </p:nvPr>
        </p:nvSpPr>
        <p:spPr>
          <a:xfrm>
            <a:off x="12766675" y="24780863"/>
            <a:ext cx="12761942" cy="922319"/>
          </a:xfrm>
        </p:spPr>
        <p:txBody>
          <a:bodyPr/>
          <a:lstStyle>
            <a:lvl1pPr marL="0" indent="0">
              <a:buNone/>
              <a:defRPr/>
            </a:lvl1pPr>
          </a:lstStyle>
          <a:p>
            <a:pPr lvl="0"/>
            <a:endParaRPr lang="en-US" dirty="0"/>
          </a:p>
        </p:txBody>
      </p:sp>
      <p:sp>
        <p:nvSpPr>
          <p:cNvPr id="87" name="Text Placeholder 86">
            <a:extLst>
              <a:ext uri="{FF2B5EF4-FFF2-40B4-BE49-F238E27FC236}">
                <a16:creationId xmlns:a16="http://schemas.microsoft.com/office/drawing/2014/main" id="{8DE673F1-A359-E4DC-377E-68B194FD4E17}"/>
              </a:ext>
            </a:extLst>
          </p:cNvPr>
          <p:cNvSpPr>
            <a:spLocks noGrp="1"/>
          </p:cNvSpPr>
          <p:nvPr>
            <p:ph type="body" sz="quarter" idx="28"/>
          </p:nvPr>
        </p:nvSpPr>
        <p:spPr>
          <a:xfrm>
            <a:off x="3391907" y="27120850"/>
            <a:ext cx="32650573" cy="1988768"/>
          </a:xfrm>
        </p:spPr>
        <p:txBody>
          <a:bodyPr/>
          <a:lstStyle>
            <a:lvl1pPr marL="0" indent="0">
              <a:buNone/>
              <a:defRPr/>
            </a:lvl1pPr>
          </a:lstStyle>
          <a:p>
            <a:pPr lvl="0"/>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11" name="Group 3">
            <a:extLst>
              <a:ext uri="{FF2B5EF4-FFF2-40B4-BE49-F238E27FC236}">
                <a16:creationId xmlns:a16="http://schemas.microsoft.com/office/drawing/2014/main" id="{C1DB501D-5ADD-6DD4-A63A-2174B568FF8F}"/>
              </a:ext>
            </a:extLst>
          </p:cNvPr>
          <p:cNvGrpSpPr/>
          <p:nvPr userDrawn="1"/>
        </p:nvGrpSpPr>
        <p:grpSpPr>
          <a:xfrm>
            <a:off x="573120" y="11727000"/>
            <a:ext cx="9485280" cy="931320"/>
            <a:chOff x="0" y="0"/>
            <a:chExt cx="12647040" cy="1241760"/>
          </a:xfrm>
        </p:grpSpPr>
        <p:sp>
          <p:nvSpPr>
            <p:cNvPr id="12" name="Freeform 4">
              <a:extLst>
                <a:ext uri="{FF2B5EF4-FFF2-40B4-BE49-F238E27FC236}">
                  <a16:creationId xmlns:a16="http://schemas.microsoft.com/office/drawing/2014/main" id="{0216C4C7-86EC-1454-E728-AD1E6206FDBE}"/>
                </a:ext>
              </a:extLst>
            </p:cNvPr>
            <p:cNvSpPr/>
            <p:nvPr/>
          </p:nvSpPr>
          <p:spPr>
            <a:xfrm>
              <a:off x="0" y="0"/>
              <a:ext cx="12647041" cy="1241806"/>
            </a:xfrm>
            <a:custGeom>
              <a:avLst/>
              <a:gdLst/>
              <a:ahLst/>
              <a:cxnLst/>
              <a:rect l="l" t="t" r="r" b="b"/>
              <a:pathLst>
                <a:path w="12647041" h="1241806">
                  <a:moveTo>
                    <a:pt x="0" y="0"/>
                  </a:moveTo>
                  <a:lnTo>
                    <a:pt x="12647041" y="0"/>
                  </a:lnTo>
                  <a:lnTo>
                    <a:pt x="12647041" y="1241806"/>
                  </a:lnTo>
                  <a:lnTo>
                    <a:pt x="0" y="1241806"/>
                  </a:lnTo>
                  <a:close/>
                </a:path>
              </a:pathLst>
            </a:custGeom>
            <a:solidFill>
              <a:srgbClr val="FFE88E">
                <a:alpha val="49804"/>
              </a:srgbClr>
            </a:solidFill>
          </p:spPr>
          <p:txBody>
            <a:bodyPr/>
            <a:lstStyle/>
            <a:p>
              <a:endParaRPr lang="en-US" dirty="0"/>
            </a:p>
          </p:txBody>
        </p:sp>
      </p:grpSp>
      <p:grpSp>
        <p:nvGrpSpPr>
          <p:cNvPr id="13" name="Group 5">
            <a:extLst>
              <a:ext uri="{FF2B5EF4-FFF2-40B4-BE49-F238E27FC236}">
                <a16:creationId xmlns:a16="http://schemas.microsoft.com/office/drawing/2014/main" id="{B2011167-452D-0A58-3958-76811A22BE3F}"/>
              </a:ext>
            </a:extLst>
          </p:cNvPr>
          <p:cNvGrpSpPr/>
          <p:nvPr userDrawn="1"/>
        </p:nvGrpSpPr>
        <p:grpSpPr>
          <a:xfrm>
            <a:off x="28246320" y="6504120"/>
            <a:ext cx="9485280" cy="927720"/>
            <a:chOff x="0" y="0"/>
            <a:chExt cx="12647040" cy="1236960"/>
          </a:xfrm>
        </p:grpSpPr>
        <p:sp>
          <p:nvSpPr>
            <p:cNvPr id="14" name="Freeform 6">
              <a:extLst>
                <a:ext uri="{FF2B5EF4-FFF2-40B4-BE49-F238E27FC236}">
                  <a16:creationId xmlns:a16="http://schemas.microsoft.com/office/drawing/2014/main" id="{3229E85E-1A7D-F15C-BA04-FF300E2773D7}"/>
                </a:ext>
              </a:extLst>
            </p:cNvPr>
            <p:cNvSpPr/>
            <p:nvPr/>
          </p:nvSpPr>
          <p:spPr>
            <a:xfrm>
              <a:off x="0" y="0"/>
              <a:ext cx="12647041" cy="1236980"/>
            </a:xfrm>
            <a:custGeom>
              <a:avLst/>
              <a:gdLst/>
              <a:ahLst/>
              <a:cxnLst/>
              <a:rect l="l" t="t" r="r" b="b"/>
              <a:pathLst>
                <a:path w="12647041" h="1236980">
                  <a:moveTo>
                    <a:pt x="0" y="0"/>
                  </a:moveTo>
                  <a:lnTo>
                    <a:pt x="12647041" y="0"/>
                  </a:lnTo>
                  <a:lnTo>
                    <a:pt x="12647041" y="1236980"/>
                  </a:lnTo>
                  <a:lnTo>
                    <a:pt x="0" y="1236980"/>
                  </a:lnTo>
                  <a:close/>
                </a:path>
              </a:pathLst>
            </a:custGeom>
            <a:solidFill>
              <a:srgbClr val="FFE88E">
                <a:alpha val="49804"/>
              </a:srgbClr>
            </a:solidFill>
          </p:spPr>
          <p:txBody>
            <a:bodyPr/>
            <a:lstStyle/>
            <a:p>
              <a:endParaRPr lang="en-US" dirty="0"/>
            </a:p>
          </p:txBody>
        </p:sp>
      </p:grpSp>
      <p:grpSp>
        <p:nvGrpSpPr>
          <p:cNvPr id="16" name="Group 8">
            <a:extLst>
              <a:ext uri="{FF2B5EF4-FFF2-40B4-BE49-F238E27FC236}">
                <a16:creationId xmlns:a16="http://schemas.microsoft.com/office/drawing/2014/main" id="{50C46E1D-90AC-58A2-6344-F14106A982FB}"/>
              </a:ext>
            </a:extLst>
          </p:cNvPr>
          <p:cNvGrpSpPr/>
          <p:nvPr userDrawn="1"/>
        </p:nvGrpSpPr>
        <p:grpSpPr>
          <a:xfrm>
            <a:off x="27861120" y="22841280"/>
            <a:ext cx="9698040" cy="931320"/>
            <a:chOff x="0" y="0"/>
            <a:chExt cx="12930720" cy="1241760"/>
          </a:xfrm>
        </p:grpSpPr>
        <p:sp>
          <p:nvSpPr>
            <p:cNvPr id="17" name="Freeform 9">
              <a:extLst>
                <a:ext uri="{FF2B5EF4-FFF2-40B4-BE49-F238E27FC236}">
                  <a16:creationId xmlns:a16="http://schemas.microsoft.com/office/drawing/2014/main" id="{669309C3-932A-DFA7-7855-94D21EA05230}"/>
                </a:ext>
              </a:extLst>
            </p:cNvPr>
            <p:cNvSpPr/>
            <p:nvPr/>
          </p:nvSpPr>
          <p:spPr>
            <a:xfrm>
              <a:off x="0" y="0"/>
              <a:ext cx="12930759" cy="1241806"/>
            </a:xfrm>
            <a:custGeom>
              <a:avLst/>
              <a:gdLst/>
              <a:ahLst/>
              <a:cxnLst/>
              <a:rect l="l" t="t" r="r" b="b"/>
              <a:pathLst>
                <a:path w="12930759" h="1241806">
                  <a:moveTo>
                    <a:pt x="0" y="0"/>
                  </a:moveTo>
                  <a:lnTo>
                    <a:pt x="12930759" y="0"/>
                  </a:lnTo>
                  <a:lnTo>
                    <a:pt x="12930759" y="1241806"/>
                  </a:lnTo>
                  <a:lnTo>
                    <a:pt x="0" y="1241806"/>
                  </a:lnTo>
                  <a:close/>
                </a:path>
              </a:pathLst>
            </a:custGeom>
            <a:solidFill>
              <a:srgbClr val="FFE88E">
                <a:alpha val="49804"/>
              </a:srgbClr>
            </a:solidFill>
          </p:spPr>
          <p:txBody>
            <a:bodyPr/>
            <a:lstStyle/>
            <a:p>
              <a:endParaRPr lang="en-US" dirty="0"/>
            </a:p>
          </p:txBody>
        </p:sp>
      </p:grpSp>
      <p:grpSp>
        <p:nvGrpSpPr>
          <p:cNvPr id="18" name="Group 10">
            <a:extLst>
              <a:ext uri="{FF2B5EF4-FFF2-40B4-BE49-F238E27FC236}">
                <a16:creationId xmlns:a16="http://schemas.microsoft.com/office/drawing/2014/main" id="{86C53E7A-73B8-1046-1485-5A43AEB59F97}"/>
              </a:ext>
            </a:extLst>
          </p:cNvPr>
          <p:cNvGrpSpPr/>
          <p:nvPr userDrawn="1"/>
        </p:nvGrpSpPr>
        <p:grpSpPr>
          <a:xfrm>
            <a:off x="573120" y="6500880"/>
            <a:ext cx="9485280" cy="931680"/>
            <a:chOff x="0" y="0"/>
            <a:chExt cx="12647040" cy="1242240"/>
          </a:xfrm>
        </p:grpSpPr>
        <p:sp>
          <p:nvSpPr>
            <p:cNvPr id="19" name="Freeform 11">
              <a:extLst>
                <a:ext uri="{FF2B5EF4-FFF2-40B4-BE49-F238E27FC236}">
                  <a16:creationId xmlns:a16="http://schemas.microsoft.com/office/drawing/2014/main" id="{080BF943-78E7-8ADC-B44D-53F2EF003A08}"/>
                </a:ext>
              </a:extLst>
            </p:cNvPr>
            <p:cNvSpPr/>
            <p:nvPr/>
          </p:nvSpPr>
          <p:spPr>
            <a:xfrm>
              <a:off x="0" y="0"/>
              <a:ext cx="12647041" cy="1242187"/>
            </a:xfrm>
            <a:custGeom>
              <a:avLst/>
              <a:gdLst/>
              <a:ahLst/>
              <a:cxnLst/>
              <a:rect l="l" t="t" r="r" b="b"/>
              <a:pathLst>
                <a:path w="12647041" h="1242187">
                  <a:moveTo>
                    <a:pt x="0" y="0"/>
                  </a:moveTo>
                  <a:lnTo>
                    <a:pt x="12647041" y="0"/>
                  </a:lnTo>
                  <a:lnTo>
                    <a:pt x="12647041" y="1242187"/>
                  </a:lnTo>
                  <a:lnTo>
                    <a:pt x="0" y="1242187"/>
                  </a:lnTo>
                  <a:close/>
                </a:path>
              </a:pathLst>
            </a:custGeom>
            <a:solidFill>
              <a:srgbClr val="FFE88E">
                <a:alpha val="49804"/>
              </a:srgbClr>
            </a:solidFill>
          </p:spPr>
          <p:txBody>
            <a:bodyPr/>
            <a:lstStyle/>
            <a:p>
              <a:endParaRPr lang="en-US" dirty="0"/>
            </a:p>
          </p:txBody>
        </p:sp>
      </p:grpSp>
      <p:grpSp>
        <p:nvGrpSpPr>
          <p:cNvPr id="20" name="Group 12">
            <a:extLst>
              <a:ext uri="{FF2B5EF4-FFF2-40B4-BE49-F238E27FC236}">
                <a16:creationId xmlns:a16="http://schemas.microsoft.com/office/drawing/2014/main" id="{CD3F9E88-E396-9580-1FF4-960D58B8F7EF}"/>
              </a:ext>
            </a:extLst>
          </p:cNvPr>
          <p:cNvGrpSpPr/>
          <p:nvPr userDrawn="1"/>
        </p:nvGrpSpPr>
        <p:grpSpPr>
          <a:xfrm>
            <a:off x="14227200" y="6481800"/>
            <a:ext cx="9484920" cy="931680"/>
            <a:chOff x="0" y="0"/>
            <a:chExt cx="12646560" cy="1242240"/>
          </a:xfrm>
        </p:grpSpPr>
        <p:sp>
          <p:nvSpPr>
            <p:cNvPr id="21" name="Freeform 13">
              <a:extLst>
                <a:ext uri="{FF2B5EF4-FFF2-40B4-BE49-F238E27FC236}">
                  <a16:creationId xmlns:a16="http://schemas.microsoft.com/office/drawing/2014/main" id="{0E021B91-887F-4A5D-8F20-C4BA861F9AE6}"/>
                </a:ext>
              </a:extLst>
            </p:cNvPr>
            <p:cNvSpPr/>
            <p:nvPr/>
          </p:nvSpPr>
          <p:spPr>
            <a:xfrm>
              <a:off x="0" y="0"/>
              <a:ext cx="12646533" cy="1242187"/>
            </a:xfrm>
            <a:custGeom>
              <a:avLst/>
              <a:gdLst/>
              <a:ahLst/>
              <a:cxnLst/>
              <a:rect l="l" t="t" r="r" b="b"/>
              <a:pathLst>
                <a:path w="12646533" h="1242187">
                  <a:moveTo>
                    <a:pt x="0" y="0"/>
                  </a:moveTo>
                  <a:lnTo>
                    <a:pt x="12646533" y="0"/>
                  </a:lnTo>
                  <a:lnTo>
                    <a:pt x="12646533" y="1242187"/>
                  </a:lnTo>
                  <a:lnTo>
                    <a:pt x="0" y="1242187"/>
                  </a:lnTo>
                  <a:close/>
                </a:path>
              </a:pathLst>
            </a:custGeom>
            <a:solidFill>
              <a:srgbClr val="FFE88E">
                <a:alpha val="49804"/>
              </a:srgbClr>
            </a:solidFill>
          </p:spPr>
          <p:txBody>
            <a:bodyPr/>
            <a:lstStyle/>
            <a:p>
              <a:endParaRPr lang="en-US" dirty="0"/>
            </a:p>
          </p:txBody>
        </p:sp>
      </p:grpSp>
      <p:sp>
        <p:nvSpPr>
          <p:cNvPr id="26" name="Freeform 22">
            <a:extLst>
              <a:ext uri="{FF2B5EF4-FFF2-40B4-BE49-F238E27FC236}">
                <a16:creationId xmlns:a16="http://schemas.microsoft.com/office/drawing/2014/main" id="{605D2E31-54B0-5260-21E9-C5C7B4386CCA}"/>
              </a:ext>
            </a:extLst>
          </p:cNvPr>
          <p:cNvSpPr/>
          <p:nvPr userDrawn="1"/>
        </p:nvSpPr>
        <p:spPr>
          <a:xfrm>
            <a:off x="483910" y="472556"/>
            <a:ext cx="2442170" cy="1063304"/>
          </a:xfrm>
          <a:custGeom>
            <a:avLst/>
            <a:gdLst/>
            <a:ahLst/>
            <a:cxnLst/>
            <a:rect l="l" t="t" r="r" b="b"/>
            <a:pathLst>
              <a:path w="2442170" h="1063304">
                <a:moveTo>
                  <a:pt x="0" y="0"/>
                </a:moveTo>
                <a:lnTo>
                  <a:pt x="2442170" y="0"/>
                </a:lnTo>
                <a:lnTo>
                  <a:pt x="2442170" y="1063304"/>
                </a:lnTo>
                <a:lnTo>
                  <a:pt x="0" y="1063304"/>
                </a:lnTo>
                <a:lnTo>
                  <a:pt x="0" y="0"/>
                </a:lnTo>
                <a:close/>
              </a:path>
            </a:pathLst>
          </a:custGeom>
          <a:blipFill>
            <a:blip r:embed="rId2"/>
            <a:stretch>
              <a:fillRect/>
            </a:stretch>
          </a:blipFill>
        </p:spPr>
        <p:txBody>
          <a:bodyPr/>
          <a:lstStyle/>
          <a:p>
            <a:endParaRPr lang="en-US" dirty="0"/>
          </a:p>
        </p:txBody>
      </p:sp>
      <p:sp>
        <p:nvSpPr>
          <p:cNvPr id="36" name="Freeform 32">
            <a:extLst>
              <a:ext uri="{FF2B5EF4-FFF2-40B4-BE49-F238E27FC236}">
                <a16:creationId xmlns:a16="http://schemas.microsoft.com/office/drawing/2014/main" id="{891CC44F-4727-AFE4-9880-6B18B9BEC76C}"/>
              </a:ext>
            </a:extLst>
          </p:cNvPr>
          <p:cNvSpPr/>
          <p:nvPr userDrawn="1"/>
        </p:nvSpPr>
        <p:spPr>
          <a:xfrm>
            <a:off x="35478720" y="472556"/>
            <a:ext cx="2442169" cy="1063304"/>
          </a:xfrm>
          <a:custGeom>
            <a:avLst/>
            <a:gdLst/>
            <a:ahLst/>
            <a:cxnLst/>
            <a:rect l="l" t="t" r="r" b="b"/>
            <a:pathLst>
              <a:path w="2442169" h="1063304">
                <a:moveTo>
                  <a:pt x="0" y="0"/>
                </a:moveTo>
                <a:lnTo>
                  <a:pt x="2442170" y="0"/>
                </a:lnTo>
                <a:lnTo>
                  <a:pt x="2442170" y="1063304"/>
                </a:lnTo>
                <a:lnTo>
                  <a:pt x="0" y="1063304"/>
                </a:lnTo>
                <a:lnTo>
                  <a:pt x="0" y="0"/>
                </a:lnTo>
                <a:close/>
              </a:path>
            </a:pathLst>
          </a:custGeom>
          <a:blipFill>
            <a:blip r:embed="rId2"/>
            <a:stretch>
              <a:fillRect/>
            </a:stretch>
          </a:blipFill>
        </p:spPr>
        <p:txBody>
          <a:bodyPr/>
          <a:lstStyle/>
          <a:p>
            <a:endParaRPr lang="en-US" dirty="0"/>
          </a:p>
        </p:txBody>
      </p:sp>
      <p:sp>
        <p:nvSpPr>
          <p:cNvPr id="37" name="Freeform 13">
            <a:extLst>
              <a:ext uri="{FF2B5EF4-FFF2-40B4-BE49-F238E27FC236}">
                <a16:creationId xmlns:a16="http://schemas.microsoft.com/office/drawing/2014/main" id="{8CB62680-8657-DDAD-0343-0B037B617420}"/>
              </a:ext>
            </a:extLst>
          </p:cNvPr>
          <p:cNvSpPr/>
          <p:nvPr userDrawn="1"/>
        </p:nvSpPr>
        <p:spPr>
          <a:xfrm>
            <a:off x="-50040" y="-60732"/>
            <a:ext cx="38454840" cy="4769740"/>
          </a:xfrm>
          <a:custGeom>
            <a:avLst/>
            <a:gdLst/>
            <a:ahLst/>
            <a:cxnLst/>
            <a:rect l="l" t="t" r="r" b="b"/>
            <a:pathLst>
              <a:path w="38980027" h="7211305">
                <a:moveTo>
                  <a:pt x="0" y="0"/>
                </a:moveTo>
                <a:lnTo>
                  <a:pt x="38980028" y="0"/>
                </a:lnTo>
                <a:lnTo>
                  <a:pt x="38980028" y="7211305"/>
                </a:lnTo>
                <a:lnTo>
                  <a:pt x="0" y="7211305"/>
                </a:lnTo>
                <a:lnTo>
                  <a:pt x="0" y="0"/>
                </a:lnTo>
                <a:close/>
              </a:path>
            </a:pathLst>
          </a:custGeom>
          <a:blipFill>
            <a:blip r:embed="rId3">
              <a:extLst>
                <a:ext uri="{96DAC541-7B7A-43D3-8B79-37D633B846F1}">
                  <asvg:svgBlip xmlns:asvg="http://schemas.microsoft.com/office/drawing/2016/SVG/main" r:embed="rId4"/>
                </a:ext>
              </a:extLst>
            </a:blip>
            <a:stretch>
              <a:fillRect l="-1433" t="-33228" r="-65" b="1"/>
            </a:stretch>
          </a:blipFill>
        </p:spPr>
        <p:txBody>
          <a:bodyPr/>
          <a:lstStyle/>
          <a:p>
            <a:endParaRPr lang="en-US" dirty="0"/>
          </a:p>
        </p:txBody>
      </p:sp>
      <p:sp>
        <p:nvSpPr>
          <p:cNvPr id="40" name="Freeform 752">
            <a:extLst>
              <a:ext uri="{FF2B5EF4-FFF2-40B4-BE49-F238E27FC236}">
                <a16:creationId xmlns:a16="http://schemas.microsoft.com/office/drawing/2014/main" id="{AE456EF7-6BED-8D17-951A-1B42DCB90532}"/>
              </a:ext>
            </a:extLst>
          </p:cNvPr>
          <p:cNvSpPr/>
          <p:nvPr userDrawn="1"/>
        </p:nvSpPr>
        <p:spPr>
          <a:xfrm>
            <a:off x="314881" y="569966"/>
            <a:ext cx="2484192" cy="1081601"/>
          </a:xfrm>
          <a:custGeom>
            <a:avLst/>
            <a:gdLst/>
            <a:ahLst/>
            <a:cxnLst/>
            <a:rect l="l" t="t" r="r" b="b"/>
            <a:pathLst>
              <a:path w="2484192" h="1081601">
                <a:moveTo>
                  <a:pt x="0" y="0"/>
                </a:moveTo>
                <a:lnTo>
                  <a:pt x="2484193" y="0"/>
                </a:lnTo>
                <a:lnTo>
                  <a:pt x="2484193" y="1081600"/>
                </a:lnTo>
                <a:lnTo>
                  <a:pt x="0" y="1081600"/>
                </a:lnTo>
                <a:lnTo>
                  <a:pt x="0" y="0"/>
                </a:lnTo>
                <a:close/>
              </a:path>
            </a:pathLst>
          </a:custGeom>
          <a:blipFill>
            <a:blip r:embed="rId2"/>
            <a:stretch>
              <a:fillRect/>
            </a:stretch>
          </a:blipFill>
        </p:spPr>
        <p:txBody>
          <a:bodyPr/>
          <a:lstStyle/>
          <a:p>
            <a:endParaRPr lang="en-US" dirty="0"/>
          </a:p>
        </p:txBody>
      </p:sp>
      <p:sp>
        <p:nvSpPr>
          <p:cNvPr id="42" name="Content Placeholder 41">
            <a:extLst>
              <a:ext uri="{FF2B5EF4-FFF2-40B4-BE49-F238E27FC236}">
                <a16:creationId xmlns:a16="http://schemas.microsoft.com/office/drawing/2014/main" id="{89606627-01B6-0C9C-FDF3-D08D7D718B35}"/>
              </a:ext>
            </a:extLst>
          </p:cNvPr>
          <p:cNvSpPr>
            <a:spLocks noGrp="1"/>
          </p:cNvSpPr>
          <p:nvPr>
            <p:ph sz="quarter" idx="10"/>
          </p:nvPr>
        </p:nvSpPr>
        <p:spPr>
          <a:xfrm>
            <a:off x="11811000" y="17983200"/>
            <a:ext cx="13820400" cy="7924800"/>
          </a:xfrm>
        </p:spPr>
        <p:txBody>
          <a:bodyPr/>
          <a:lstStyle>
            <a:lvl1pPr marL="0" indent="0">
              <a:buNone/>
              <a:defRPr/>
            </a:lvl1pPr>
          </a:lstStyle>
          <a:p>
            <a:pPr lvl="0"/>
            <a:endParaRPr lang="en-US" dirty="0"/>
          </a:p>
        </p:txBody>
      </p:sp>
      <p:sp>
        <p:nvSpPr>
          <p:cNvPr id="44" name="Content Placeholder 43">
            <a:extLst>
              <a:ext uri="{FF2B5EF4-FFF2-40B4-BE49-F238E27FC236}">
                <a16:creationId xmlns:a16="http://schemas.microsoft.com/office/drawing/2014/main" id="{B6EACD6A-0002-FA51-BA81-C2E758D8361D}"/>
              </a:ext>
            </a:extLst>
          </p:cNvPr>
          <p:cNvSpPr>
            <a:spLocks noGrp="1"/>
          </p:cNvSpPr>
          <p:nvPr>
            <p:ph sz="quarter" idx="11"/>
          </p:nvPr>
        </p:nvSpPr>
        <p:spPr>
          <a:xfrm>
            <a:off x="10852560" y="7749285"/>
            <a:ext cx="7532640" cy="7617674"/>
          </a:xfrm>
        </p:spPr>
        <p:txBody>
          <a:bodyPr/>
          <a:lstStyle>
            <a:lvl1pPr marL="0" indent="0">
              <a:buNone/>
              <a:defRPr/>
            </a:lvl1pPr>
          </a:lstStyle>
          <a:p>
            <a:pPr lvl="0"/>
            <a:endParaRPr lang="en-US" dirty="0"/>
          </a:p>
        </p:txBody>
      </p:sp>
      <p:sp>
        <p:nvSpPr>
          <p:cNvPr id="46" name="Text Placeholder 45">
            <a:extLst>
              <a:ext uri="{FF2B5EF4-FFF2-40B4-BE49-F238E27FC236}">
                <a16:creationId xmlns:a16="http://schemas.microsoft.com/office/drawing/2014/main" id="{AEAC44EC-E2B7-80D0-47AD-06A9F2C2D67A}"/>
              </a:ext>
            </a:extLst>
          </p:cNvPr>
          <p:cNvSpPr>
            <a:spLocks noGrp="1"/>
          </p:cNvSpPr>
          <p:nvPr>
            <p:ph type="body" sz="quarter" idx="12"/>
          </p:nvPr>
        </p:nvSpPr>
        <p:spPr>
          <a:xfrm>
            <a:off x="8839200" y="2590800"/>
            <a:ext cx="22551360" cy="1178204"/>
          </a:xfrm>
        </p:spPr>
        <p:txBody>
          <a:bodyPr/>
          <a:lstStyle>
            <a:lvl1pPr marL="0" indent="0">
              <a:buNone/>
              <a:defRPr/>
            </a:lvl1pPr>
          </a:lstStyle>
          <a:p>
            <a:pPr lvl="0"/>
            <a:endParaRPr lang="en-US" dirty="0"/>
          </a:p>
        </p:txBody>
      </p:sp>
      <p:sp>
        <p:nvSpPr>
          <p:cNvPr id="48" name="Text Placeholder 47">
            <a:extLst>
              <a:ext uri="{FF2B5EF4-FFF2-40B4-BE49-F238E27FC236}">
                <a16:creationId xmlns:a16="http://schemas.microsoft.com/office/drawing/2014/main" id="{FFB05A86-7EA6-5789-C1C1-BC6C18DA845B}"/>
              </a:ext>
            </a:extLst>
          </p:cNvPr>
          <p:cNvSpPr>
            <a:spLocks noGrp="1"/>
          </p:cNvSpPr>
          <p:nvPr>
            <p:ph type="body" sz="quarter" idx="13"/>
          </p:nvPr>
        </p:nvSpPr>
        <p:spPr>
          <a:xfrm>
            <a:off x="2926080" y="4267200"/>
            <a:ext cx="31744920" cy="1677960"/>
          </a:xfrm>
        </p:spPr>
        <p:txBody>
          <a:bodyPr/>
          <a:lstStyle>
            <a:lvl1pPr marL="0" indent="0">
              <a:buNone/>
              <a:defRPr/>
            </a:lvl1pPr>
          </a:lstStyle>
          <a:p>
            <a:pPr lvl="0"/>
            <a:endParaRPr lang="en-US" dirty="0"/>
          </a:p>
        </p:txBody>
      </p:sp>
      <p:sp>
        <p:nvSpPr>
          <p:cNvPr id="53" name="Content Placeholder 52">
            <a:extLst>
              <a:ext uri="{FF2B5EF4-FFF2-40B4-BE49-F238E27FC236}">
                <a16:creationId xmlns:a16="http://schemas.microsoft.com/office/drawing/2014/main" id="{8EC6A03A-DF20-64B3-BFF0-E0ED316CC9ED}"/>
              </a:ext>
            </a:extLst>
          </p:cNvPr>
          <p:cNvSpPr>
            <a:spLocks noGrp="1"/>
          </p:cNvSpPr>
          <p:nvPr>
            <p:ph sz="quarter" idx="14"/>
          </p:nvPr>
        </p:nvSpPr>
        <p:spPr>
          <a:xfrm>
            <a:off x="19202400" y="7748588"/>
            <a:ext cx="7532640" cy="7530180"/>
          </a:xfrm>
        </p:spPr>
        <p:txBody>
          <a:bodyPr/>
          <a:lstStyle>
            <a:lvl1pPr marL="0" indent="0">
              <a:buNone/>
              <a:defRPr/>
            </a:lvl1pPr>
          </a:lstStyle>
          <a:p>
            <a:pPr lvl="0"/>
            <a:endParaRPr lang="en-US" dirty="0"/>
          </a:p>
        </p:txBody>
      </p:sp>
      <p:sp>
        <p:nvSpPr>
          <p:cNvPr id="55" name="Text Placeholder 54">
            <a:extLst>
              <a:ext uri="{FF2B5EF4-FFF2-40B4-BE49-F238E27FC236}">
                <a16:creationId xmlns:a16="http://schemas.microsoft.com/office/drawing/2014/main" id="{858B2A50-64F3-B6BF-0514-420045B31B44}"/>
              </a:ext>
            </a:extLst>
          </p:cNvPr>
          <p:cNvSpPr>
            <a:spLocks noGrp="1"/>
          </p:cNvSpPr>
          <p:nvPr>
            <p:ph type="body" sz="quarter" idx="15"/>
          </p:nvPr>
        </p:nvSpPr>
        <p:spPr>
          <a:xfrm>
            <a:off x="715962" y="6500812"/>
            <a:ext cx="9252437" cy="794983"/>
          </a:xfrm>
        </p:spPr>
        <p:txBody>
          <a:bodyPr/>
          <a:lstStyle>
            <a:lvl1pPr marL="0" indent="0">
              <a:buNone/>
              <a:defRPr/>
            </a:lvl1pPr>
          </a:lstStyle>
          <a:p>
            <a:pPr lvl="0"/>
            <a:endParaRPr lang="en-US" dirty="0"/>
          </a:p>
        </p:txBody>
      </p:sp>
      <p:sp>
        <p:nvSpPr>
          <p:cNvPr id="56" name="Text Placeholder 54">
            <a:extLst>
              <a:ext uri="{FF2B5EF4-FFF2-40B4-BE49-F238E27FC236}">
                <a16:creationId xmlns:a16="http://schemas.microsoft.com/office/drawing/2014/main" id="{41634220-14A0-6164-24BC-2A0738A26E94}"/>
              </a:ext>
            </a:extLst>
          </p:cNvPr>
          <p:cNvSpPr>
            <a:spLocks noGrp="1"/>
          </p:cNvSpPr>
          <p:nvPr>
            <p:ph type="body" sz="quarter" idx="16"/>
          </p:nvPr>
        </p:nvSpPr>
        <p:spPr>
          <a:xfrm>
            <a:off x="573119" y="11707588"/>
            <a:ext cx="9252437" cy="931355"/>
          </a:xfrm>
        </p:spPr>
        <p:txBody>
          <a:bodyPr/>
          <a:lstStyle>
            <a:lvl1pPr marL="0" indent="0">
              <a:buNone/>
              <a:defRPr/>
            </a:lvl1pPr>
          </a:lstStyle>
          <a:p>
            <a:pPr lvl="0"/>
            <a:endParaRPr lang="en-US" dirty="0"/>
          </a:p>
        </p:txBody>
      </p:sp>
      <p:sp>
        <p:nvSpPr>
          <p:cNvPr id="57" name="Text Placeholder 54">
            <a:extLst>
              <a:ext uri="{FF2B5EF4-FFF2-40B4-BE49-F238E27FC236}">
                <a16:creationId xmlns:a16="http://schemas.microsoft.com/office/drawing/2014/main" id="{17B9D3D8-289D-315E-F46C-499637A70FB6}"/>
              </a:ext>
            </a:extLst>
          </p:cNvPr>
          <p:cNvSpPr>
            <a:spLocks noGrp="1"/>
          </p:cNvSpPr>
          <p:nvPr>
            <p:ph type="body" sz="quarter" idx="17"/>
          </p:nvPr>
        </p:nvSpPr>
        <p:spPr>
          <a:xfrm>
            <a:off x="14317202" y="6550376"/>
            <a:ext cx="9252437" cy="807695"/>
          </a:xfrm>
        </p:spPr>
        <p:txBody>
          <a:bodyPr/>
          <a:lstStyle>
            <a:lvl1pPr marL="0" indent="0">
              <a:buNone/>
              <a:defRPr/>
            </a:lvl1pPr>
          </a:lstStyle>
          <a:p>
            <a:pPr lvl="0"/>
            <a:endParaRPr lang="en-US" dirty="0"/>
          </a:p>
        </p:txBody>
      </p:sp>
      <p:sp>
        <p:nvSpPr>
          <p:cNvPr id="58" name="Text Placeholder 54">
            <a:extLst>
              <a:ext uri="{FF2B5EF4-FFF2-40B4-BE49-F238E27FC236}">
                <a16:creationId xmlns:a16="http://schemas.microsoft.com/office/drawing/2014/main" id="{9CF39E01-D703-F708-410B-CE30AAF90258}"/>
              </a:ext>
            </a:extLst>
          </p:cNvPr>
          <p:cNvSpPr>
            <a:spLocks noGrp="1"/>
          </p:cNvSpPr>
          <p:nvPr>
            <p:ph type="body" sz="quarter" idx="18"/>
          </p:nvPr>
        </p:nvSpPr>
        <p:spPr>
          <a:xfrm>
            <a:off x="28306752" y="6443356"/>
            <a:ext cx="9252437" cy="939535"/>
          </a:xfrm>
        </p:spPr>
        <p:txBody>
          <a:bodyPr/>
          <a:lstStyle>
            <a:lvl1pPr marL="0" indent="0">
              <a:buNone/>
              <a:defRPr/>
            </a:lvl1pPr>
          </a:lstStyle>
          <a:p>
            <a:pPr lvl="0"/>
            <a:endParaRPr lang="en-US" dirty="0"/>
          </a:p>
        </p:txBody>
      </p:sp>
      <p:sp>
        <p:nvSpPr>
          <p:cNvPr id="59" name="Text Placeholder 54">
            <a:extLst>
              <a:ext uri="{FF2B5EF4-FFF2-40B4-BE49-F238E27FC236}">
                <a16:creationId xmlns:a16="http://schemas.microsoft.com/office/drawing/2014/main" id="{7486CD82-1BB7-377A-A3B5-849EB9776D1B}"/>
              </a:ext>
            </a:extLst>
          </p:cNvPr>
          <p:cNvSpPr>
            <a:spLocks noGrp="1"/>
          </p:cNvSpPr>
          <p:nvPr>
            <p:ph type="body" sz="quarter" idx="19"/>
          </p:nvPr>
        </p:nvSpPr>
        <p:spPr>
          <a:xfrm>
            <a:off x="27946800" y="22841280"/>
            <a:ext cx="9551957" cy="931354"/>
          </a:xfrm>
        </p:spPr>
        <p:txBody>
          <a:bodyPr/>
          <a:lstStyle>
            <a:lvl1pPr marL="0" indent="0">
              <a:buNone/>
              <a:defRPr/>
            </a:lvl1pPr>
          </a:lstStyle>
          <a:p>
            <a:pPr lvl="0"/>
            <a:endParaRPr lang="en-US" dirty="0"/>
          </a:p>
        </p:txBody>
      </p:sp>
      <p:sp>
        <p:nvSpPr>
          <p:cNvPr id="61" name="Text Placeholder 60">
            <a:extLst>
              <a:ext uri="{FF2B5EF4-FFF2-40B4-BE49-F238E27FC236}">
                <a16:creationId xmlns:a16="http://schemas.microsoft.com/office/drawing/2014/main" id="{19673869-DBEE-0496-6D3C-F81AFD098A41}"/>
              </a:ext>
            </a:extLst>
          </p:cNvPr>
          <p:cNvSpPr>
            <a:spLocks noGrp="1"/>
          </p:cNvSpPr>
          <p:nvPr>
            <p:ph type="body" sz="quarter" idx="20"/>
          </p:nvPr>
        </p:nvSpPr>
        <p:spPr>
          <a:xfrm>
            <a:off x="715962" y="7423655"/>
            <a:ext cx="9109593" cy="3822275"/>
          </a:xfrm>
        </p:spPr>
        <p:txBody>
          <a:bodyPr/>
          <a:lstStyle>
            <a:lvl1pPr marL="0" indent="0">
              <a:buNone/>
              <a:defRPr/>
            </a:lvl1pPr>
          </a:lstStyle>
          <a:p>
            <a:pPr lvl="0"/>
            <a:endParaRPr lang="en-US" dirty="0"/>
          </a:p>
        </p:txBody>
      </p:sp>
      <p:sp>
        <p:nvSpPr>
          <p:cNvPr id="62" name="Text Placeholder 54">
            <a:extLst>
              <a:ext uri="{FF2B5EF4-FFF2-40B4-BE49-F238E27FC236}">
                <a16:creationId xmlns:a16="http://schemas.microsoft.com/office/drawing/2014/main" id="{0890398F-E033-4BDF-416B-DB40D5CA73E5}"/>
              </a:ext>
            </a:extLst>
          </p:cNvPr>
          <p:cNvSpPr>
            <a:spLocks noGrp="1"/>
          </p:cNvSpPr>
          <p:nvPr>
            <p:ph type="body" sz="quarter" idx="21"/>
          </p:nvPr>
        </p:nvSpPr>
        <p:spPr>
          <a:xfrm>
            <a:off x="608428" y="12943740"/>
            <a:ext cx="9252437" cy="13726260"/>
          </a:xfrm>
        </p:spPr>
        <p:txBody>
          <a:bodyPr/>
          <a:lstStyle>
            <a:lvl1pPr marL="0" indent="0">
              <a:buNone/>
              <a:defRPr/>
            </a:lvl1pPr>
          </a:lstStyle>
          <a:p>
            <a:pPr lvl="0"/>
            <a:endParaRPr lang="en-US" dirty="0"/>
          </a:p>
        </p:txBody>
      </p:sp>
      <p:sp>
        <p:nvSpPr>
          <p:cNvPr id="64" name="Text Placeholder 54">
            <a:extLst>
              <a:ext uri="{FF2B5EF4-FFF2-40B4-BE49-F238E27FC236}">
                <a16:creationId xmlns:a16="http://schemas.microsoft.com/office/drawing/2014/main" id="{37FB03F5-853B-C984-25A4-172DE546684A}"/>
              </a:ext>
            </a:extLst>
          </p:cNvPr>
          <p:cNvSpPr>
            <a:spLocks noGrp="1"/>
          </p:cNvSpPr>
          <p:nvPr>
            <p:ph type="body" sz="quarter" idx="22"/>
          </p:nvPr>
        </p:nvSpPr>
        <p:spPr>
          <a:xfrm>
            <a:off x="28306752" y="7941851"/>
            <a:ext cx="9252437" cy="14308549"/>
          </a:xfrm>
        </p:spPr>
        <p:txBody>
          <a:bodyPr/>
          <a:lstStyle>
            <a:lvl1pPr marL="0" indent="0">
              <a:buNone/>
              <a:defRPr/>
            </a:lvl1pPr>
          </a:lstStyle>
          <a:p>
            <a:pPr lvl="0"/>
            <a:endParaRPr lang="en-US" dirty="0"/>
          </a:p>
        </p:txBody>
      </p:sp>
      <p:sp>
        <p:nvSpPr>
          <p:cNvPr id="65" name="Text Placeholder 54">
            <a:extLst>
              <a:ext uri="{FF2B5EF4-FFF2-40B4-BE49-F238E27FC236}">
                <a16:creationId xmlns:a16="http://schemas.microsoft.com/office/drawing/2014/main" id="{78BEECEB-63E7-F159-938E-1F5B30EAE1E8}"/>
              </a:ext>
            </a:extLst>
          </p:cNvPr>
          <p:cNvSpPr>
            <a:spLocks noGrp="1"/>
          </p:cNvSpPr>
          <p:nvPr>
            <p:ph type="body" sz="quarter" idx="23"/>
          </p:nvPr>
        </p:nvSpPr>
        <p:spPr>
          <a:xfrm>
            <a:off x="28250802" y="24279011"/>
            <a:ext cx="9252437" cy="4162669"/>
          </a:xfrm>
        </p:spPr>
        <p:txBody>
          <a:bodyPr/>
          <a:lstStyle>
            <a:lvl1pPr marL="0" indent="0">
              <a:buNone/>
              <a:defRPr/>
            </a:lvl1pPr>
          </a:lstStyle>
          <a:p>
            <a:pPr lvl="0"/>
            <a:endParaRPr lang="en-US" dirty="0"/>
          </a:p>
        </p:txBody>
      </p:sp>
      <p:sp>
        <p:nvSpPr>
          <p:cNvPr id="67" name="Text Placeholder 66">
            <a:extLst>
              <a:ext uri="{FF2B5EF4-FFF2-40B4-BE49-F238E27FC236}">
                <a16:creationId xmlns:a16="http://schemas.microsoft.com/office/drawing/2014/main" id="{A539EAD0-E48C-C1B9-089D-11FCF8BC26F0}"/>
              </a:ext>
            </a:extLst>
          </p:cNvPr>
          <p:cNvSpPr>
            <a:spLocks noGrp="1"/>
          </p:cNvSpPr>
          <p:nvPr>
            <p:ph type="body" sz="quarter" idx="24"/>
          </p:nvPr>
        </p:nvSpPr>
        <p:spPr>
          <a:xfrm>
            <a:off x="10852150" y="15925800"/>
            <a:ext cx="7532640" cy="1677960"/>
          </a:xfrm>
        </p:spPr>
        <p:txBody>
          <a:bodyPr/>
          <a:lstStyle>
            <a:lvl1pPr marL="0" indent="0">
              <a:buNone/>
              <a:defRPr/>
            </a:lvl1pPr>
          </a:lstStyle>
          <a:p>
            <a:pPr lvl="0"/>
            <a:endParaRPr lang="en-US" dirty="0"/>
          </a:p>
        </p:txBody>
      </p:sp>
      <p:sp>
        <p:nvSpPr>
          <p:cNvPr id="68" name="Text Placeholder 54">
            <a:extLst>
              <a:ext uri="{FF2B5EF4-FFF2-40B4-BE49-F238E27FC236}">
                <a16:creationId xmlns:a16="http://schemas.microsoft.com/office/drawing/2014/main" id="{BF913457-EB55-7A56-50EA-591FA156B788}"/>
              </a:ext>
            </a:extLst>
          </p:cNvPr>
          <p:cNvSpPr>
            <a:spLocks noGrp="1"/>
          </p:cNvSpPr>
          <p:nvPr>
            <p:ph type="body" sz="quarter" idx="25"/>
          </p:nvPr>
        </p:nvSpPr>
        <p:spPr>
          <a:xfrm>
            <a:off x="19376075" y="15925800"/>
            <a:ext cx="7358965" cy="1677960"/>
          </a:xfrm>
        </p:spPr>
        <p:txBody>
          <a:bodyPr/>
          <a:lstStyle>
            <a:lvl1pPr marL="0" indent="0">
              <a:buNone/>
              <a:defRPr/>
            </a:lvl1pPr>
          </a:lstStyle>
          <a:p>
            <a:pPr lvl="0"/>
            <a:endParaRPr lang="en-US" dirty="0"/>
          </a:p>
        </p:txBody>
      </p:sp>
      <p:sp>
        <p:nvSpPr>
          <p:cNvPr id="69" name="Text Placeholder 54">
            <a:extLst>
              <a:ext uri="{FF2B5EF4-FFF2-40B4-BE49-F238E27FC236}">
                <a16:creationId xmlns:a16="http://schemas.microsoft.com/office/drawing/2014/main" id="{5C392616-3328-CA9B-F0E1-22A41EA79AB3}"/>
              </a:ext>
            </a:extLst>
          </p:cNvPr>
          <p:cNvSpPr>
            <a:spLocks noGrp="1"/>
          </p:cNvSpPr>
          <p:nvPr>
            <p:ph type="body" sz="quarter" idx="26"/>
          </p:nvPr>
        </p:nvSpPr>
        <p:spPr>
          <a:xfrm>
            <a:off x="11811000" y="26483073"/>
            <a:ext cx="13820400" cy="2129359"/>
          </a:xfrm>
        </p:spPr>
        <p:txBody>
          <a:bodyPr/>
          <a:lstStyle>
            <a:lvl1pPr marL="0" indent="0">
              <a:buNone/>
              <a:defRPr/>
            </a:lvl1pPr>
          </a:lstStyle>
          <a:p>
            <a:pPr lvl="0"/>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6" name="Group 2">
            <a:extLst>
              <a:ext uri="{FF2B5EF4-FFF2-40B4-BE49-F238E27FC236}">
                <a16:creationId xmlns:a16="http://schemas.microsoft.com/office/drawing/2014/main" id="{03089F51-6D02-B74D-F226-336D96F38544}"/>
              </a:ext>
            </a:extLst>
          </p:cNvPr>
          <p:cNvGrpSpPr/>
          <p:nvPr userDrawn="1"/>
        </p:nvGrpSpPr>
        <p:grpSpPr>
          <a:xfrm>
            <a:off x="1009426" y="6444766"/>
            <a:ext cx="9434513" cy="880110"/>
            <a:chOff x="0" y="0"/>
            <a:chExt cx="12579351" cy="1173480"/>
          </a:xfrm>
        </p:grpSpPr>
        <p:sp>
          <p:nvSpPr>
            <p:cNvPr id="7" name="Freeform 3">
              <a:extLst>
                <a:ext uri="{FF2B5EF4-FFF2-40B4-BE49-F238E27FC236}">
                  <a16:creationId xmlns:a16="http://schemas.microsoft.com/office/drawing/2014/main" id="{31C017AF-3904-2672-3390-3B06DDC5AB2F}"/>
                </a:ext>
              </a:extLst>
            </p:cNvPr>
            <p:cNvSpPr/>
            <p:nvPr/>
          </p:nvSpPr>
          <p:spPr>
            <a:xfrm>
              <a:off x="0" y="0"/>
              <a:ext cx="12579350" cy="1173480"/>
            </a:xfrm>
            <a:custGeom>
              <a:avLst/>
              <a:gdLst/>
              <a:ahLst/>
              <a:cxnLst/>
              <a:rect l="l" t="t" r="r" b="b"/>
              <a:pathLst>
                <a:path w="12579350" h="1173480">
                  <a:moveTo>
                    <a:pt x="0" y="0"/>
                  </a:moveTo>
                  <a:lnTo>
                    <a:pt x="12579350" y="0"/>
                  </a:lnTo>
                  <a:lnTo>
                    <a:pt x="12579350" y="1173480"/>
                  </a:lnTo>
                  <a:lnTo>
                    <a:pt x="0" y="1173480"/>
                  </a:lnTo>
                  <a:close/>
                </a:path>
              </a:pathLst>
            </a:custGeom>
            <a:solidFill>
              <a:srgbClr val="FFE88E">
                <a:alpha val="49804"/>
              </a:srgbClr>
            </a:solidFill>
          </p:spPr>
          <p:txBody>
            <a:bodyPr/>
            <a:lstStyle/>
            <a:p>
              <a:endParaRPr lang="en-US" dirty="0"/>
            </a:p>
          </p:txBody>
        </p:sp>
      </p:grpSp>
      <p:sp>
        <p:nvSpPr>
          <p:cNvPr id="9" name="Freeform 5">
            <a:extLst>
              <a:ext uri="{FF2B5EF4-FFF2-40B4-BE49-F238E27FC236}">
                <a16:creationId xmlns:a16="http://schemas.microsoft.com/office/drawing/2014/main" id="{16399132-B57C-A376-3666-BC6D7CF455BE}"/>
              </a:ext>
            </a:extLst>
          </p:cNvPr>
          <p:cNvSpPr/>
          <p:nvPr/>
        </p:nvSpPr>
        <p:spPr>
          <a:xfrm>
            <a:off x="27228012" y="26659984"/>
            <a:ext cx="10081260" cy="853440"/>
          </a:xfrm>
          <a:custGeom>
            <a:avLst/>
            <a:gdLst/>
            <a:ahLst/>
            <a:cxnLst/>
            <a:rect l="l" t="t" r="r" b="b"/>
            <a:pathLst>
              <a:path w="13441680" h="1137920">
                <a:moveTo>
                  <a:pt x="0" y="0"/>
                </a:moveTo>
                <a:lnTo>
                  <a:pt x="13441680" y="0"/>
                </a:lnTo>
                <a:lnTo>
                  <a:pt x="13441680" y="1137920"/>
                </a:lnTo>
                <a:lnTo>
                  <a:pt x="0" y="1137920"/>
                </a:lnTo>
                <a:close/>
              </a:path>
            </a:pathLst>
          </a:custGeom>
          <a:solidFill>
            <a:srgbClr val="FFE88E">
              <a:alpha val="49804"/>
            </a:srgbClr>
          </a:solidFill>
        </p:spPr>
        <p:txBody>
          <a:bodyPr/>
          <a:lstStyle/>
          <a:p>
            <a:endParaRPr lang="en-US" dirty="0"/>
          </a:p>
        </p:txBody>
      </p:sp>
      <p:sp>
        <p:nvSpPr>
          <p:cNvPr id="12" name="Freeform 8">
            <a:extLst>
              <a:ext uri="{FF2B5EF4-FFF2-40B4-BE49-F238E27FC236}">
                <a16:creationId xmlns:a16="http://schemas.microsoft.com/office/drawing/2014/main" id="{C33F6B66-F2D2-3BC0-B9D2-2EFB9F018A9E}"/>
              </a:ext>
            </a:extLst>
          </p:cNvPr>
          <p:cNvSpPr/>
          <p:nvPr userDrawn="1"/>
        </p:nvSpPr>
        <p:spPr>
          <a:xfrm>
            <a:off x="27234680" y="11909197"/>
            <a:ext cx="10081260" cy="881253"/>
          </a:xfrm>
          <a:custGeom>
            <a:avLst/>
            <a:gdLst/>
            <a:ahLst/>
            <a:cxnLst/>
            <a:rect l="l" t="t" r="r" b="b"/>
            <a:pathLst>
              <a:path w="13441680" h="1175004">
                <a:moveTo>
                  <a:pt x="0" y="0"/>
                </a:moveTo>
                <a:lnTo>
                  <a:pt x="13441680" y="0"/>
                </a:lnTo>
                <a:lnTo>
                  <a:pt x="13441680" y="1175004"/>
                </a:lnTo>
                <a:lnTo>
                  <a:pt x="0" y="1175004"/>
                </a:lnTo>
                <a:close/>
              </a:path>
            </a:pathLst>
          </a:custGeom>
          <a:solidFill>
            <a:srgbClr val="FFE88E">
              <a:alpha val="49804"/>
            </a:srgbClr>
          </a:solidFill>
        </p:spPr>
        <p:txBody>
          <a:bodyPr/>
          <a:lstStyle/>
          <a:p>
            <a:endParaRPr lang="en-US" dirty="0"/>
          </a:p>
        </p:txBody>
      </p:sp>
      <p:grpSp>
        <p:nvGrpSpPr>
          <p:cNvPr id="14" name="Group 10">
            <a:extLst>
              <a:ext uri="{FF2B5EF4-FFF2-40B4-BE49-F238E27FC236}">
                <a16:creationId xmlns:a16="http://schemas.microsoft.com/office/drawing/2014/main" id="{CDB171CD-9BCD-23F2-F05E-56B91C275404}"/>
              </a:ext>
            </a:extLst>
          </p:cNvPr>
          <p:cNvGrpSpPr/>
          <p:nvPr userDrawn="1"/>
        </p:nvGrpSpPr>
        <p:grpSpPr>
          <a:xfrm>
            <a:off x="921825" y="17314170"/>
            <a:ext cx="9452879" cy="853440"/>
            <a:chOff x="0" y="0"/>
            <a:chExt cx="12603839" cy="1137920"/>
          </a:xfrm>
        </p:grpSpPr>
        <p:sp>
          <p:nvSpPr>
            <p:cNvPr id="15" name="Freeform 11">
              <a:extLst>
                <a:ext uri="{FF2B5EF4-FFF2-40B4-BE49-F238E27FC236}">
                  <a16:creationId xmlns:a16="http://schemas.microsoft.com/office/drawing/2014/main" id="{672791A2-E365-2D13-BDB9-BB8E1D45A2DD}"/>
                </a:ext>
              </a:extLst>
            </p:cNvPr>
            <p:cNvSpPr/>
            <p:nvPr/>
          </p:nvSpPr>
          <p:spPr>
            <a:xfrm>
              <a:off x="0" y="0"/>
              <a:ext cx="12603861" cy="1137920"/>
            </a:xfrm>
            <a:custGeom>
              <a:avLst/>
              <a:gdLst/>
              <a:ahLst/>
              <a:cxnLst/>
              <a:rect l="l" t="t" r="r" b="b"/>
              <a:pathLst>
                <a:path w="12603861" h="1137920">
                  <a:moveTo>
                    <a:pt x="0" y="0"/>
                  </a:moveTo>
                  <a:lnTo>
                    <a:pt x="12603861" y="0"/>
                  </a:lnTo>
                  <a:lnTo>
                    <a:pt x="12603861" y="1137920"/>
                  </a:lnTo>
                  <a:lnTo>
                    <a:pt x="0" y="1137920"/>
                  </a:lnTo>
                  <a:close/>
                </a:path>
              </a:pathLst>
            </a:custGeom>
            <a:solidFill>
              <a:srgbClr val="FFE88E">
                <a:alpha val="49804"/>
              </a:srgbClr>
            </a:solidFill>
          </p:spPr>
          <p:txBody>
            <a:bodyPr/>
            <a:lstStyle/>
            <a:p>
              <a:endParaRPr lang="en-US" dirty="0"/>
            </a:p>
          </p:txBody>
        </p:sp>
      </p:grpSp>
      <p:sp>
        <p:nvSpPr>
          <p:cNvPr id="17" name="Freeform 13">
            <a:extLst>
              <a:ext uri="{FF2B5EF4-FFF2-40B4-BE49-F238E27FC236}">
                <a16:creationId xmlns:a16="http://schemas.microsoft.com/office/drawing/2014/main" id="{7E27CB42-B92A-3EBA-4C54-684520494FA7}"/>
              </a:ext>
            </a:extLst>
          </p:cNvPr>
          <p:cNvSpPr/>
          <p:nvPr/>
        </p:nvSpPr>
        <p:spPr>
          <a:xfrm>
            <a:off x="27241347" y="21134437"/>
            <a:ext cx="10081260" cy="853440"/>
          </a:xfrm>
          <a:custGeom>
            <a:avLst/>
            <a:gdLst/>
            <a:ahLst/>
            <a:cxnLst/>
            <a:rect l="l" t="t" r="r" b="b"/>
            <a:pathLst>
              <a:path w="13441680" h="1137920">
                <a:moveTo>
                  <a:pt x="0" y="0"/>
                </a:moveTo>
                <a:lnTo>
                  <a:pt x="13441680" y="0"/>
                </a:lnTo>
                <a:lnTo>
                  <a:pt x="13441680" y="1137920"/>
                </a:lnTo>
                <a:lnTo>
                  <a:pt x="0" y="1137920"/>
                </a:lnTo>
                <a:close/>
              </a:path>
            </a:pathLst>
          </a:custGeom>
          <a:solidFill>
            <a:srgbClr val="FFE88E">
              <a:alpha val="49804"/>
            </a:srgbClr>
          </a:solidFill>
        </p:spPr>
        <p:txBody>
          <a:bodyPr/>
          <a:lstStyle/>
          <a:p>
            <a:endParaRPr lang="en-US" dirty="0"/>
          </a:p>
        </p:txBody>
      </p:sp>
      <p:sp>
        <p:nvSpPr>
          <p:cNvPr id="25" name="Freeform 21">
            <a:extLst>
              <a:ext uri="{FF2B5EF4-FFF2-40B4-BE49-F238E27FC236}">
                <a16:creationId xmlns:a16="http://schemas.microsoft.com/office/drawing/2014/main" id="{C0A95D41-F6EF-826D-E867-3121A00C3EA9}"/>
              </a:ext>
            </a:extLst>
          </p:cNvPr>
          <p:cNvSpPr/>
          <p:nvPr userDrawn="1"/>
        </p:nvSpPr>
        <p:spPr>
          <a:xfrm>
            <a:off x="13807185" y="6459733"/>
            <a:ext cx="10081260" cy="881253"/>
          </a:xfrm>
          <a:custGeom>
            <a:avLst/>
            <a:gdLst/>
            <a:ahLst/>
            <a:cxnLst/>
            <a:rect l="l" t="t" r="r" b="b"/>
            <a:pathLst>
              <a:path w="13441680" h="1175004">
                <a:moveTo>
                  <a:pt x="0" y="0"/>
                </a:moveTo>
                <a:lnTo>
                  <a:pt x="13441680" y="0"/>
                </a:lnTo>
                <a:lnTo>
                  <a:pt x="13441680" y="1175004"/>
                </a:lnTo>
                <a:lnTo>
                  <a:pt x="0" y="1175004"/>
                </a:lnTo>
                <a:close/>
              </a:path>
            </a:pathLst>
          </a:custGeom>
          <a:solidFill>
            <a:srgbClr val="FFE88E">
              <a:alpha val="49804"/>
            </a:srgbClr>
          </a:solidFill>
        </p:spPr>
        <p:txBody>
          <a:bodyPr/>
          <a:lstStyle/>
          <a:p>
            <a:endParaRPr lang="en-US" dirty="0"/>
          </a:p>
        </p:txBody>
      </p:sp>
      <p:grpSp>
        <p:nvGrpSpPr>
          <p:cNvPr id="27" name="Group 23">
            <a:extLst>
              <a:ext uri="{FF2B5EF4-FFF2-40B4-BE49-F238E27FC236}">
                <a16:creationId xmlns:a16="http://schemas.microsoft.com/office/drawing/2014/main" id="{4D267851-051B-4B91-1BB6-878B9EEFF660}"/>
              </a:ext>
            </a:extLst>
          </p:cNvPr>
          <p:cNvGrpSpPr/>
          <p:nvPr userDrawn="1"/>
        </p:nvGrpSpPr>
        <p:grpSpPr>
          <a:xfrm>
            <a:off x="983826" y="15445329"/>
            <a:ext cx="9434513" cy="880110"/>
            <a:chOff x="0" y="0"/>
            <a:chExt cx="12579351" cy="1173480"/>
          </a:xfrm>
        </p:grpSpPr>
        <p:sp>
          <p:nvSpPr>
            <p:cNvPr id="28" name="Freeform 24">
              <a:extLst>
                <a:ext uri="{FF2B5EF4-FFF2-40B4-BE49-F238E27FC236}">
                  <a16:creationId xmlns:a16="http://schemas.microsoft.com/office/drawing/2014/main" id="{EB6DFB2E-C9A8-5DA3-2EFD-23958E4DC01B}"/>
                </a:ext>
              </a:extLst>
            </p:cNvPr>
            <p:cNvSpPr/>
            <p:nvPr/>
          </p:nvSpPr>
          <p:spPr>
            <a:xfrm>
              <a:off x="0" y="0"/>
              <a:ext cx="12579350" cy="1173480"/>
            </a:xfrm>
            <a:custGeom>
              <a:avLst/>
              <a:gdLst/>
              <a:ahLst/>
              <a:cxnLst/>
              <a:rect l="l" t="t" r="r" b="b"/>
              <a:pathLst>
                <a:path w="12579350" h="1173480">
                  <a:moveTo>
                    <a:pt x="0" y="0"/>
                  </a:moveTo>
                  <a:lnTo>
                    <a:pt x="12579350" y="0"/>
                  </a:lnTo>
                  <a:lnTo>
                    <a:pt x="12579350" y="1173480"/>
                  </a:lnTo>
                  <a:lnTo>
                    <a:pt x="0" y="1173480"/>
                  </a:lnTo>
                  <a:close/>
                </a:path>
              </a:pathLst>
            </a:custGeom>
            <a:solidFill>
              <a:srgbClr val="FFE88E">
                <a:alpha val="49804"/>
              </a:srgbClr>
            </a:solidFill>
          </p:spPr>
          <p:txBody>
            <a:bodyPr/>
            <a:lstStyle/>
            <a:p>
              <a:endParaRPr lang="en-US" dirty="0"/>
            </a:p>
          </p:txBody>
        </p:sp>
      </p:grpSp>
      <p:sp>
        <p:nvSpPr>
          <p:cNvPr id="331" name="Freeform 327">
            <a:extLst>
              <a:ext uri="{FF2B5EF4-FFF2-40B4-BE49-F238E27FC236}">
                <a16:creationId xmlns:a16="http://schemas.microsoft.com/office/drawing/2014/main" id="{715729FA-6B91-2391-DD3A-63FC989B7E4A}"/>
              </a:ext>
            </a:extLst>
          </p:cNvPr>
          <p:cNvSpPr/>
          <p:nvPr userDrawn="1"/>
        </p:nvSpPr>
        <p:spPr>
          <a:xfrm>
            <a:off x="909773" y="23151275"/>
            <a:ext cx="9495282" cy="853440"/>
          </a:xfrm>
          <a:custGeom>
            <a:avLst/>
            <a:gdLst/>
            <a:ahLst/>
            <a:cxnLst/>
            <a:rect l="l" t="t" r="r" b="b"/>
            <a:pathLst>
              <a:path w="12660376" h="1137920">
                <a:moveTo>
                  <a:pt x="0" y="0"/>
                </a:moveTo>
                <a:lnTo>
                  <a:pt x="12660376" y="0"/>
                </a:lnTo>
                <a:lnTo>
                  <a:pt x="12660376" y="1137920"/>
                </a:lnTo>
                <a:lnTo>
                  <a:pt x="0" y="1137920"/>
                </a:lnTo>
                <a:close/>
              </a:path>
            </a:pathLst>
          </a:custGeom>
          <a:solidFill>
            <a:srgbClr val="FFE88E">
              <a:alpha val="49804"/>
            </a:srgbClr>
          </a:solidFill>
        </p:spPr>
        <p:txBody>
          <a:bodyPr/>
          <a:lstStyle/>
          <a:p>
            <a:endParaRPr lang="en-US" dirty="0"/>
          </a:p>
        </p:txBody>
      </p:sp>
      <p:sp>
        <p:nvSpPr>
          <p:cNvPr id="335" name="Freeform 331">
            <a:extLst>
              <a:ext uri="{FF2B5EF4-FFF2-40B4-BE49-F238E27FC236}">
                <a16:creationId xmlns:a16="http://schemas.microsoft.com/office/drawing/2014/main" id="{83982C75-FCA3-1625-72B2-00CFC9F2C28E}"/>
              </a:ext>
            </a:extLst>
          </p:cNvPr>
          <p:cNvSpPr/>
          <p:nvPr/>
        </p:nvSpPr>
        <p:spPr>
          <a:xfrm>
            <a:off x="27061988" y="6595127"/>
            <a:ext cx="10081260" cy="881253"/>
          </a:xfrm>
          <a:custGeom>
            <a:avLst/>
            <a:gdLst/>
            <a:ahLst/>
            <a:cxnLst/>
            <a:rect l="l" t="t" r="r" b="b"/>
            <a:pathLst>
              <a:path w="13441680" h="1175004">
                <a:moveTo>
                  <a:pt x="0" y="0"/>
                </a:moveTo>
                <a:lnTo>
                  <a:pt x="13441680" y="0"/>
                </a:lnTo>
                <a:lnTo>
                  <a:pt x="13441680" y="1175004"/>
                </a:lnTo>
                <a:lnTo>
                  <a:pt x="0" y="1175004"/>
                </a:lnTo>
                <a:close/>
              </a:path>
            </a:pathLst>
          </a:custGeom>
          <a:solidFill>
            <a:srgbClr val="FFE88E">
              <a:alpha val="49804"/>
            </a:srgbClr>
          </a:solidFill>
        </p:spPr>
        <p:txBody>
          <a:bodyPr/>
          <a:lstStyle/>
          <a:p>
            <a:endParaRPr lang="en-US" dirty="0"/>
          </a:p>
        </p:txBody>
      </p:sp>
      <p:sp>
        <p:nvSpPr>
          <p:cNvPr id="655" name="Freeform 651">
            <a:extLst>
              <a:ext uri="{FF2B5EF4-FFF2-40B4-BE49-F238E27FC236}">
                <a16:creationId xmlns:a16="http://schemas.microsoft.com/office/drawing/2014/main" id="{19A267D3-6C53-91BA-6AE9-889C112E1AC9}"/>
              </a:ext>
            </a:extLst>
          </p:cNvPr>
          <p:cNvSpPr/>
          <p:nvPr userDrawn="1"/>
        </p:nvSpPr>
        <p:spPr>
          <a:xfrm flipH="1" flipV="1">
            <a:off x="29701126" y="-183367"/>
            <a:ext cx="8703673" cy="8854175"/>
          </a:xfrm>
          <a:custGeom>
            <a:avLst/>
            <a:gdLst>
              <a:gd name="connsiteX0" fmla="*/ 9383873 w 9383873"/>
              <a:gd name="connsiteY0" fmla="*/ 9348682 h 9348682"/>
              <a:gd name="connsiteX1" fmla="*/ 0 w 9383873"/>
              <a:gd name="connsiteY1" fmla="*/ 9348682 h 9348682"/>
              <a:gd name="connsiteX2" fmla="*/ 0 w 9383873"/>
              <a:gd name="connsiteY2" fmla="*/ 0 h 9348682"/>
              <a:gd name="connsiteX3" fmla="*/ 3758666 w 9383873"/>
              <a:gd name="connsiteY3" fmla="*/ 6019986 h 9348682"/>
              <a:gd name="connsiteX4" fmla="*/ 9383873 w 9383873"/>
              <a:gd name="connsiteY4" fmla="*/ 9348682 h 9348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83873" h="9348682">
                <a:moveTo>
                  <a:pt x="9383873" y="9348682"/>
                </a:moveTo>
                <a:lnTo>
                  <a:pt x="0" y="9348682"/>
                </a:lnTo>
                <a:lnTo>
                  <a:pt x="0" y="0"/>
                </a:lnTo>
                <a:lnTo>
                  <a:pt x="3758666" y="6019986"/>
                </a:lnTo>
                <a:lnTo>
                  <a:pt x="9383873" y="9348682"/>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dirty="0"/>
          </a:p>
        </p:txBody>
      </p:sp>
      <p:sp>
        <p:nvSpPr>
          <p:cNvPr id="656" name="Freeform 652">
            <a:extLst>
              <a:ext uri="{FF2B5EF4-FFF2-40B4-BE49-F238E27FC236}">
                <a16:creationId xmlns:a16="http://schemas.microsoft.com/office/drawing/2014/main" id="{FCB84074-7A5F-2E9C-2D70-24DF4DFB9E70}"/>
              </a:ext>
            </a:extLst>
          </p:cNvPr>
          <p:cNvSpPr/>
          <p:nvPr userDrawn="1"/>
        </p:nvSpPr>
        <p:spPr>
          <a:xfrm>
            <a:off x="441888" y="426463"/>
            <a:ext cx="2484192" cy="1081601"/>
          </a:xfrm>
          <a:custGeom>
            <a:avLst/>
            <a:gdLst/>
            <a:ahLst/>
            <a:cxnLst/>
            <a:rect l="l" t="t" r="r" b="b"/>
            <a:pathLst>
              <a:path w="2484192" h="1081601">
                <a:moveTo>
                  <a:pt x="0" y="0"/>
                </a:moveTo>
                <a:lnTo>
                  <a:pt x="2484192" y="0"/>
                </a:lnTo>
                <a:lnTo>
                  <a:pt x="2484192" y="1081601"/>
                </a:lnTo>
                <a:lnTo>
                  <a:pt x="0" y="1081601"/>
                </a:lnTo>
                <a:lnTo>
                  <a:pt x="0" y="0"/>
                </a:lnTo>
                <a:close/>
              </a:path>
            </a:pathLst>
          </a:custGeom>
          <a:blipFill>
            <a:blip r:embed="rId4"/>
            <a:stretch>
              <a:fillRect/>
            </a:stretch>
          </a:blipFill>
        </p:spPr>
        <p:txBody>
          <a:bodyPr/>
          <a:lstStyle/>
          <a:p>
            <a:endParaRPr lang="en-US" dirty="0"/>
          </a:p>
        </p:txBody>
      </p:sp>
      <p:sp>
        <p:nvSpPr>
          <p:cNvPr id="754" name="Freeform 750">
            <a:extLst>
              <a:ext uri="{FF2B5EF4-FFF2-40B4-BE49-F238E27FC236}">
                <a16:creationId xmlns:a16="http://schemas.microsoft.com/office/drawing/2014/main" id="{1FF4F55B-84D0-4DCA-9DDE-B888F56DF672}"/>
              </a:ext>
            </a:extLst>
          </p:cNvPr>
          <p:cNvSpPr/>
          <p:nvPr userDrawn="1"/>
        </p:nvSpPr>
        <p:spPr>
          <a:xfrm>
            <a:off x="35478720" y="426463"/>
            <a:ext cx="2484192" cy="1081601"/>
          </a:xfrm>
          <a:custGeom>
            <a:avLst/>
            <a:gdLst/>
            <a:ahLst/>
            <a:cxnLst/>
            <a:rect l="l" t="t" r="r" b="b"/>
            <a:pathLst>
              <a:path w="2484192" h="1081601">
                <a:moveTo>
                  <a:pt x="0" y="0"/>
                </a:moveTo>
                <a:lnTo>
                  <a:pt x="2484193" y="0"/>
                </a:lnTo>
                <a:lnTo>
                  <a:pt x="2484193" y="1081601"/>
                </a:lnTo>
                <a:lnTo>
                  <a:pt x="0" y="1081601"/>
                </a:lnTo>
                <a:lnTo>
                  <a:pt x="0" y="0"/>
                </a:lnTo>
                <a:close/>
              </a:path>
            </a:pathLst>
          </a:custGeom>
          <a:blipFill>
            <a:blip r:embed="rId4"/>
            <a:stretch>
              <a:fillRect/>
            </a:stretch>
          </a:blipFill>
        </p:spPr>
        <p:txBody>
          <a:bodyPr/>
          <a:lstStyle/>
          <a:p>
            <a:endParaRPr lang="en-US" dirty="0"/>
          </a:p>
        </p:txBody>
      </p:sp>
      <p:sp>
        <p:nvSpPr>
          <p:cNvPr id="755" name="Freeform 751">
            <a:extLst>
              <a:ext uri="{FF2B5EF4-FFF2-40B4-BE49-F238E27FC236}">
                <a16:creationId xmlns:a16="http://schemas.microsoft.com/office/drawing/2014/main" id="{FFAA0CE3-199A-556B-0A00-71E1CB46E420}"/>
              </a:ext>
            </a:extLst>
          </p:cNvPr>
          <p:cNvSpPr/>
          <p:nvPr userDrawn="1"/>
        </p:nvSpPr>
        <p:spPr>
          <a:xfrm flipV="1">
            <a:off x="22182" y="-16302"/>
            <a:ext cx="8597438" cy="8992486"/>
          </a:xfrm>
          <a:custGeom>
            <a:avLst/>
            <a:gdLst>
              <a:gd name="connsiteX0" fmla="*/ 0 w 9383872"/>
              <a:gd name="connsiteY0" fmla="*/ 9348683 h 9348683"/>
              <a:gd name="connsiteX1" fmla="*/ 9383872 w 9383872"/>
              <a:gd name="connsiteY1" fmla="*/ 9348683 h 9348683"/>
              <a:gd name="connsiteX2" fmla="*/ 3571740 w 9383872"/>
              <a:gd name="connsiteY2" fmla="*/ 5927394 h 9348683"/>
              <a:gd name="connsiteX3" fmla="*/ 0 w 9383872"/>
              <a:gd name="connsiteY3" fmla="*/ 0 h 9348683"/>
              <a:gd name="connsiteX4" fmla="*/ 0 w 9383872"/>
              <a:gd name="connsiteY4" fmla="*/ 9348683 h 9348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83872" h="9348683">
                <a:moveTo>
                  <a:pt x="0" y="9348683"/>
                </a:moveTo>
                <a:lnTo>
                  <a:pt x="9383872" y="9348683"/>
                </a:lnTo>
                <a:lnTo>
                  <a:pt x="3571740" y="5927394"/>
                </a:lnTo>
                <a:lnTo>
                  <a:pt x="0" y="0"/>
                </a:lnTo>
                <a:lnTo>
                  <a:pt x="0" y="9348683"/>
                </a:lnTo>
                <a:close/>
              </a:path>
            </a:pathLst>
          </a:custGeom>
          <a:blipFill>
            <a:blip r:embed="rId2">
              <a:extLst>
                <a:ext uri="{96DAC541-7B7A-43D3-8B79-37D633B846F1}">
                  <asvg:svgBlip xmlns:asvg="http://schemas.microsoft.com/office/drawing/2016/SVG/main" r:embed="rId3"/>
                </a:ext>
              </a:extLst>
            </a:blip>
            <a:stretch>
              <a:fillRect l="-3576" r="1"/>
            </a:stretch>
          </a:blipFill>
        </p:spPr>
        <p:txBody>
          <a:bodyPr/>
          <a:lstStyle/>
          <a:p>
            <a:endParaRPr lang="en-US" dirty="0"/>
          </a:p>
        </p:txBody>
      </p:sp>
      <p:sp>
        <p:nvSpPr>
          <p:cNvPr id="756" name="Freeform 752">
            <a:extLst>
              <a:ext uri="{FF2B5EF4-FFF2-40B4-BE49-F238E27FC236}">
                <a16:creationId xmlns:a16="http://schemas.microsoft.com/office/drawing/2014/main" id="{88A9A665-2A3A-6066-3A48-B8D87339A6DF}"/>
              </a:ext>
            </a:extLst>
          </p:cNvPr>
          <p:cNvSpPr/>
          <p:nvPr userDrawn="1"/>
        </p:nvSpPr>
        <p:spPr>
          <a:xfrm>
            <a:off x="314881" y="569966"/>
            <a:ext cx="2484192" cy="1081601"/>
          </a:xfrm>
          <a:custGeom>
            <a:avLst/>
            <a:gdLst/>
            <a:ahLst/>
            <a:cxnLst/>
            <a:rect l="l" t="t" r="r" b="b"/>
            <a:pathLst>
              <a:path w="2484192" h="1081601">
                <a:moveTo>
                  <a:pt x="0" y="0"/>
                </a:moveTo>
                <a:lnTo>
                  <a:pt x="2484193" y="0"/>
                </a:lnTo>
                <a:lnTo>
                  <a:pt x="2484193" y="1081600"/>
                </a:lnTo>
                <a:lnTo>
                  <a:pt x="0" y="1081600"/>
                </a:lnTo>
                <a:lnTo>
                  <a:pt x="0" y="0"/>
                </a:lnTo>
                <a:close/>
              </a:path>
            </a:pathLst>
          </a:custGeom>
          <a:blipFill>
            <a:blip r:embed="rId4"/>
            <a:stretch>
              <a:fillRect/>
            </a:stretch>
          </a:blipFill>
        </p:spPr>
        <p:txBody>
          <a:bodyPr/>
          <a:lstStyle/>
          <a:p>
            <a:endParaRPr lang="en-US" dirty="0"/>
          </a:p>
        </p:txBody>
      </p:sp>
      <p:sp>
        <p:nvSpPr>
          <p:cNvPr id="758" name="Content Placeholder 757">
            <a:extLst>
              <a:ext uri="{FF2B5EF4-FFF2-40B4-BE49-F238E27FC236}">
                <a16:creationId xmlns:a16="http://schemas.microsoft.com/office/drawing/2014/main" id="{147E6F32-D835-D48B-E204-A33A773F4248}"/>
              </a:ext>
            </a:extLst>
          </p:cNvPr>
          <p:cNvSpPr>
            <a:spLocks noGrp="1"/>
          </p:cNvSpPr>
          <p:nvPr>
            <p:ph sz="quarter" idx="10"/>
          </p:nvPr>
        </p:nvSpPr>
        <p:spPr>
          <a:xfrm>
            <a:off x="13176932" y="23076499"/>
            <a:ext cx="5486381" cy="2818177"/>
          </a:xfrm>
        </p:spPr>
        <p:txBody>
          <a:bodyPr/>
          <a:lstStyle>
            <a:lvl1pPr marL="0" indent="0">
              <a:buNone/>
              <a:defRPr/>
            </a:lvl1pPr>
          </a:lstStyle>
          <a:p>
            <a:pPr lvl="0"/>
            <a:endParaRPr lang="en-US" dirty="0"/>
          </a:p>
        </p:txBody>
      </p:sp>
      <p:sp>
        <p:nvSpPr>
          <p:cNvPr id="760" name="Content Placeholder 759">
            <a:extLst>
              <a:ext uri="{FF2B5EF4-FFF2-40B4-BE49-F238E27FC236}">
                <a16:creationId xmlns:a16="http://schemas.microsoft.com/office/drawing/2014/main" id="{51D6469A-B303-312C-6ABF-2E4E64ED4319}"/>
              </a:ext>
            </a:extLst>
          </p:cNvPr>
          <p:cNvSpPr>
            <a:spLocks noGrp="1"/>
          </p:cNvSpPr>
          <p:nvPr>
            <p:ph sz="quarter" idx="11"/>
          </p:nvPr>
        </p:nvSpPr>
        <p:spPr>
          <a:xfrm>
            <a:off x="19465020" y="23114599"/>
            <a:ext cx="5677926" cy="2789017"/>
          </a:xfrm>
        </p:spPr>
        <p:txBody>
          <a:bodyPr/>
          <a:lstStyle>
            <a:lvl1pPr marL="0" indent="0">
              <a:buNone/>
              <a:defRPr/>
            </a:lvl1pPr>
          </a:lstStyle>
          <a:p>
            <a:pPr lvl="0"/>
            <a:endParaRPr lang="en-US" dirty="0"/>
          </a:p>
        </p:txBody>
      </p:sp>
      <p:sp>
        <p:nvSpPr>
          <p:cNvPr id="762" name="Content Placeholder 761">
            <a:extLst>
              <a:ext uri="{FF2B5EF4-FFF2-40B4-BE49-F238E27FC236}">
                <a16:creationId xmlns:a16="http://schemas.microsoft.com/office/drawing/2014/main" id="{7FC69524-DA85-D2E0-D9CE-96CA30922B16}"/>
              </a:ext>
            </a:extLst>
          </p:cNvPr>
          <p:cNvSpPr>
            <a:spLocks noGrp="1"/>
          </p:cNvSpPr>
          <p:nvPr>
            <p:ph sz="quarter" idx="12"/>
          </p:nvPr>
        </p:nvSpPr>
        <p:spPr>
          <a:xfrm>
            <a:off x="13079656" y="26200712"/>
            <a:ext cx="5517413" cy="2818176"/>
          </a:xfrm>
        </p:spPr>
        <p:txBody>
          <a:bodyPr/>
          <a:lstStyle>
            <a:lvl1pPr marL="0" indent="0">
              <a:buNone/>
              <a:defRPr/>
            </a:lvl1pPr>
          </a:lstStyle>
          <a:p>
            <a:pPr lvl="0"/>
            <a:endParaRPr lang="en-US" dirty="0"/>
          </a:p>
        </p:txBody>
      </p:sp>
      <p:sp>
        <p:nvSpPr>
          <p:cNvPr id="764" name="Content Placeholder 763">
            <a:extLst>
              <a:ext uri="{FF2B5EF4-FFF2-40B4-BE49-F238E27FC236}">
                <a16:creationId xmlns:a16="http://schemas.microsoft.com/office/drawing/2014/main" id="{A0691CAF-4AB9-3FF5-3FBC-4244B8461504}"/>
              </a:ext>
            </a:extLst>
          </p:cNvPr>
          <p:cNvSpPr>
            <a:spLocks noGrp="1"/>
          </p:cNvSpPr>
          <p:nvPr>
            <p:ph sz="quarter" idx="13"/>
          </p:nvPr>
        </p:nvSpPr>
        <p:spPr>
          <a:xfrm>
            <a:off x="19376905" y="26267374"/>
            <a:ext cx="5932054" cy="2764887"/>
          </a:xfrm>
        </p:spPr>
        <p:txBody>
          <a:bodyPr/>
          <a:lstStyle>
            <a:lvl1pPr marL="0" indent="0">
              <a:buNone/>
              <a:defRPr/>
            </a:lvl1pPr>
          </a:lstStyle>
          <a:p>
            <a:pPr lvl="0"/>
            <a:endParaRPr lang="en-US" dirty="0"/>
          </a:p>
        </p:txBody>
      </p:sp>
      <p:sp>
        <p:nvSpPr>
          <p:cNvPr id="766" name="Text Placeholder 765">
            <a:extLst>
              <a:ext uri="{FF2B5EF4-FFF2-40B4-BE49-F238E27FC236}">
                <a16:creationId xmlns:a16="http://schemas.microsoft.com/office/drawing/2014/main" id="{5D7AE9EC-09CA-D794-AB80-43E8947879F7}"/>
              </a:ext>
            </a:extLst>
          </p:cNvPr>
          <p:cNvSpPr>
            <a:spLocks noGrp="1"/>
          </p:cNvSpPr>
          <p:nvPr>
            <p:ph type="body" sz="quarter" idx="14"/>
          </p:nvPr>
        </p:nvSpPr>
        <p:spPr>
          <a:xfrm>
            <a:off x="5788998" y="1651000"/>
            <a:ext cx="26900802" cy="1793842"/>
          </a:xfrm>
        </p:spPr>
        <p:txBody>
          <a:bodyPr/>
          <a:lstStyle>
            <a:lvl1pPr marL="0" indent="0">
              <a:buNone/>
              <a:defRPr/>
            </a:lvl1pPr>
          </a:lstStyle>
          <a:p>
            <a:pPr lvl="0"/>
            <a:endParaRPr lang="en-US" dirty="0"/>
          </a:p>
        </p:txBody>
      </p:sp>
      <p:sp>
        <p:nvSpPr>
          <p:cNvPr id="768" name="Text Placeholder 767">
            <a:extLst>
              <a:ext uri="{FF2B5EF4-FFF2-40B4-BE49-F238E27FC236}">
                <a16:creationId xmlns:a16="http://schemas.microsoft.com/office/drawing/2014/main" id="{17D635A6-FEF8-E185-C283-048270D79A1D}"/>
              </a:ext>
            </a:extLst>
          </p:cNvPr>
          <p:cNvSpPr>
            <a:spLocks noGrp="1"/>
          </p:cNvSpPr>
          <p:nvPr>
            <p:ph type="body" sz="quarter" idx="15"/>
          </p:nvPr>
        </p:nvSpPr>
        <p:spPr>
          <a:xfrm>
            <a:off x="2018470" y="4097023"/>
            <a:ext cx="33551802" cy="1818363"/>
          </a:xfrm>
        </p:spPr>
        <p:txBody>
          <a:bodyPr/>
          <a:lstStyle>
            <a:lvl1pPr marL="0" indent="0">
              <a:buNone/>
              <a:defRPr/>
            </a:lvl1pPr>
          </a:lstStyle>
          <a:p>
            <a:pPr lvl="0"/>
            <a:endParaRPr lang="en-US" dirty="0"/>
          </a:p>
        </p:txBody>
      </p:sp>
      <p:sp>
        <p:nvSpPr>
          <p:cNvPr id="770" name="Text Placeholder 769">
            <a:extLst>
              <a:ext uri="{FF2B5EF4-FFF2-40B4-BE49-F238E27FC236}">
                <a16:creationId xmlns:a16="http://schemas.microsoft.com/office/drawing/2014/main" id="{238B6895-E1C5-7725-A009-9EE4DE976855}"/>
              </a:ext>
            </a:extLst>
          </p:cNvPr>
          <p:cNvSpPr>
            <a:spLocks noGrp="1"/>
          </p:cNvSpPr>
          <p:nvPr>
            <p:ph type="body" sz="quarter" idx="16"/>
          </p:nvPr>
        </p:nvSpPr>
        <p:spPr>
          <a:xfrm>
            <a:off x="1484290" y="6503610"/>
            <a:ext cx="8722102" cy="648924"/>
          </a:xfrm>
        </p:spPr>
        <p:txBody>
          <a:bodyPr/>
          <a:lstStyle>
            <a:lvl1pPr marL="0" indent="0">
              <a:buNone/>
              <a:defRPr/>
            </a:lvl1pPr>
            <a:lvl2pPr marL="457200" indent="0">
              <a:buNone/>
              <a:defRPr/>
            </a:lvl2pPr>
          </a:lstStyle>
          <a:p>
            <a:endParaRPr lang="en-US" dirty="0"/>
          </a:p>
        </p:txBody>
      </p:sp>
      <p:sp>
        <p:nvSpPr>
          <p:cNvPr id="771" name="Text Placeholder 769">
            <a:extLst>
              <a:ext uri="{FF2B5EF4-FFF2-40B4-BE49-F238E27FC236}">
                <a16:creationId xmlns:a16="http://schemas.microsoft.com/office/drawing/2014/main" id="{394DA1F2-D748-FC9A-AB9B-B2174E9A27DD}"/>
              </a:ext>
            </a:extLst>
          </p:cNvPr>
          <p:cNvSpPr>
            <a:spLocks noGrp="1"/>
          </p:cNvSpPr>
          <p:nvPr>
            <p:ph type="body" sz="quarter" idx="17"/>
          </p:nvPr>
        </p:nvSpPr>
        <p:spPr>
          <a:xfrm>
            <a:off x="1353195" y="7629115"/>
            <a:ext cx="8722102" cy="7406935"/>
          </a:xfrm>
        </p:spPr>
        <p:txBody>
          <a:bodyPr/>
          <a:lstStyle>
            <a:lvl1pPr marL="0" indent="0">
              <a:buNone/>
              <a:defRPr/>
            </a:lvl1pPr>
            <a:lvl2pPr marL="457200" indent="0">
              <a:buNone/>
              <a:defRPr/>
            </a:lvl2pPr>
          </a:lstStyle>
          <a:p>
            <a:endParaRPr lang="en-US" dirty="0"/>
          </a:p>
        </p:txBody>
      </p:sp>
      <p:sp>
        <p:nvSpPr>
          <p:cNvPr id="772" name="Text Placeholder 769">
            <a:extLst>
              <a:ext uri="{FF2B5EF4-FFF2-40B4-BE49-F238E27FC236}">
                <a16:creationId xmlns:a16="http://schemas.microsoft.com/office/drawing/2014/main" id="{869365CE-A440-1675-7086-51716A96F98A}"/>
              </a:ext>
            </a:extLst>
          </p:cNvPr>
          <p:cNvSpPr>
            <a:spLocks noGrp="1"/>
          </p:cNvSpPr>
          <p:nvPr>
            <p:ph type="body" sz="quarter" idx="18"/>
          </p:nvPr>
        </p:nvSpPr>
        <p:spPr>
          <a:xfrm>
            <a:off x="1203860" y="15598293"/>
            <a:ext cx="8722102" cy="648924"/>
          </a:xfrm>
        </p:spPr>
        <p:txBody>
          <a:bodyPr/>
          <a:lstStyle>
            <a:lvl1pPr marL="0" indent="0">
              <a:buNone/>
              <a:defRPr/>
            </a:lvl1pPr>
            <a:lvl2pPr marL="457200" indent="0">
              <a:buNone/>
              <a:defRPr/>
            </a:lvl2pPr>
          </a:lstStyle>
          <a:p>
            <a:endParaRPr lang="en-US"/>
          </a:p>
        </p:txBody>
      </p:sp>
      <p:sp>
        <p:nvSpPr>
          <p:cNvPr id="773" name="Text Placeholder 769">
            <a:extLst>
              <a:ext uri="{FF2B5EF4-FFF2-40B4-BE49-F238E27FC236}">
                <a16:creationId xmlns:a16="http://schemas.microsoft.com/office/drawing/2014/main" id="{270FB063-840A-F27B-F7F4-B35A74A62FB4}"/>
              </a:ext>
            </a:extLst>
          </p:cNvPr>
          <p:cNvSpPr>
            <a:spLocks noGrp="1"/>
          </p:cNvSpPr>
          <p:nvPr>
            <p:ph type="body" sz="quarter" idx="19"/>
          </p:nvPr>
        </p:nvSpPr>
        <p:spPr>
          <a:xfrm>
            <a:off x="1203860" y="17418196"/>
            <a:ext cx="8722102" cy="648924"/>
          </a:xfrm>
        </p:spPr>
        <p:txBody>
          <a:bodyPr/>
          <a:lstStyle>
            <a:lvl1pPr marL="0" indent="0">
              <a:buNone/>
              <a:defRPr/>
            </a:lvl1pPr>
            <a:lvl2pPr marL="457200" indent="0">
              <a:buNone/>
              <a:defRPr/>
            </a:lvl2pPr>
          </a:lstStyle>
          <a:p>
            <a:endParaRPr lang="en-US"/>
          </a:p>
        </p:txBody>
      </p:sp>
      <p:sp>
        <p:nvSpPr>
          <p:cNvPr id="774" name="Text Placeholder 769">
            <a:extLst>
              <a:ext uri="{FF2B5EF4-FFF2-40B4-BE49-F238E27FC236}">
                <a16:creationId xmlns:a16="http://schemas.microsoft.com/office/drawing/2014/main" id="{412238A1-5A24-E6E4-654D-0AE81179614E}"/>
              </a:ext>
            </a:extLst>
          </p:cNvPr>
          <p:cNvSpPr>
            <a:spLocks noGrp="1"/>
          </p:cNvSpPr>
          <p:nvPr>
            <p:ph type="body" sz="quarter" idx="20"/>
          </p:nvPr>
        </p:nvSpPr>
        <p:spPr>
          <a:xfrm>
            <a:off x="1365631" y="23253533"/>
            <a:ext cx="8722102" cy="648924"/>
          </a:xfrm>
        </p:spPr>
        <p:txBody>
          <a:bodyPr/>
          <a:lstStyle>
            <a:lvl1pPr marL="0" indent="0">
              <a:buNone/>
              <a:defRPr/>
            </a:lvl1pPr>
            <a:lvl2pPr marL="457200" indent="0">
              <a:buNone/>
              <a:defRPr/>
            </a:lvl2pPr>
          </a:lstStyle>
          <a:p>
            <a:endParaRPr lang="en-US"/>
          </a:p>
        </p:txBody>
      </p:sp>
      <p:sp>
        <p:nvSpPr>
          <p:cNvPr id="775" name="Text Placeholder 769">
            <a:extLst>
              <a:ext uri="{FF2B5EF4-FFF2-40B4-BE49-F238E27FC236}">
                <a16:creationId xmlns:a16="http://schemas.microsoft.com/office/drawing/2014/main" id="{9EED24C5-5D07-C06B-DC42-4E8CB840D9B8}"/>
              </a:ext>
            </a:extLst>
          </p:cNvPr>
          <p:cNvSpPr>
            <a:spLocks noGrp="1"/>
          </p:cNvSpPr>
          <p:nvPr>
            <p:ph type="body" sz="quarter" idx="21"/>
          </p:nvPr>
        </p:nvSpPr>
        <p:spPr>
          <a:xfrm>
            <a:off x="1203860" y="18396151"/>
            <a:ext cx="8722102" cy="4581258"/>
          </a:xfrm>
        </p:spPr>
        <p:txBody>
          <a:bodyPr/>
          <a:lstStyle>
            <a:lvl1pPr marL="0" indent="0">
              <a:buNone/>
              <a:defRPr/>
            </a:lvl1pPr>
            <a:lvl2pPr marL="457200" indent="0">
              <a:buNone/>
              <a:defRPr/>
            </a:lvl2pPr>
          </a:lstStyle>
          <a:p>
            <a:endParaRPr lang="en-US"/>
          </a:p>
        </p:txBody>
      </p:sp>
      <p:sp>
        <p:nvSpPr>
          <p:cNvPr id="776" name="Text Placeholder 769">
            <a:extLst>
              <a:ext uri="{FF2B5EF4-FFF2-40B4-BE49-F238E27FC236}">
                <a16:creationId xmlns:a16="http://schemas.microsoft.com/office/drawing/2014/main" id="{994BF8CF-F1CD-8202-EE82-2FEFDCDDEA63}"/>
              </a:ext>
            </a:extLst>
          </p:cNvPr>
          <p:cNvSpPr>
            <a:spLocks noGrp="1"/>
          </p:cNvSpPr>
          <p:nvPr>
            <p:ph type="body" sz="quarter" idx="22"/>
          </p:nvPr>
        </p:nvSpPr>
        <p:spPr>
          <a:xfrm>
            <a:off x="1203860" y="16499305"/>
            <a:ext cx="8722102" cy="606000"/>
          </a:xfrm>
        </p:spPr>
        <p:txBody>
          <a:bodyPr/>
          <a:lstStyle>
            <a:lvl1pPr marL="0" indent="0">
              <a:buNone/>
              <a:defRPr/>
            </a:lvl1pPr>
            <a:lvl2pPr marL="457200" indent="0">
              <a:buNone/>
              <a:defRPr/>
            </a:lvl2pPr>
          </a:lstStyle>
          <a:p>
            <a:endParaRPr lang="en-US"/>
          </a:p>
        </p:txBody>
      </p:sp>
      <p:sp>
        <p:nvSpPr>
          <p:cNvPr id="777" name="Text Placeholder 769">
            <a:extLst>
              <a:ext uri="{FF2B5EF4-FFF2-40B4-BE49-F238E27FC236}">
                <a16:creationId xmlns:a16="http://schemas.microsoft.com/office/drawing/2014/main" id="{92D34B74-12A1-AA3E-C376-A1D4254B61E8}"/>
              </a:ext>
            </a:extLst>
          </p:cNvPr>
          <p:cNvSpPr>
            <a:spLocks noGrp="1"/>
          </p:cNvSpPr>
          <p:nvPr>
            <p:ph type="body" sz="quarter" idx="23"/>
          </p:nvPr>
        </p:nvSpPr>
        <p:spPr>
          <a:xfrm>
            <a:off x="1296363" y="24345760"/>
            <a:ext cx="8722102" cy="648924"/>
          </a:xfrm>
        </p:spPr>
        <p:txBody>
          <a:bodyPr/>
          <a:lstStyle>
            <a:lvl1pPr marL="0" indent="0">
              <a:buNone/>
              <a:defRPr/>
            </a:lvl1pPr>
            <a:lvl2pPr marL="457200" indent="0">
              <a:buNone/>
              <a:defRPr/>
            </a:lvl2pPr>
          </a:lstStyle>
          <a:p>
            <a:endParaRPr lang="en-US"/>
          </a:p>
        </p:txBody>
      </p:sp>
      <p:sp>
        <p:nvSpPr>
          <p:cNvPr id="778" name="Content Placeholder 757">
            <a:extLst>
              <a:ext uri="{FF2B5EF4-FFF2-40B4-BE49-F238E27FC236}">
                <a16:creationId xmlns:a16="http://schemas.microsoft.com/office/drawing/2014/main" id="{66568422-DCC9-3567-D545-41B2CE8BACA5}"/>
              </a:ext>
            </a:extLst>
          </p:cNvPr>
          <p:cNvSpPr>
            <a:spLocks noGrp="1"/>
          </p:cNvSpPr>
          <p:nvPr>
            <p:ph sz="quarter" idx="24"/>
          </p:nvPr>
        </p:nvSpPr>
        <p:spPr>
          <a:xfrm>
            <a:off x="1095528" y="25464715"/>
            <a:ext cx="8922937" cy="2818177"/>
          </a:xfrm>
        </p:spPr>
        <p:txBody>
          <a:bodyPr/>
          <a:lstStyle>
            <a:lvl1pPr marL="0" indent="0">
              <a:buNone/>
              <a:defRPr/>
            </a:lvl1pPr>
          </a:lstStyle>
          <a:p>
            <a:pPr lvl="0"/>
            <a:endParaRPr lang="en-US" dirty="0"/>
          </a:p>
        </p:txBody>
      </p:sp>
      <p:sp>
        <p:nvSpPr>
          <p:cNvPr id="779" name="Content Placeholder 757">
            <a:extLst>
              <a:ext uri="{FF2B5EF4-FFF2-40B4-BE49-F238E27FC236}">
                <a16:creationId xmlns:a16="http://schemas.microsoft.com/office/drawing/2014/main" id="{ADE0D8D3-DA0A-5301-545A-8733300B6CD2}"/>
              </a:ext>
            </a:extLst>
          </p:cNvPr>
          <p:cNvSpPr>
            <a:spLocks noGrp="1"/>
          </p:cNvSpPr>
          <p:nvPr>
            <p:ph sz="quarter" idx="25"/>
          </p:nvPr>
        </p:nvSpPr>
        <p:spPr>
          <a:xfrm>
            <a:off x="27317403" y="8724458"/>
            <a:ext cx="9825845" cy="2818177"/>
          </a:xfrm>
        </p:spPr>
        <p:txBody>
          <a:bodyPr/>
          <a:lstStyle>
            <a:lvl1pPr marL="0" indent="0">
              <a:buNone/>
              <a:defRPr/>
            </a:lvl1pPr>
          </a:lstStyle>
          <a:p>
            <a:pPr lvl="0"/>
            <a:endParaRPr lang="en-US" dirty="0"/>
          </a:p>
        </p:txBody>
      </p:sp>
      <p:sp>
        <p:nvSpPr>
          <p:cNvPr id="780" name="Text Placeholder 769">
            <a:extLst>
              <a:ext uri="{FF2B5EF4-FFF2-40B4-BE49-F238E27FC236}">
                <a16:creationId xmlns:a16="http://schemas.microsoft.com/office/drawing/2014/main" id="{9C44A23D-00E5-DA03-0423-5404CB9BF984}"/>
              </a:ext>
            </a:extLst>
          </p:cNvPr>
          <p:cNvSpPr>
            <a:spLocks noGrp="1"/>
          </p:cNvSpPr>
          <p:nvPr>
            <p:ph type="body" sz="quarter" idx="26"/>
          </p:nvPr>
        </p:nvSpPr>
        <p:spPr>
          <a:xfrm>
            <a:off x="27262021" y="7745146"/>
            <a:ext cx="9945809" cy="726409"/>
          </a:xfrm>
        </p:spPr>
        <p:txBody>
          <a:bodyPr/>
          <a:lstStyle>
            <a:lvl1pPr marL="0" indent="0">
              <a:buNone/>
              <a:defRPr/>
            </a:lvl1pPr>
            <a:lvl2pPr marL="457200" indent="0">
              <a:buNone/>
              <a:defRPr/>
            </a:lvl2pPr>
          </a:lstStyle>
          <a:p>
            <a:endParaRPr lang="en-US"/>
          </a:p>
        </p:txBody>
      </p:sp>
      <p:sp>
        <p:nvSpPr>
          <p:cNvPr id="781" name="Text Placeholder 769">
            <a:extLst>
              <a:ext uri="{FF2B5EF4-FFF2-40B4-BE49-F238E27FC236}">
                <a16:creationId xmlns:a16="http://schemas.microsoft.com/office/drawing/2014/main" id="{7FBE4F19-610D-F9E1-FF14-881B7C78BBDD}"/>
              </a:ext>
            </a:extLst>
          </p:cNvPr>
          <p:cNvSpPr>
            <a:spLocks noGrp="1"/>
          </p:cNvSpPr>
          <p:nvPr>
            <p:ph type="body" sz="quarter" idx="27"/>
          </p:nvPr>
        </p:nvSpPr>
        <p:spPr>
          <a:xfrm>
            <a:off x="27251692" y="6662513"/>
            <a:ext cx="9945809" cy="726409"/>
          </a:xfrm>
        </p:spPr>
        <p:txBody>
          <a:bodyPr/>
          <a:lstStyle>
            <a:lvl1pPr marL="0" indent="0">
              <a:buNone/>
              <a:defRPr/>
            </a:lvl1pPr>
            <a:lvl2pPr marL="457200" indent="0">
              <a:buNone/>
              <a:defRPr/>
            </a:lvl2pPr>
          </a:lstStyle>
          <a:p>
            <a:endParaRPr lang="en-US"/>
          </a:p>
        </p:txBody>
      </p:sp>
      <p:sp>
        <p:nvSpPr>
          <p:cNvPr id="782" name="Text Placeholder 769">
            <a:extLst>
              <a:ext uri="{FF2B5EF4-FFF2-40B4-BE49-F238E27FC236}">
                <a16:creationId xmlns:a16="http://schemas.microsoft.com/office/drawing/2014/main" id="{92753483-38BB-C648-3637-9AB077A32602}"/>
              </a:ext>
            </a:extLst>
          </p:cNvPr>
          <p:cNvSpPr>
            <a:spLocks noGrp="1"/>
          </p:cNvSpPr>
          <p:nvPr>
            <p:ph type="body" sz="quarter" idx="28"/>
          </p:nvPr>
        </p:nvSpPr>
        <p:spPr>
          <a:xfrm>
            <a:off x="27251692" y="11880784"/>
            <a:ext cx="9945809" cy="726409"/>
          </a:xfrm>
        </p:spPr>
        <p:txBody>
          <a:bodyPr/>
          <a:lstStyle>
            <a:lvl1pPr marL="0" indent="0">
              <a:buNone/>
              <a:defRPr/>
            </a:lvl1pPr>
            <a:lvl2pPr marL="457200" indent="0">
              <a:buNone/>
              <a:defRPr/>
            </a:lvl2pPr>
          </a:lstStyle>
          <a:p>
            <a:endParaRPr lang="en-US"/>
          </a:p>
        </p:txBody>
      </p:sp>
      <p:sp>
        <p:nvSpPr>
          <p:cNvPr id="783" name="Text Placeholder 769">
            <a:extLst>
              <a:ext uri="{FF2B5EF4-FFF2-40B4-BE49-F238E27FC236}">
                <a16:creationId xmlns:a16="http://schemas.microsoft.com/office/drawing/2014/main" id="{FE37926F-46ED-2134-3C43-4A13D48A16EB}"/>
              </a:ext>
            </a:extLst>
          </p:cNvPr>
          <p:cNvSpPr>
            <a:spLocks noGrp="1"/>
          </p:cNvSpPr>
          <p:nvPr>
            <p:ph type="body" sz="quarter" idx="29"/>
          </p:nvPr>
        </p:nvSpPr>
        <p:spPr>
          <a:xfrm>
            <a:off x="27257378" y="13163594"/>
            <a:ext cx="9945809" cy="7615541"/>
          </a:xfrm>
        </p:spPr>
        <p:txBody>
          <a:bodyPr/>
          <a:lstStyle>
            <a:lvl1pPr marL="0" indent="0">
              <a:buNone/>
              <a:defRPr/>
            </a:lvl1pPr>
            <a:lvl2pPr marL="457200" indent="0">
              <a:buNone/>
              <a:defRPr/>
            </a:lvl2pPr>
          </a:lstStyle>
          <a:p>
            <a:endParaRPr lang="en-US"/>
          </a:p>
        </p:txBody>
      </p:sp>
      <p:sp>
        <p:nvSpPr>
          <p:cNvPr id="784" name="Text Placeholder 769">
            <a:extLst>
              <a:ext uri="{FF2B5EF4-FFF2-40B4-BE49-F238E27FC236}">
                <a16:creationId xmlns:a16="http://schemas.microsoft.com/office/drawing/2014/main" id="{9760E359-C8E1-6E9F-450A-842063C2FE80}"/>
              </a:ext>
            </a:extLst>
          </p:cNvPr>
          <p:cNvSpPr>
            <a:spLocks noGrp="1"/>
          </p:cNvSpPr>
          <p:nvPr>
            <p:ph type="body" sz="quarter" idx="30"/>
          </p:nvPr>
        </p:nvSpPr>
        <p:spPr>
          <a:xfrm>
            <a:off x="27408431" y="21132408"/>
            <a:ext cx="9945809" cy="726409"/>
          </a:xfrm>
        </p:spPr>
        <p:txBody>
          <a:bodyPr/>
          <a:lstStyle>
            <a:lvl1pPr marL="0" indent="0">
              <a:buNone/>
              <a:defRPr/>
            </a:lvl1pPr>
            <a:lvl2pPr marL="457200" indent="0">
              <a:buNone/>
              <a:defRPr/>
            </a:lvl2pPr>
          </a:lstStyle>
          <a:p>
            <a:endParaRPr lang="en-US" dirty="0"/>
          </a:p>
        </p:txBody>
      </p:sp>
      <p:sp>
        <p:nvSpPr>
          <p:cNvPr id="785" name="Text Placeholder 769">
            <a:extLst>
              <a:ext uri="{FF2B5EF4-FFF2-40B4-BE49-F238E27FC236}">
                <a16:creationId xmlns:a16="http://schemas.microsoft.com/office/drawing/2014/main" id="{EA6C89EA-063D-A312-287B-A8D4FF518C15}"/>
              </a:ext>
            </a:extLst>
          </p:cNvPr>
          <p:cNvSpPr>
            <a:spLocks noGrp="1"/>
          </p:cNvSpPr>
          <p:nvPr>
            <p:ph type="body" sz="quarter" idx="31"/>
          </p:nvPr>
        </p:nvSpPr>
        <p:spPr>
          <a:xfrm>
            <a:off x="27408431" y="26827287"/>
            <a:ext cx="9945809" cy="726409"/>
          </a:xfrm>
        </p:spPr>
        <p:txBody>
          <a:bodyPr/>
          <a:lstStyle>
            <a:lvl1pPr marL="0" indent="0">
              <a:buNone/>
              <a:defRPr/>
            </a:lvl1pPr>
            <a:lvl2pPr marL="457200" indent="0">
              <a:buNone/>
              <a:defRPr/>
            </a:lvl2pPr>
          </a:lstStyle>
          <a:p>
            <a:endParaRPr lang="en-US"/>
          </a:p>
        </p:txBody>
      </p:sp>
      <p:sp>
        <p:nvSpPr>
          <p:cNvPr id="786" name="Text Placeholder 769">
            <a:extLst>
              <a:ext uri="{FF2B5EF4-FFF2-40B4-BE49-F238E27FC236}">
                <a16:creationId xmlns:a16="http://schemas.microsoft.com/office/drawing/2014/main" id="{BA485CDA-FA18-766D-85AF-7712AD43DCC2}"/>
              </a:ext>
            </a:extLst>
          </p:cNvPr>
          <p:cNvSpPr>
            <a:spLocks noGrp="1"/>
          </p:cNvSpPr>
          <p:nvPr>
            <p:ph type="body" sz="quarter" idx="32"/>
          </p:nvPr>
        </p:nvSpPr>
        <p:spPr>
          <a:xfrm>
            <a:off x="27309072" y="22352665"/>
            <a:ext cx="9945809" cy="4124062"/>
          </a:xfrm>
        </p:spPr>
        <p:txBody>
          <a:bodyPr/>
          <a:lstStyle>
            <a:lvl1pPr marL="0" indent="0">
              <a:buNone/>
              <a:defRPr/>
            </a:lvl1pPr>
            <a:lvl2pPr marL="457200" indent="0">
              <a:buNone/>
              <a:defRPr/>
            </a:lvl2pPr>
          </a:lstStyle>
          <a:p>
            <a:endParaRPr lang="en-US"/>
          </a:p>
        </p:txBody>
      </p:sp>
      <p:sp>
        <p:nvSpPr>
          <p:cNvPr id="788" name="Text Placeholder 787">
            <a:extLst>
              <a:ext uri="{FF2B5EF4-FFF2-40B4-BE49-F238E27FC236}">
                <a16:creationId xmlns:a16="http://schemas.microsoft.com/office/drawing/2014/main" id="{E6DE1952-51F8-0D09-8727-10C8C771CB7D}"/>
              </a:ext>
            </a:extLst>
          </p:cNvPr>
          <p:cNvSpPr>
            <a:spLocks noGrp="1"/>
          </p:cNvSpPr>
          <p:nvPr>
            <p:ph type="body" sz="quarter" idx="33"/>
          </p:nvPr>
        </p:nvSpPr>
        <p:spPr>
          <a:xfrm>
            <a:off x="27317699" y="27854412"/>
            <a:ext cx="10081259" cy="1406388"/>
          </a:xfrm>
        </p:spPr>
        <p:txBody>
          <a:bodyPr/>
          <a:lstStyle>
            <a:lvl1pPr marL="0" indent="0">
              <a:buNone/>
              <a:defRPr/>
            </a:lvl1pPr>
          </a:lstStyle>
          <a:p>
            <a:pPr lvl="0"/>
            <a:endParaRPr lang="en-US" dirty="0"/>
          </a:p>
        </p:txBody>
      </p:sp>
      <p:sp>
        <p:nvSpPr>
          <p:cNvPr id="789" name="Text Placeholder 769">
            <a:extLst>
              <a:ext uri="{FF2B5EF4-FFF2-40B4-BE49-F238E27FC236}">
                <a16:creationId xmlns:a16="http://schemas.microsoft.com/office/drawing/2014/main" id="{903690B4-E95E-583E-501E-CDA4C7A4DFC4}"/>
              </a:ext>
            </a:extLst>
          </p:cNvPr>
          <p:cNvSpPr>
            <a:spLocks noGrp="1"/>
          </p:cNvSpPr>
          <p:nvPr>
            <p:ph type="body" sz="quarter" idx="34"/>
          </p:nvPr>
        </p:nvSpPr>
        <p:spPr>
          <a:xfrm>
            <a:off x="13807185" y="22219328"/>
            <a:ext cx="9945809" cy="495988"/>
          </a:xfrm>
        </p:spPr>
        <p:txBody>
          <a:bodyPr/>
          <a:lstStyle>
            <a:lvl1pPr marL="0" indent="0">
              <a:buNone/>
              <a:defRPr/>
            </a:lvl1pPr>
            <a:lvl2pPr marL="457200" indent="0">
              <a:buNone/>
              <a:defRPr/>
            </a:lvl2pPr>
          </a:lstStyle>
          <a:p>
            <a:endParaRPr lang="en-US" dirty="0"/>
          </a:p>
        </p:txBody>
      </p:sp>
      <p:sp>
        <p:nvSpPr>
          <p:cNvPr id="790" name="Content Placeholder 757">
            <a:extLst>
              <a:ext uri="{FF2B5EF4-FFF2-40B4-BE49-F238E27FC236}">
                <a16:creationId xmlns:a16="http://schemas.microsoft.com/office/drawing/2014/main" id="{D6F9467E-4E76-5E84-7FC2-D2A1E0A86579}"/>
              </a:ext>
            </a:extLst>
          </p:cNvPr>
          <p:cNvSpPr>
            <a:spLocks noGrp="1"/>
          </p:cNvSpPr>
          <p:nvPr>
            <p:ph sz="quarter" idx="35"/>
          </p:nvPr>
        </p:nvSpPr>
        <p:spPr>
          <a:xfrm>
            <a:off x="12728630" y="8672664"/>
            <a:ext cx="5486381" cy="2818177"/>
          </a:xfrm>
        </p:spPr>
        <p:txBody>
          <a:bodyPr/>
          <a:lstStyle>
            <a:lvl1pPr marL="0" indent="0">
              <a:buNone/>
              <a:defRPr/>
            </a:lvl1pPr>
          </a:lstStyle>
          <a:p>
            <a:pPr lvl="0"/>
            <a:endParaRPr lang="en-US" dirty="0"/>
          </a:p>
        </p:txBody>
      </p:sp>
      <p:sp>
        <p:nvSpPr>
          <p:cNvPr id="791" name="Content Placeholder 759">
            <a:extLst>
              <a:ext uri="{FF2B5EF4-FFF2-40B4-BE49-F238E27FC236}">
                <a16:creationId xmlns:a16="http://schemas.microsoft.com/office/drawing/2014/main" id="{979D1A33-BC62-B24F-28BE-E0282BE3E8FD}"/>
              </a:ext>
            </a:extLst>
          </p:cNvPr>
          <p:cNvSpPr>
            <a:spLocks noGrp="1"/>
          </p:cNvSpPr>
          <p:nvPr>
            <p:ph sz="quarter" idx="36"/>
          </p:nvPr>
        </p:nvSpPr>
        <p:spPr>
          <a:xfrm>
            <a:off x="19016718" y="8710764"/>
            <a:ext cx="5677926" cy="2789017"/>
          </a:xfrm>
        </p:spPr>
        <p:txBody>
          <a:bodyPr/>
          <a:lstStyle>
            <a:lvl1pPr marL="0" indent="0">
              <a:buNone/>
              <a:defRPr/>
            </a:lvl1pPr>
          </a:lstStyle>
          <a:p>
            <a:pPr lvl="0"/>
            <a:endParaRPr lang="en-US" dirty="0"/>
          </a:p>
        </p:txBody>
      </p:sp>
      <p:sp>
        <p:nvSpPr>
          <p:cNvPr id="792" name="Content Placeholder 761">
            <a:extLst>
              <a:ext uri="{FF2B5EF4-FFF2-40B4-BE49-F238E27FC236}">
                <a16:creationId xmlns:a16="http://schemas.microsoft.com/office/drawing/2014/main" id="{FA4FA9CF-F0F3-729A-902C-49CBCB0C2CDD}"/>
              </a:ext>
            </a:extLst>
          </p:cNvPr>
          <p:cNvSpPr>
            <a:spLocks noGrp="1"/>
          </p:cNvSpPr>
          <p:nvPr>
            <p:ph sz="quarter" idx="37"/>
          </p:nvPr>
        </p:nvSpPr>
        <p:spPr>
          <a:xfrm>
            <a:off x="12699351" y="11863574"/>
            <a:ext cx="5517413" cy="2818176"/>
          </a:xfrm>
        </p:spPr>
        <p:txBody>
          <a:bodyPr/>
          <a:lstStyle>
            <a:lvl1pPr marL="0" indent="0">
              <a:buNone/>
              <a:defRPr/>
            </a:lvl1pPr>
          </a:lstStyle>
          <a:p>
            <a:pPr lvl="0"/>
            <a:endParaRPr lang="en-US" dirty="0"/>
          </a:p>
        </p:txBody>
      </p:sp>
      <p:sp>
        <p:nvSpPr>
          <p:cNvPr id="793" name="Content Placeholder 763">
            <a:extLst>
              <a:ext uri="{FF2B5EF4-FFF2-40B4-BE49-F238E27FC236}">
                <a16:creationId xmlns:a16="http://schemas.microsoft.com/office/drawing/2014/main" id="{1DD05753-B767-FA8A-14DB-BEB5EFCA5F7F}"/>
              </a:ext>
            </a:extLst>
          </p:cNvPr>
          <p:cNvSpPr>
            <a:spLocks noGrp="1"/>
          </p:cNvSpPr>
          <p:nvPr>
            <p:ph sz="quarter" idx="38"/>
          </p:nvPr>
        </p:nvSpPr>
        <p:spPr>
          <a:xfrm>
            <a:off x="18928603" y="11863539"/>
            <a:ext cx="5932054" cy="2764887"/>
          </a:xfrm>
        </p:spPr>
        <p:txBody>
          <a:bodyPr/>
          <a:lstStyle>
            <a:lvl1pPr marL="0" indent="0">
              <a:buNone/>
              <a:defRPr/>
            </a:lvl1pPr>
          </a:lstStyle>
          <a:p>
            <a:pPr lvl="0"/>
            <a:endParaRPr lang="en-US" dirty="0"/>
          </a:p>
        </p:txBody>
      </p:sp>
      <p:sp>
        <p:nvSpPr>
          <p:cNvPr id="794" name="Text Placeholder 769">
            <a:extLst>
              <a:ext uri="{FF2B5EF4-FFF2-40B4-BE49-F238E27FC236}">
                <a16:creationId xmlns:a16="http://schemas.microsoft.com/office/drawing/2014/main" id="{26DFF9B2-7B6A-8314-2A36-759D3BF3E2B9}"/>
              </a:ext>
            </a:extLst>
          </p:cNvPr>
          <p:cNvSpPr>
            <a:spLocks noGrp="1"/>
          </p:cNvSpPr>
          <p:nvPr>
            <p:ph type="body" sz="quarter" idx="39"/>
          </p:nvPr>
        </p:nvSpPr>
        <p:spPr>
          <a:xfrm>
            <a:off x="13484145" y="7905760"/>
            <a:ext cx="9945809" cy="495988"/>
          </a:xfrm>
        </p:spPr>
        <p:txBody>
          <a:bodyPr/>
          <a:lstStyle>
            <a:lvl1pPr marL="0" indent="0">
              <a:buNone/>
              <a:defRPr/>
            </a:lvl1pPr>
            <a:lvl2pPr marL="457200" indent="0">
              <a:buNone/>
              <a:defRPr/>
            </a:lvl2pPr>
          </a:lstStyle>
          <a:p>
            <a:endParaRPr lang="en-US"/>
          </a:p>
        </p:txBody>
      </p:sp>
      <p:sp>
        <p:nvSpPr>
          <p:cNvPr id="795" name="Content Placeholder 757">
            <a:extLst>
              <a:ext uri="{FF2B5EF4-FFF2-40B4-BE49-F238E27FC236}">
                <a16:creationId xmlns:a16="http://schemas.microsoft.com/office/drawing/2014/main" id="{3308D8AD-B357-FA34-B9C2-7D6DE2F434AC}"/>
              </a:ext>
            </a:extLst>
          </p:cNvPr>
          <p:cNvSpPr>
            <a:spLocks noGrp="1"/>
          </p:cNvSpPr>
          <p:nvPr>
            <p:ph sz="quarter" idx="40"/>
          </p:nvPr>
        </p:nvSpPr>
        <p:spPr>
          <a:xfrm>
            <a:off x="12830337" y="15716245"/>
            <a:ext cx="5486381" cy="2818177"/>
          </a:xfrm>
        </p:spPr>
        <p:txBody>
          <a:bodyPr/>
          <a:lstStyle>
            <a:lvl1pPr marL="0" indent="0">
              <a:buNone/>
              <a:defRPr/>
            </a:lvl1pPr>
          </a:lstStyle>
          <a:p>
            <a:pPr lvl="0"/>
            <a:endParaRPr lang="en-US" dirty="0"/>
          </a:p>
        </p:txBody>
      </p:sp>
      <p:sp>
        <p:nvSpPr>
          <p:cNvPr id="796" name="Content Placeholder 759">
            <a:extLst>
              <a:ext uri="{FF2B5EF4-FFF2-40B4-BE49-F238E27FC236}">
                <a16:creationId xmlns:a16="http://schemas.microsoft.com/office/drawing/2014/main" id="{85A0D10D-D848-B5B9-DB6A-F9FE9EC89E7D}"/>
              </a:ext>
            </a:extLst>
          </p:cNvPr>
          <p:cNvSpPr>
            <a:spLocks noGrp="1"/>
          </p:cNvSpPr>
          <p:nvPr>
            <p:ph sz="quarter" idx="41"/>
          </p:nvPr>
        </p:nvSpPr>
        <p:spPr>
          <a:xfrm>
            <a:off x="19118425" y="15754345"/>
            <a:ext cx="5677926" cy="2789017"/>
          </a:xfrm>
        </p:spPr>
        <p:txBody>
          <a:bodyPr/>
          <a:lstStyle>
            <a:lvl1pPr marL="0" indent="0">
              <a:buNone/>
              <a:defRPr/>
            </a:lvl1pPr>
          </a:lstStyle>
          <a:p>
            <a:pPr lvl="0"/>
            <a:endParaRPr lang="en-US" dirty="0"/>
          </a:p>
        </p:txBody>
      </p:sp>
      <p:sp>
        <p:nvSpPr>
          <p:cNvPr id="797" name="Content Placeholder 761">
            <a:extLst>
              <a:ext uri="{FF2B5EF4-FFF2-40B4-BE49-F238E27FC236}">
                <a16:creationId xmlns:a16="http://schemas.microsoft.com/office/drawing/2014/main" id="{F511DA7A-D7A6-4C78-BCEB-B272E6F45730}"/>
              </a:ext>
            </a:extLst>
          </p:cNvPr>
          <p:cNvSpPr>
            <a:spLocks noGrp="1"/>
          </p:cNvSpPr>
          <p:nvPr>
            <p:ph sz="quarter" idx="42"/>
          </p:nvPr>
        </p:nvSpPr>
        <p:spPr>
          <a:xfrm>
            <a:off x="12801058" y="18907155"/>
            <a:ext cx="5517413" cy="2818176"/>
          </a:xfrm>
        </p:spPr>
        <p:txBody>
          <a:bodyPr/>
          <a:lstStyle>
            <a:lvl1pPr marL="0" indent="0">
              <a:buNone/>
              <a:defRPr/>
            </a:lvl1pPr>
          </a:lstStyle>
          <a:p>
            <a:pPr lvl="0"/>
            <a:endParaRPr lang="en-US" dirty="0"/>
          </a:p>
        </p:txBody>
      </p:sp>
      <p:sp>
        <p:nvSpPr>
          <p:cNvPr id="798" name="Content Placeholder 763">
            <a:extLst>
              <a:ext uri="{FF2B5EF4-FFF2-40B4-BE49-F238E27FC236}">
                <a16:creationId xmlns:a16="http://schemas.microsoft.com/office/drawing/2014/main" id="{27F7A422-4676-5FA9-1E68-0C1ED7E42886}"/>
              </a:ext>
            </a:extLst>
          </p:cNvPr>
          <p:cNvSpPr>
            <a:spLocks noGrp="1"/>
          </p:cNvSpPr>
          <p:nvPr>
            <p:ph sz="quarter" idx="43"/>
          </p:nvPr>
        </p:nvSpPr>
        <p:spPr>
          <a:xfrm>
            <a:off x="19030310" y="18907120"/>
            <a:ext cx="5932054" cy="2764887"/>
          </a:xfrm>
        </p:spPr>
        <p:txBody>
          <a:bodyPr/>
          <a:lstStyle>
            <a:lvl1pPr marL="0" indent="0">
              <a:buNone/>
              <a:defRPr/>
            </a:lvl1pPr>
          </a:lstStyle>
          <a:p>
            <a:pPr lvl="0"/>
            <a:endParaRPr lang="en-US" dirty="0"/>
          </a:p>
        </p:txBody>
      </p:sp>
      <p:sp>
        <p:nvSpPr>
          <p:cNvPr id="799" name="Text Placeholder 769">
            <a:extLst>
              <a:ext uri="{FF2B5EF4-FFF2-40B4-BE49-F238E27FC236}">
                <a16:creationId xmlns:a16="http://schemas.microsoft.com/office/drawing/2014/main" id="{7C4FC383-8623-95BB-D2A4-7222CCF50A55}"/>
              </a:ext>
            </a:extLst>
          </p:cNvPr>
          <p:cNvSpPr>
            <a:spLocks noGrp="1"/>
          </p:cNvSpPr>
          <p:nvPr>
            <p:ph type="body" sz="quarter" idx="44"/>
          </p:nvPr>
        </p:nvSpPr>
        <p:spPr>
          <a:xfrm>
            <a:off x="13585852" y="14949341"/>
            <a:ext cx="9945809" cy="495988"/>
          </a:xfrm>
        </p:spPr>
        <p:txBody>
          <a:bodyPr/>
          <a:lstStyle>
            <a:lvl1pPr marL="0" indent="0">
              <a:buNone/>
              <a:defRPr/>
            </a:lvl1pPr>
            <a:lvl2pPr marL="457200" indent="0">
              <a:buNone/>
              <a:defRPr/>
            </a:lvl2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4098" y="4669596"/>
            <a:ext cx="12240208" cy="946080"/>
            <a:chOff x="0" y="0"/>
            <a:chExt cx="16328160" cy="1261440"/>
          </a:xfrm>
        </p:grpSpPr>
        <p:sp>
          <p:nvSpPr>
            <p:cNvPr id="3" name="Freeform 3"/>
            <p:cNvSpPr/>
            <p:nvPr/>
          </p:nvSpPr>
          <p:spPr>
            <a:xfrm>
              <a:off x="0" y="0"/>
              <a:ext cx="16328137" cy="1261491"/>
            </a:xfrm>
            <a:custGeom>
              <a:avLst/>
              <a:gdLst/>
              <a:ahLst/>
              <a:cxnLst/>
              <a:rect l="l" t="t" r="r" b="b"/>
              <a:pathLst>
                <a:path w="16328137" h="1261491">
                  <a:moveTo>
                    <a:pt x="0" y="0"/>
                  </a:moveTo>
                  <a:lnTo>
                    <a:pt x="16328137" y="0"/>
                  </a:lnTo>
                  <a:lnTo>
                    <a:pt x="16328137" y="1261491"/>
                  </a:lnTo>
                  <a:lnTo>
                    <a:pt x="0" y="1261491"/>
                  </a:lnTo>
                  <a:close/>
                </a:path>
              </a:pathLst>
            </a:custGeom>
            <a:solidFill>
              <a:srgbClr val="D6C3EF">
                <a:alpha val="49804"/>
              </a:srgbClr>
            </a:solidFill>
          </p:spPr>
          <p:txBody>
            <a:bodyPr/>
            <a:lstStyle/>
            <a:p>
              <a:endParaRPr lang="en-US" sz="5200" dirty="0">
                <a:latin typeface="Arial Bold" panose="020B0704020202020204" pitchFamily="34" charset="0"/>
                <a:cs typeface="Arial Bold" panose="020B0704020202020204" pitchFamily="34" charset="0"/>
              </a:endParaRPr>
            </a:p>
          </p:txBody>
        </p:sp>
      </p:grpSp>
      <p:grpSp>
        <p:nvGrpSpPr>
          <p:cNvPr id="4" name="Group 4"/>
          <p:cNvGrpSpPr/>
          <p:nvPr/>
        </p:nvGrpSpPr>
        <p:grpSpPr>
          <a:xfrm>
            <a:off x="12492599" y="25968742"/>
            <a:ext cx="25518151" cy="1036218"/>
            <a:chOff x="0" y="0"/>
            <a:chExt cx="37834560" cy="1185600"/>
          </a:xfrm>
        </p:grpSpPr>
        <p:sp>
          <p:nvSpPr>
            <p:cNvPr id="5" name="Freeform 5"/>
            <p:cNvSpPr/>
            <p:nvPr/>
          </p:nvSpPr>
          <p:spPr>
            <a:xfrm>
              <a:off x="0" y="0"/>
              <a:ext cx="37834571" cy="1185545"/>
            </a:xfrm>
            <a:custGeom>
              <a:avLst/>
              <a:gdLst/>
              <a:ahLst/>
              <a:cxnLst/>
              <a:rect l="l" t="t" r="r" b="b"/>
              <a:pathLst>
                <a:path w="37834571" h="1185545">
                  <a:moveTo>
                    <a:pt x="0" y="0"/>
                  </a:moveTo>
                  <a:lnTo>
                    <a:pt x="37834571" y="0"/>
                  </a:lnTo>
                  <a:lnTo>
                    <a:pt x="37834571" y="1185545"/>
                  </a:lnTo>
                  <a:lnTo>
                    <a:pt x="0" y="1185545"/>
                  </a:lnTo>
                  <a:close/>
                </a:path>
              </a:pathLst>
            </a:custGeom>
            <a:solidFill>
              <a:srgbClr val="D6C3EF">
                <a:alpha val="49804"/>
              </a:srgbClr>
            </a:solidFill>
          </p:spPr>
          <p:txBody>
            <a:bodyPr/>
            <a:lstStyle/>
            <a:p>
              <a:endParaRPr lang="en-US" dirty="0">
                <a:latin typeface="Arial" panose="020B0604020202020204" pitchFamily="34" charset="0"/>
                <a:cs typeface="Arial" panose="020B0604020202020204" pitchFamily="34" charset="0"/>
              </a:endParaRPr>
            </a:p>
          </p:txBody>
        </p:sp>
      </p:grpSp>
      <p:sp>
        <p:nvSpPr>
          <p:cNvPr id="6" name="TextBox 6"/>
          <p:cNvSpPr txBox="1"/>
          <p:nvPr/>
        </p:nvSpPr>
        <p:spPr>
          <a:xfrm>
            <a:off x="74737" y="9214522"/>
            <a:ext cx="12066120" cy="20282475"/>
          </a:xfrm>
          <a:prstGeom prst="rect">
            <a:avLst/>
          </a:prstGeom>
        </p:spPr>
        <p:txBody>
          <a:bodyPr lIns="0" tIns="0" rIns="0" bIns="0" rtlCol="0" anchor="t">
            <a:spAutoFit/>
          </a:bodyPr>
          <a:lstStyle/>
          <a:p>
            <a:pPr marL="457200" indent="-457200" rtl="0">
              <a:spcBef>
                <a:spcPts val="0"/>
              </a:spcBef>
              <a:spcAft>
                <a:spcPts val="1200"/>
              </a:spcAft>
              <a:buFont typeface="Arial" panose="020B0604020202020204" pitchFamily="34" charset="0"/>
              <a:buChar char="•"/>
            </a:pPr>
            <a:r>
              <a:rPr lang="en-US" sz="3200" b="0" i="0" u="none" strike="noStrike" dirty="0">
                <a:solidFill>
                  <a:srgbClr val="000000"/>
                </a:solidFill>
                <a:effectLst/>
                <a:latin typeface="Arial" panose="020B0604020202020204" pitchFamily="34" charset="0"/>
                <a:cs typeface="Arial" panose="020B0604020202020204" pitchFamily="34" charset="0"/>
              </a:rPr>
              <a:t>A 73-year-old male with a past medical history of hypertension and type 2 diabetes mellitus presented to a primary care appointment for workup of an anemia of unknown etiology. In the clinic he began experiencing shortness of breath and chest pain and the patient was transported to the emergency department. These symptoms had been occurring intermittently for the previous month, as well as orthopnea and increasing bilateral lower extremity edema.</a:t>
            </a:r>
          </a:p>
          <a:p>
            <a:pPr marL="457200" indent="-457200" rtl="0">
              <a:spcBef>
                <a:spcPts val="0"/>
              </a:spcBef>
              <a:spcAft>
                <a:spcPts val="1200"/>
              </a:spcAft>
              <a:buFont typeface="Arial" panose="020B0604020202020204" pitchFamily="34" charset="0"/>
              <a:buChar char="•"/>
            </a:pPr>
            <a:r>
              <a:rPr lang="en-US" sz="3200" b="0" i="0" u="none" strike="noStrike" dirty="0">
                <a:solidFill>
                  <a:srgbClr val="000000"/>
                </a:solidFill>
                <a:effectLst/>
                <a:latin typeface="Arial" panose="020B0604020202020204" pitchFamily="34" charset="0"/>
                <a:cs typeface="Arial" panose="020B0604020202020204" pitchFamily="34" charset="0"/>
              </a:rPr>
              <a:t>In the emergency department, labs were notable for a high-sensitivity troponin that peaked at 3,462 pg/mL. The patient received high-</a:t>
            </a:r>
            <a:r>
              <a:rPr lang="en-US" sz="3200" dirty="0">
                <a:solidFill>
                  <a:srgbClr val="000000"/>
                </a:solidFill>
                <a:latin typeface="Arial" panose="020B0604020202020204" pitchFamily="34" charset="0"/>
                <a:cs typeface="Arial" panose="020B0604020202020204" pitchFamily="34" charset="0"/>
              </a:rPr>
              <a:t>dose </a:t>
            </a:r>
            <a:r>
              <a:rPr lang="en-US" sz="3200" b="0" i="0" u="none" strike="noStrike" dirty="0">
                <a:solidFill>
                  <a:srgbClr val="000000"/>
                </a:solidFill>
                <a:effectLst/>
                <a:latin typeface="Arial" panose="020B0604020202020204" pitchFamily="34" charset="0"/>
                <a:cs typeface="Arial" panose="020B0604020202020204" pitchFamily="34" charset="0"/>
              </a:rPr>
              <a:t>aspirin, 48 hours of continuous heparin infusion, high-dose statin therapy, and IV diuresis with furosemide. </a:t>
            </a:r>
          </a:p>
          <a:p>
            <a:pPr marL="457200" indent="-457200" rtl="0">
              <a:spcBef>
                <a:spcPts val="0"/>
              </a:spcBef>
              <a:spcAft>
                <a:spcPts val="1200"/>
              </a:spcAft>
              <a:buFont typeface="Arial" panose="020B0604020202020204" pitchFamily="34" charset="0"/>
              <a:buChar char="•"/>
            </a:pPr>
            <a:r>
              <a:rPr lang="en-US" sz="3200" b="0" i="0" u="none" strike="noStrike" dirty="0">
                <a:solidFill>
                  <a:srgbClr val="000000"/>
                </a:solidFill>
                <a:effectLst/>
                <a:latin typeface="Arial" panose="020B0604020202020204" pitchFamily="34" charset="0"/>
                <a:cs typeface="Arial" panose="020B0604020202020204" pitchFamily="34" charset="0"/>
              </a:rPr>
              <a:t>A transthoracic echocardiogram revealed a left ventricle ejection fraction of 30-35%, multiple sites of akinesis, along with evidence of a large anteroseptal myocardial infarction. </a:t>
            </a:r>
            <a:r>
              <a:rPr lang="en-US" sz="3200" dirty="0">
                <a:solidFill>
                  <a:srgbClr val="000000"/>
                </a:solidFill>
                <a:latin typeface="Arial" panose="020B0604020202020204" pitchFamily="34" charset="0"/>
                <a:cs typeface="Arial" panose="020B0604020202020204" pitchFamily="34" charset="0"/>
              </a:rPr>
              <a:t>The patient’s</a:t>
            </a:r>
            <a:r>
              <a:rPr lang="en-US" sz="3200" b="0" i="0" u="none" strike="noStrike" dirty="0">
                <a:solidFill>
                  <a:srgbClr val="000000"/>
                </a:solidFill>
                <a:effectLst/>
                <a:latin typeface="Arial" panose="020B0604020202020204" pitchFamily="34" charset="0"/>
                <a:cs typeface="Arial" panose="020B0604020202020204" pitchFamily="34" charset="0"/>
              </a:rPr>
              <a:t> hemoglobin dropped from a baseline of 10 to 6.4 gm/dL, prompting the transfusion of 1 unit of packed red blood cells (pRBCs) on hospitalization day 2 and IV iron infusion on hospitalization day 3. </a:t>
            </a:r>
          </a:p>
          <a:p>
            <a:pPr marL="457200" indent="-457200" rtl="0">
              <a:spcBef>
                <a:spcPts val="0"/>
              </a:spcBef>
              <a:spcAft>
                <a:spcPts val="1200"/>
              </a:spcAft>
              <a:buFont typeface="Arial" panose="020B0604020202020204" pitchFamily="34" charset="0"/>
              <a:buChar char="•"/>
            </a:pPr>
            <a:r>
              <a:rPr lang="en-US" sz="3200" b="0" i="0" u="none" strike="noStrike" dirty="0">
                <a:solidFill>
                  <a:srgbClr val="000000"/>
                </a:solidFill>
                <a:effectLst/>
                <a:latin typeface="Arial" panose="020B0604020202020204" pitchFamily="34" charset="0"/>
                <a:cs typeface="Arial" panose="020B0604020202020204" pitchFamily="34" charset="0"/>
              </a:rPr>
              <a:t>The patient also presented with an acute kidney injury, with a rise in creatinine from a baseline of 1.3 to 4.04 mg/dL on hospitalization day 4. This delayed a coronary angiogram and was attributed to over-diuresis and possible cardiorenal syndrome. </a:t>
            </a:r>
            <a:endParaRPr lang="en-US" sz="3200" dirty="0">
              <a:latin typeface="Arial" panose="020B0604020202020204" pitchFamily="34" charset="0"/>
              <a:cs typeface="Arial" panose="020B0604020202020204" pitchFamily="34" charset="0"/>
            </a:endParaRPr>
          </a:p>
          <a:p>
            <a:pPr marL="457200" indent="-457200" rtl="0">
              <a:spcBef>
                <a:spcPts val="0"/>
              </a:spcBef>
              <a:spcAft>
                <a:spcPts val="1200"/>
              </a:spcAft>
              <a:buFont typeface="Arial" panose="020B0604020202020204" pitchFamily="34" charset="0"/>
              <a:buChar char="•"/>
            </a:pPr>
            <a:r>
              <a:rPr lang="en-US" sz="3200" dirty="0">
                <a:solidFill>
                  <a:srgbClr val="000000"/>
                </a:solidFill>
                <a:latin typeface="Arial" panose="020B0604020202020204" pitchFamily="34" charset="0"/>
                <a:cs typeface="Arial" panose="020B0604020202020204" pitchFamily="34" charset="0"/>
              </a:rPr>
              <a:t>A c</a:t>
            </a:r>
            <a:r>
              <a:rPr lang="en-US" sz="3200" b="0" i="0" u="none" strike="noStrike" dirty="0">
                <a:solidFill>
                  <a:srgbClr val="000000"/>
                </a:solidFill>
                <a:effectLst/>
                <a:latin typeface="Arial" panose="020B0604020202020204" pitchFamily="34" charset="0"/>
                <a:cs typeface="Arial" panose="020B0604020202020204" pitchFamily="34" charset="0"/>
              </a:rPr>
              <a:t>oronary angiogram was performed on hospitalization day 7, which revealed significant multivessel coronary artery disease (</a:t>
            </a:r>
            <a:r>
              <a:rPr lang="en-US" sz="3200" i="0" u="none" strike="noStrike" dirty="0">
                <a:solidFill>
                  <a:srgbClr val="000000"/>
                </a:solidFill>
                <a:effectLst/>
                <a:latin typeface="Arial" panose="020B0604020202020204" pitchFamily="34" charset="0"/>
                <a:cs typeface="Arial" panose="020B0604020202020204" pitchFamily="34" charset="0"/>
              </a:rPr>
              <a:t>figure 1)</a:t>
            </a:r>
            <a:r>
              <a:rPr lang="en-US" sz="3200" b="0" i="0" u="none" strike="noStrike" dirty="0">
                <a:solidFill>
                  <a:srgbClr val="000000"/>
                </a:solidFill>
                <a:effectLst/>
                <a:latin typeface="Arial" panose="020B0604020202020204" pitchFamily="34" charset="0"/>
                <a:cs typeface="Arial" panose="020B0604020202020204" pitchFamily="34" charset="0"/>
              </a:rPr>
              <a:t>. Cardiothoracic surgery was consulted for coronary artery bypass graft (CABG) evaluation. The patient continued to require supplemental oxygen and creatinine remained elevated. </a:t>
            </a:r>
          </a:p>
          <a:p>
            <a:pPr marL="457200" indent="-457200" rtl="0">
              <a:spcBef>
                <a:spcPts val="0"/>
              </a:spcBef>
              <a:spcAft>
                <a:spcPts val="1200"/>
              </a:spcAft>
              <a:buFont typeface="Arial" panose="020B0604020202020204" pitchFamily="34" charset="0"/>
              <a:buChar char="•"/>
            </a:pPr>
            <a:r>
              <a:rPr lang="en-US" sz="3200" b="0" i="0" u="none" strike="noStrike" dirty="0">
                <a:solidFill>
                  <a:srgbClr val="000000"/>
                </a:solidFill>
                <a:effectLst/>
                <a:latin typeface="Arial" panose="020B0604020202020204" pitchFamily="34" charset="0"/>
                <a:cs typeface="Arial" panose="020B0604020202020204" pitchFamily="34" charset="0"/>
              </a:rPr>
              <a:t>The patient remained consistently anemic during the hospital admission, receiving pRBC transfusions six times over 17 hospital days. During this same period, the patient had a steady decline in platelet count, remaining &lt;100,000 per microliter of blood. Hematology was consulted for  the unexplained anemia. </a:t>
            </a:r>
          </a:p>
          <a:p>
            <a:pPr marL="457200" indent="-457200">
              <a:spcAft>
                <a:spcPts val="1200"/>
              </a:spcAft>
              <a:buFont typeface="Arial" panose="020B0604020202020204" pitchFamily="34" charset="0"/>
              <a:buChar char="•"/>
            </a:pPr>
            <a:r>
              <a:rPr lang="en-US" sz="3200" b="0" i="0" u="none" strike="noStrike" dirty="0">
                <a:solidFill>
                  <a:srgbClr val="000000"/>
                </a:solidFill>
                <a:effectLst/>
                <a:latin typeface="Arial" panose="020B0604020202020204" pitchFamily="34" charset="0"/>
                <a:cs typeface="Arial" panose="020B0604020202020204" pitchFamily="34" charset="0"/>
              </a:rPr>
              <a:t>The patient’s serum calcium levels also remained high-normal to elevated throughout the hospitalization, peaking at 11.4 mg/dl on hospitalization day 10. </a:t>
            </a:r>
          </a:p>
          <a:p>
            <a:pPr marL="457200" indent="-457200" rtl="0">
              <a:spcBef>
                <a:spcPts val="0"/>
              </a:spcBef>
              <a:spcAft>
                <a:spcPts val="1200"/>
              </a:spcAft>
              <a:buFont typeface="Arial" panose="020B0604020202020204" pitchFamily="34" charset="0"/>
              <a:buChar char="•"/>
            </a:pPr>
            <a:endParaRPr lang="en-US" sz="3200" b="0" i="0" u="none" strike="noStrike" dirty="0">
              <a:solidFill>
                <a:srgbClr val="000000"/>
              </a:solidFill>
              <a:effectLst/>
              <a:latin typeface="Arial" panose="020B0604020202020204" pitchFamily="34" charset="0"/>
              <a:cs typeface="Arial" panose="020B0604020202020204" pitchFamily="34" charset="0"/>
            </a:endParaRPr>
          </a:p>
        </p:txBody>
      </p:sp>
      <p:sp>
        <p:nvSpPr>
          <p:cNvPr id="9" name="TextBox 9"/>
          <p:cNvSpPr txBox="1"/>
          <p:nvPr/>
        </p:nvSpPr>
        <p:spPr>
          <a:xfrm>
            <a:off x="74737" y="5959031"/>
            <a:ext cx="12066120" cy="1423467"/>
          </a:xfrm>
          <a:prstGeom prst="rect">
            <a:avLst/>
          </a:prstGeom>
        </p:spPr>
        <p:txBody>
          <a:bodyPr lIns="0" tIns="0" rIns="0" bIns="0" rtlCol="0" anchor="t">
            <a:spAutoFit/>
          </a:bodyPr>
          <a:lstStyle/>
          <a:p>
            <a:pPr marL="644208" lvl="1" indent="-457200" algn="just">
              <a:lnSpc>
                <a:spcPts val="3719"/>
              </a:lnSpc>
              <a:buFont typeface="Arial" panose="020B0604020202020204" pitchFamily="34" charset="0"/>
              <a:buChar char="•"/>
            </a:pPr>
            <a:r>
              <a:rPr lang="en-US" sz="3200" b="0" i="0" u="none" strike="noStrike" dirty="0">
                <a:solidFill>
                  <a:srgbClr val="000000"/>
                </a:solidFill>
                <a:effectLst/>
                <a:latin typeface="Arial Bold" panose="020B0704020202020204" pitchFamily="34" charset="0"/>
                <a:cs typeface="Arial Bold" panose="020B0704020202020204" pitchFamily="34" charset="0"/>
              </a:rPr>
              <a:t> </a:t>
            </a:r>
            <a:r>
              <a:rPr lang="en-US" sz="3200" b="0" i="0" u="none" strike="noStrike" dirty="0">
                <a:solidFill>
                  <a:srgbClr val="000000"/>
                </a:solidFill>
                <a:effectLst/>
                <a:latin typeface="Arial" panose="020B0604020202020204" pitchFamily="34" charset="0"/>
              </a:rPr>
              <a:t>Multiple myeloma and other forms of plasma cell neoplasms remain challenging to diagnose due to asymptomatic presentation or non-specific symptoms.</a:t>
            </a:r>
            <a:r>
              <a:rPr lang="en-US" sz="3200" b="0" i="0" u="none" strike="noStrike" dirty="0">
                <a:solidFill>
                  <a:srgbClr val="000000"/>
                </a:solidFill>
                <a:effectLst/>
                <a:latin typeface="Arial" panose="020B0604020202020204" pitchFamily="34" charset="0"/>
                <a:cs typeface="Arial" panose="020B0604020202020204" pitchFamily="34" charset="0"/>
              </a:rPr>
              <a:t> </a:t>
            </a:r>
          </a:p>
        </p:txBody>
      </p:sp>
      <p:grpSp>
        <p:nvGrpSpPr>
          <p:cNvPr id="10" name="Group 10"/>
          <p:cNvGrpSpPr/>
          <p:nvPr/>
        </p:nvGrpSpPr>
        <p:grpSpPr>
          <a:xfrm>
            <a:off x="116755" y="7881115"/>
            <a:ext cx="12240209" cy="976313"/>
            <a:chOff x="237315" y="58339"/>
            <a:chExt cx="16328137" cy="1301751"/>
          </a:xfrm>
        </p:grpSpPr>
        <p:sp>
          <p:nvSpPr>
            <p:cNvPr id="11" name="Freeform 11"/>
            <p:cNvSpPr/>
            <p:nvPr/>
          </p:nvSpPr>
          <p:spPr>
            <a:xfrm>
              <a:off x="237315" y="58339"/>
              <a:ext cx="16328137" cy="1301751"/>
            </a:xfrm>
            <a:custGeom>
              <a:avLst/>
              <a:gdLst/>
              <a:ahLst/>
              <a:cxnLst/>
              <a:rect l="l" t="t" r="r" b="b"/>
              <a:pathLst>
                <a:path w="16328137" h="1301750">
                  <a:moveTo>
                    <a:pt x="0" y="0"/>
                  </a:moveTo>
                  <a:lnTo>
                    <a:pt x="16328137" y="0"/>
                  </a:lnTo>
                  <a:lnTo>
                    <a:pt x="16328137" y="1301750"/>
                  </a:lnTo>
                  <a:lnTo>
                    <a:pt x="0" y="1301750"/>
                  </a:lnTo>
                  <a:close/>
                </a:path>
              </a:pathLst>
            </a:custGeom>
            <a:solidFill>
              <a:srgbClr val="D6C3EF">
                <a:alpha val="49804"/>
              </a:srgbClr>
            </a:solidFill>
          </p:spPr>
          <p:txBody>
            <a:bodyPr/>
            <a:lstStyle/>
            <a:p>
              <a:endParaRPr lang="en-US" sz="5200" dirty="0">
                <a:latin typeface="Arial Bold" panose="020B0704020202020204" pitchFamily="34" charset="0"/>
                <a:cs typeface="Arial Bold" panose="020B0704020202020204" pitchFamily="34" charset="0"/>
              </a:endParaRPr>
            </a:p>
          </p:txBody>
        </p:sp>
      </p:grpSp>
      <p:grpSp>
        <p:nvGrpSpPr>
          <p:cNvPr id="20" name="Group 20"/>
          <p:cNvGrpSpPr/>
          <p:nvPr/>
        </p:nvGrpSpPr>
        <p:grpSpPr>
          <a:xfrm>
            <a:off x="37247580" y="18121500"/>
            <a:ext cx="1062000" cy="1211040"/>
            <a:chOff x="0" y="0"/>
            <a:chExt cx="1416000" cy="1614720"/>
          </a:xfrm>
        </p:grpSpPr>
        <p:sp>
          <p:nvSpPr>
            <p:cNvPr id="21" name="Freeform 21"/>
            <p:cNvSpPr/>
            <p:nvPr/>
          </p:nvSpPr>
          <p:spPr>
            <a:xfrm>
              <a:off x="8382" y="8382"/>
              <a:ext cx="1399159" cy="1597914"/>
            </a:xfrm>
            <a:custGeom>
              <a:avLst/>
              <a:gdLst/>
              <a:ahLst/>
              <a:cxnLst/>
              <a:rect l="l" t="t" r="r" b="b"/>
              <a:pathLst>
                <a:path w="1399159" h="1597914">
                  <a:moveTo>
                    <a:pt x="0" y="0"/>
                  </a:moveTo>
                  <a:lnTo>
                    <a:pt x="1399159" y="0"/>
                  </a:lnTo>
                  <a:lnTo>
                    <a:pt x="1399159" y="1597914"/>
                  </a:lnTo>
                  <a:lnTo>
                    <a:pt x="0" y="1597914"/>
                  </a:lnTo>
                  <a:close/>
                </a:path>
              </a:pathLst>
            </a:custGeom>
            <a:solidFill>
              <a:srgbClr val="FFFFFF"/>
            </a:solidFill>
          </p:spPr>
          <p:txBody>
            <a:bodyPr/>
            <a:lstStyle/>
            <a:p>
              <a:endParaRPr lang="en-US" dirty="0"/>
            </a:p>
          </p:txBody>
        </p:sp>
        <p:sp>
          <p:nvSpPr>
            <p:cNvPr id="22" name="Freeform 22"/>
            <p:cNvSpPr/>
            <p:nvPr/>
          </p:nvSpPr>
          <p:spPr>
            <a:xfrm>
              <a:off x="0" y="0"/>
              <a:ext cx="1415923" cy="1614678"/>
            </a:xfrm>
            <a:custGeom>
              <a:avLst/>
              <a:gdLst/>
              <a:ahLst/>
              <a:cxnLst/>
              <a:rect l="l" t="t" r="r" b="b"/>
              <a:pathLst>
                <a:path w="1415923" h="1614678">
                  <a:moveTo>
                    <a:pt x="8382" y="0"/>
                  </a:moveTo>
                  <a:lnTo>
                    <a:pt x="1407541" y="0"/>
                  </a:lnTo>
                  <a:cubicBezTo>
                    <a:pt x="1412240" y="0"/>
                    <a:pt x="1415923" y="3810"/>
                    <a:pt x="1415923" y="8382"/>
                  </a:cubicBezTo>
                  <a:lnTo>
                    <a:pt x="1415923" y="1606296"/>
                  </a:lnTo>
                  <a:cubicBezTo>
                    <a:pt x="1415923" y="1610995"/>
                    <a:pt x="1412113" y="1614678"/>
                    <a:pt x="1407541" y="1614678"/>
                  </a:cubicBezTo>
                  <a:lnTo>
                    <a:pt x="8382" y="1614678"/>
                  </a:lnTo>
                  <a:cubicBezTo>
                    <a:pt x="3683" y="1614678"/>
                    <a:pt x="0" y="1610868"/>
                    <a:pt x="0" y="1606296"/>
                  </a:cubicBezTo>
                  <a:lnTo>
                    <a:pt x="0" y="8382"/>
                  </a:lnTo>
                  <a:cubicBezTo>
                    <a:pt x="0" y="3810"/>
                    <a:pt x="3810" y="0"/>
                    <a:pt x="8382" y="0"/>
                  </a:cubicBezTo>
                  <a:moveTo>
                    <a:pt x="8382" y="16764"/>
                  </a:moveTo>
                  <a:lnTo>
                    <a:pt x="8382" y="8382"/>
                  </a:lnTo>
                  <a:lnTo>
                    <a:pt x="16764" y="8382"/>
                  </a:lnTo>
                  <a:lnTo>
                    <a:pt x="16764" y="1606296"/>
                  </a:lnTo>
                  <a:lnTo>
                    <a:pt x="8382" y="1606296"/>
                  </a:lnTo>
                  <a:lnTo>
                    <a:pt x="8382" y="1597914"/>
                  </a:lnTo>
                  <a:lnTo>
                    <a:pt x="1407541" y="1597914"/>
                  </a:lnTo>
                  <a:lnTo>
                    <a:pt x="1407541" y="1606296"/>
                  </a:lnTo>
                  <a:lnTo>
                    <a:pt x="1399159" y="1606296"/>
                  </a:lnTo>
                  <a:lnTo>
                    <a:pt x="1399159" y="8382"/>
                  </a:lnTo>
                  <a:lnTo>
                    <a:pt x="1407541" y="8382"/>
                  </a:lnTo>
                  <a:lnTo>
                    <a:pt x="1407541" y="16764"/>
                  </a:lnTo>
                  <a:lnTo>
                    <a:pt x="8382" y="16764"/>
                  </a:lnTo>
                  <a:close/>
                </a:path>
              </a:pathLst>
            </a:custGeom>
            <a:solidFill>
              <a:srgbClr val="FFFFFF"/>
            </a:solidFill>
          </p:spPr>
          <p:txBody>
            <a:bodyPr/>
            <a:lstStyle/>
            <a:p>
              <a:endParaRPr lang="en-US" dirty="0"/>
            </a:p>
          </p:txBody>
        </p:sp>
      </p:grpSp>
      <p:grpSp>
        <p:nvGrpSpPr>
          <p:cNvPr id="31" name="Group 31"/>
          <p:cNvGrpSpPr/>
          <p:nvPr/>
        </p:nvGrpSpPr>
        <p:grpSpPr>
          <a:xfrm>
            <a:off x="32615100" y="14117580"/>
            <a:ext cx="3433680" cy="237960"/>
            <a:chOff x="0" y="0"/>
            <a:chExt cx="4578240" cy="317280"/>
          </a:xfrm>
        </p:grpSpPr>
        <p:sp>
          <p:nvSpPr>
            <p:cNvPr id="32" name="Freeform 32"/>
            <p:cNvSpPr/>
            <p:nvPr/>
          </p:nvSpPr>
          <p:spPr>
            <a:xfrm>
              <a:off x="8382" y="8382"/>
              <a:ext cx="4561459" cy="300482"/>
            </a:xfrm>
            <a:custGeom>
              <a:avLst/>
              <a:gdLst/>
              <a:ahLst/>
              <a:cxnLst/>
              <a:rect l="l" t="t" r="r" b="b"/>
              <a:pathLst>
                <a:path w="4561459" h="300482">
                  <a:moveTo>
                    <a:pt x="0" y="0"/>
                  </a:moveTo>
                  <a:lnTo>
                    <a:pt x="4561459" y="0"/>
                  </a:lnTo>
                  <a:lnTo>
                    <a:pt x="4561459" y="300482"/>
                  </a:lnTo>
                  <a:lnTo>
                    <a:pt x="0" y="300482"/>
                  </a:lnTo>
                  <a:close/>
                </a:path>
              </a:pathLst>
            </a:custGeom>
            <a:solidFill>
              <a:srgbClr val="FFFFFF"/>
            </a:solidFill>
          </p:spPr>
          <p:txBody>
            <a:bodyPr/>
            <a:lstStyle/>
            <a:p>
              <a:endParaRPr lang="en-US" dirty="0"/>
            </a:p>
          </p:txBody>
        </p:sp>
        <p:sp>
          <p:nvSpPr>
            <p:cNvPr id="33" name="Freeform 33"/>
            <p:cNvSpPr/>
            <p:nvPr/>
          </p:nvSpPr>
          <p:spPr>
            <a:xfrm>
              <a:off x="0" y="0"/>
              <a:ext cx="4578223" cy="317246"/>
            </a:xfrm>
            <a:custGeom>
              <a:avLst/>
              <a:gdLst/>
              <a:ahLst/>
              <a:cxnLst/>
              <a:rect l="l" t="t" r="r" b="b"/>
              <a:pathLst>
                <a:path w="4578223" h="317246">
                  <a:moveTo>
                    <a:pt x="8382" y="0"/>
                  </a:moveTo>
                  <a:lnTo>
                    <a:pt x="4569841" y="0"/>
                  </a:lnTo>
                  <a:cubicBezTo>
                    <a:pt x="4574540" y="0"/>
                    <a:pt x="4578223" y="3810"/>
                    <a:pt x="4578223" y="8382"/>
                  </a:cubicBezTo>
                  <a:lnTo>
                    <a:pt x="4578223" y="308864"/>
                  </a:lnTo>
                  <a:cubicBezTo>
                    <a:pt x="4578223" y="313563"/>
                    <a:pt x="4574413" y="317246"/>
                    <a:pt x="4569841" y="317246"/>
                  </a:cubicBezTo>
                  <a:lnTo>
                    <a:pt x="8382" y="317246"/>
                  </a:lnTo>
                  <a:cubicBezTo>
                    <a:pt x="3683" y="317246"/>
                    <a:pt x="0" y="313436"/>
                    <a:pt x="0" y="308864"/>
                  </a:cubicBezTo>
                  <a:lnTo>
                    <a:pt x="0" y="8382"/>
                  </a:lnTo>
                  <a:cubicBezTo>
                    <a:pt x="0" y="3810"/>
                    <a:pt x="3810" y="0"/>
                    <a:pt x="8382" y="0"/>
                  </a:cubicBezTo>
                  <a:moveTo>
                    <a:pt x="8382" y="16764"/>
                  </a:moveTo>
                  <a:lnTo>
                    <a:pt x="8382" y="8382"/>
                  </a:lnTo>
                  <a:lnTo>
                    <a:pt x="16764" y="8382"/>
                  </a:lnTo>
                  <a:lnTo>
                    <a:pt x="16764" y="308864"/>
                  </a:lnTo>
                  <a:lnTo>
                    <a:pt x="8382" y="308864"/>
                  </a:lnTo>
                  <a:lnTo>
                    <a:pt x="8382" y="300482"/>
                  </a:lnTo>
                  <a:lnTo>
                    <a:pt x="4569841" y="300482"/>
                  </a:lnTo>
                  <a:lnTo>
                    <a:pt x="4569841" y="308864"/>
                  </a:lnTo>
                  <a:lnTo>
                    <a:pt x="4561459" y="308864"/>
                  </a:lnTo>
                  <a:lnTo>
                    <a:pt x="4561459" y="8382"/>
                  </a:lnTo>
                  <a:lnTo>
                    <a:pt x="4569841" y="8382"/>
                  </a:lnTo>
                  <a:lnTo>
                    <a:pt x="4569841" y="16764"/>
                  </a:lnTo>
                  <a:lnTo>
                    <a:pt x="8382" y="16764"/>
                  </a:lnTo>
                  <a:close/>
                </a:path>
              </a:pathLst>
            </a:custGeom>
            <a:solidFill>
              <a:srgbClr val="FFFFFF"/>
            </a:solidFill>
          </p:spPr>
          <p:txBody>
            <a:bodyPr/>
            <a:lstStyle/>
            <a:p>
              <a:endParaRPr lang="en-US" dirty="0"/>
            </a:p>
          </p:txBody>
        </p:sp>
      </p:grpSp>
      <p:sp>
        <p:nvSpPr>
          <p:cNvPr id="36" name="TextBox 36"/>
          <p:cNvSpPr txBox="1"/>
          <p:nvPr/>
        </p:nvSpPr>
        <p:spPr>
          <a:xfrm>
            <a:off x="174089" y="4745937"/>
            <a:ext cx="12156111" cy="795089"/>
          </a:xfrm>
          <a:prstGeom prst="rect">
            <a:avLst/>
          </a:prstGeom>
        </p:spPr>
        <p:txBody>
          <a:bodyPr wrap="square" lIns="0" tIns="0" rIns="0" bIns="0" rtlCol="0" anchor="t">
            <a:spAutoFit/>
          </a:bodyPr>
          <a:lstStyle/>
          <a:p>
            <a:pPr algn="ctr">
              <a:lnSpc>
                <a:spcPts val="6240"/>
              </a:lnSpc>
            </a:pPr>
            <a:r>
              <a:rPr lang="en-US" sz="5200" spc="-1" dirty="0">
                <a:solidFill>
                  <a:srgbClr val="000000"/>
                </a:solidFill>
                <a:latin typeface="Arial Bold"/>
              </a:rPr>
              <a:t>Introduction</a:t>
            </a:r>
          </a:p>
        </p:txBody>
      </p:sp>
      <p:sp>
        <p:nvSpPr>
          <p:cNvPr id="40" name="TextBox 40"/>
          <p:cNvSpPr txBox="1"/>
          <p:nvPr/>
        </p:nvSpPr>
        <p:spPr>
          <a:xfrm>
            <a:off x="12654821" y="26064221"/>
            <a:ext cx="25550810" cy="795089"/>
          </a:xfrm>
          <a:prstGeom prst="rect">
            <a:avLst/>
          </a:prstGeom>
        </p:spPr>
        <p:txBody>
          <a:bodyPr wrap="square" lIns="0" tIns="0" rIns="0" bIns="0" rtlCol="0" anchor="t">
            <a:spAutoFit/>
          </a:bodyPr>
          <a:lstStyle/>
          <a:p>
            <a:pPr algn="ctr">
              <a:lnSpc>
                <a:spcPts val="6240"/>
              </a:lnSpc>
            </a:pPr>
            <a:r>
              <a:rPr lang="en-US" sz="5200" spc="-1" dirty="0">
                <a:solidFill>
                  <a:srgbClr val="000000"/>
                </a:solidFill>
                <a:latin typeface="Arial Bold"/>
              </a:rPr>
              <a:t>References</a:t>
            </a:r>
          </a:p>
        </p:txBody>
      </p:sp>
      <p:sp>
        <p:nvSpPr>
          <p:cNvPr id="43" name="TextBox 43"/>
          <p:cNvSpPr txBox="1"/>
          <p:nvPr/>
        </p:nvSpPr>
        <p:spPr>
          <a:xfrm>
            <a:off x="84098" y="7882108"/>
            <a:ext cx="12240209" cy="795089"/>
          </a:xfrm>
          <a:prstGeom prst="rect">
            <a:avLst/>
          </a:prstGeom>
        </p:spPr>
        <p:txBody>
          <a:bodyPr wrap="square" lIns="0" tIns="0" rIns="0" bIns="0" rtlCol="0" anchor="t">
            <a:spAutoFit/>
          </a:bodyPr>
          <a:lstStyle/>
          <a:p>
            <a:pPr algn="ctr">
              <a:lnSpc>
                <a:spcPts val="6240"/>
              </a:lnSpc>
            </a:pPr>
            <a:r>
              <a:rPr lang="en-US" sz="5200" spc="-1" dirty="0">
                <a:solidFill>
                  <a:srgbClr val="000000"/>
                </a:solidFill>
                <a:latin typeface="Arial Bold"/>
              </a:rPr>
              <a:t>Case Presentation</a:t>
            </a:r>
          </a:p>
        </p:txBody>
      </p:sp>
      <p:sp>
        <p:nvSpPr>
          <p:cNvPr id="44" name="TextBox 44"/>
          <p:cNvSpPr txBox="1"/>
          <p:nvPr/>
        </p:nvSpPr>
        <p:spPr>
          <a:xfrm>
            <a:off x="12535929" y="27158527"/>
            <a:ext cx="25334511" cy="1945276"/>
          </a:xfrm>
          <a:prstGeom prst="rect">
            <a:avLst/>
          </a:prstGeom>
        </p:spPr>
        <p:txBody>
          <a:bodyPr wrap="square" lIns="0" tIns="0" rIns="0" bIns="0" rtlCol="0" anchor="t">
            <a:spAutoFit/>
          </a:bodyPr>
          <a:lstStyle/>
          <a:p>
            <a:pPr marL="514350" indent="-514350" algn="just">
              <a:buAutoNum type="arabicPeriod"/>
            </a:pPr>
            <a:r>
              <a:rPr lang="en-US" sz="2600" dirty="0">
                <a:latin typeface="Arial" panose="020B0604020202020204" pitchFamily="34" charset="0"/>
                <a:cs typeface="Arial" panose="020B0604020202020204" pitchFamily="34" charset="0"/>
              </a:rPr>
              <a:t>Smith A, Wisloff F, Samson D, et al. Guidelines on the diagnosis and management of multiple myeloma 2005. Br J Haematol 2006; 132:410.</a:t>
            </a:r>
            <a:endParaRPr lang="en-US" sz="2600" b="0" i="0" u="none" strike="noStrike" dirty="0">
              <a:solidFill>
                <a:srgbClr val="000000"/>
              </a:solidFill>
              <a:effectLst/>
              <a:latin typeface="Arial" panose="020B0604020202020204" pitchFamily="34" charset="0"/>
              <a:cs typeface="Arial" panose="020B0604020202020204" pitchFamily="34" charset="0"/>
            </a:endParaRPr>
          </a:p>
          <a:p>
            <a:pPr marL="514350" indent="-514350" algn="just">
              <a:buAutoNum type="arabicPeriod"/>
            </a:pPr>
            <a:r>
              <a:rPr lang="en-US" sz="2600" dirty="0">
                <a:latin typeface="Arial" panose="020B0604020202020204" pitchFamily="34" charset="0"/>
                <a:cs typeface="Arial" panose="020B0604020202020204" pitchFamily="34" charset="0"/>
              </a:rPr>
              <a:t>Kyrtsonis MC, Vassilakopoulos TP, Kafasi N, et al. Prognostic value of serum free light chain ratio at diagnosis in multiple myeloma. Br J Haematol 2007; 137:240.</a:t>
            </a:r>
          </a:p>
          <a:p>
            <a:pPr marL="514350" indent="-514350" algn="just">
              <a:buAutoNum type="arabicPeriod"/>
            </a:pPr>
            <a:r>
              <a:rPr lang="en-US" sz="2600" dirty="0">
                <a:latin typeface="Arial" panose="020B0604020202020204" pitchFamily="34" charset="0"/>
                <a:cs typeface="Arial" panose="020B0604020202020204" pitchFamily="34" charset="0"/>
              </a:rPr>
              <a:t>Hutchison CA, Batuman V, Behrens J, et al. The pathogenesis and diagnosis of acute kidney injury in multiple myeloma. Nat Rev Nephrol 2011; 8:43.</a:t>
            </a:r>
          </a:p>
          <a:p>
            <a:pPr marL="514350" indent="-514350" algn="just">
              <a:buAutoNum type="arabicPeriod"/>
            </a:pPr>
            <a:r>
              <a:rPr lang="en-US" sz="2600" dirty="0">
                <a:latin typeface="Arial" panose="020B0604020202020204" pitchFamily="34" charset="0"/>
                <a:cs typeface="Arial" panose="020B0604020202020204" pitchFamily="34" charset="0"/>
              </a:rPr>
              <a:t>Kariyawasan CC, Hughes DA, Jayatillake MM, Mehta AB. Multiple myeloma: causes and consequences of delay in diagnosis. QJM 2007; 100:635.</a:t>
            </a:r>
            <a:endParaRPr lang="en-US" sz="2600" b="0" i="0" u="none" strike="noStrike" dirty="0">
              <a:solidFill>
                <a:srgbClr val="000000"/>
              </a:solidFill>
              <a:effectLst/>
              <a:latin typeface="Arial" panose="020B0604020202020204" pitchFamily="34" charset="0"/>
              <a:cs typeface="Arial" panose="020B0604020202020204" pitchFamily="34" charset="0"/>
            </a:endParaRPr>
          </a:p>
          <a:p>
            <a:pPr marL="514350" indent="-514350" algn="just">
              <a:lnSpc>
                <a:spcPts val="2640"/>
              </a:lnSpc>
              <a:buAutoNum type="arabicPeriod"/>
            </a:pPr>
            <a:endParaRPr lang="en-US" sz="2800" dirty="0"/>
          </a:p>
        </p:txBody>
      </p:sp>
      <p:sp>
        <p:nvSpPr>
          <p:cNvPr id="45" name="TextBox 45"/>
          <p:cNvSpPr txBox="1"/>
          <p:nvPr/>
        </p:nvSpPr>
        <p:spPr>
          <a:xfrm>
            <a:off x="13449571" y="16535275"/>
            <a:ext cx="11634988" cy="1846659"/>
          </a:xfrm>
          <a:prstGeom prst="rect">
            <a:avLst/>
          </a:prstGeom>
        </p:spPr>
        <p:txBody>
          <a:bodyPr wrap="square" lIns="0" tIns="0" rIns="0" bIns="0" rtlCol="0" anchor="t">
            <a:spAutoFit/>
          </a:bodyPr>
          <a:lstStyle/>
          <a:p>
            <a:pPr algn="ctr">
              <a:lnSpc>
                <a:spcPts val="3600"/>
              </a:lnSpc>
            </a:pPr>
            <a:r>
              <a:rPr lang="en-US" sz="3000" spc="0" dirty="0">
                <a:solidFill>
                  <a:srgbClr val="000000"/>
                </a:solidFill>
                <a:latin typeface="Arial Bold"/>
              </a:rPr>
              <a:t>Fig. 1:</a:t>
            </a:r>
            <a:r>
              <a:rPr lang="en-US" sz="3000" dirty="0">
                <a:solidFill>
                  <a:srgbClr val="000000"/>
                </a:solidFill>
                <a:latin typeface="Arial Bold"/>
              </a:rPr>
              <a:t> Coronary angiogram report showing 90% stenosis of distal left main artery, 90% stenosis of left anterior descending artery, 90% stenosis of the left circumflex artery, and 60% stenosis of the proximal right coronary artery</a:t>
            </a:r>
            <a:endParaRPr lang="en-US" sz="3000" spc="0" dirty="0">
              <a:solidFill>
                <a:srgbClr val="000000"/>
              </a:solidFill>
              <a:latin typeface="Arial Bold"/>
            </a:endParaRPr>
          </a:p>
        </p:txBody>
      </p:sp>
      <p:sp>
        <p:nvSpPr>
          <p:cNvPr id="51" name="Freeform 99">
            <a:extLst>
              <a:ext uri="{FF2B5EF4-FFF2-40B4-BE49-F238E27FC236}">
                <a16:creationId xmlns:a16="http://schemas.microsoft.com/office/drawing/2014/main" id="{17F1D104-AE3E-5E98-3D61-09A370485EE6}"/>
              </a:ext>
            </a:extLst>
          </p:cNvPr>
          <p:cNvSpPr/>
          <p:nvPr/>
        </p:nvSpPr>
        <p:spPr>
          <a:xfrm flipV="1">
            <a:off x="-1420570" y="0"/>
            <a:ext cx="39863470" cy="5983878"/>
          </a:xfrm>
          <a:custGeom>
            <a:avLst/>
            <a:gdLst/>
            <a:ahLst/>
            <a:cxnLst/>
            <a:rect l="l" t="t" r="r" b="b"/>
            <a:pathLst>
              <a:path w="38917139" h="11172462">
                <a:moveTo>
                  <a:pt x="0" y="11172462"/>
                </a:moveTo>
                <a:lnTo>
                  <a:pt x="38917139" y="11172462"/>
                </a:lnTo>
                <a:lnTo>
                  <a:pt x="38917139" y="0"/>
                </a:lnTo>
                <a:lnTo>
                  <a:pt x="0" y="0"/>
                </a:lnTo>
                <a:lnTo>
                  <a:pt x="0" y="11172462"/>
                </a:lnTo>
                <a:close/>
              </a:path>
            </a:pathLst>
          </a:custGeom>
          <a:blipFill>
            <a:blip r:embed="rId2">
              <a:extLst>
                <a:ext uri="{96DAC541-7B7A-43D3-8B79-37D633B846F1}">
                  <asvg:svgBlip xmlns:asvg="http://schemas.microsoft.com/office/drawing/2016/SVG/main" r:embed="rId3"/>
                </a:ext>
              </a:extLst>
            </a:blip>
            <a:stretch>
              <a:fillRect l="3541" t="-467" r="-316" b="-44744"/>
            </a:stretch>
          </a:blipFill>
        </p:spPr>
        <p:txBody>
          <a:bodyPr/>
          <a:lstStyle/>
          <a:p>
            <a:endParaRPr lang="en-US" dirty="0"/>
          </a:p>
        </p:txBody>
      </p:sp>
      <p:sp>
        <p:nvSpPr>
          <p:cNvPr id="39" name="Freeform 39"/>
          <p:cNvSpPr/>
          <p:nvPr/>
        </p:nvSpPr>
        <p:spPr>
          <a:xfrm>
            <a:off x="394049" y="218513"/>
            <a:ext cx="2997858" cy="1220439"/>
          </a:xfrm>
          <a:custGeom>
            <a:avLst/>
            <a:gdLst/>
            <a:ahLst/>
            <a:cxnLst/>
            <a:rect l="l" t="t" r="r" b="b"/>
            <a:pathLst>
              <a:path w="4444819" h="1840830">
                <a:moveTo>
                  <a:pt x="0" y="0"/>
                </a:moveTo>
                <a:lnTo>
                  <a:pt x="4444820" y="0"/>
                </a:lnTo>
                <a:lnTo>
                  <a:pt x="4444820" y="1840830"/>
                </a:lnTo>
                <a:lnTo>
                  <a:pt x="0" y="1840830"/>
                </a:lnTo>
                <a:lnTo>
                  <a:pt x="0" y="0"/>
                </a:lnTo>
                <a:close/>
              </a:path>
            </a:pathLst>
          </a:custGeom>
          <a:blipFill>
            <a:blip r:embed="rId4"/>
            <a:stretch>
              <a:fillRect t="-2564" b="-2564"/>
            </a:stretch>
          </a:blipFill>
        </p:spPr>
        <p:txBody>
          <a:bodyPr/>
          <a:lstStyle/>
          <a:p>
            <a:endParaRPr lang="en-US" dirty="0"/>
          </a:p>
        </p:txBody>
      </p:sp>
      <p:sp>
        <p:nvSpPr>
          <p:cNvPr id="50" name="Freeform 50"/>
          <p:cNvSpPr/>
          <p:nvPr/>
        </p:nvSpPr>
        <p:spPr>
          <a:xfrm>
            <a:off x="34975800" y="715886"/>
            <a:ext cx="3034951" cy="1375456"/>
          </a:xfrm>
          <a:custGeom>
            <a:avLst/>
            <a:gdLst/>
            <a:ahLst/>
            <a:cxnLst/>
            <a:rect l="l" t="t" r="r" b="b"/>
            <a:pathLst>
              <a:path w="4444819" h="1840830">
                <a:moveTo>
                  <a:pt x="0" y="0"/>
                </a:moveTo>
                <a:lnTo>
                  <a:pt x="4444819" y="0"/>
                </a:lnTo>
                <a:lnTo>
                  <a:pt x="4444819" y="1840830"/>
                </a:lnTo>
                <a:lnTo>
                  <a:pt x="0" y="1840830"/>
                </a:lnTo>
                <a:lnTo>
                  <a:pt x="0" y="0"/>
                </a:lnTo>
                <a:close/>
              </a:path>
            </a:pathLst>
          </a:custGeom>
          <a:blipFill>
            <a:blip r:embed="rId4"/>
            <a:stretch>
              <a:fillRect t="-2564" b="-2564"/>
            </a:stretch>
          </a:blipFill>
        </p:spPr>
        <p:txBody>
          <a:bodyPr/>
          <a:lstStyle/>
          <a:p>
            <a:endParaRPr lang="en-US" dirty="0"/>
          </a:p>
        </p:txBody>
      </p:sp>
      <p:sp>
        <p:nvSpPr>
          <p:cNvPr id="35" name="TextBox 35"/>
          <p:cNvSpPr txBox="1"/>
          <p:nvPr/>
        </p:nvSpPr>
        <p:spPr>
          <a:xfrm>
            <a:off x="3195516" y="1976276"/>
            <a:ext cx="30357000" cy="2031325"/>
          </a:xfrm>
          <a:prstGeom prst="rect">
            <a:avLst/>
          </a:prstGeom>
        </p:spPr>
        <p:txBody>
          <a:bodyPr wrap="square" lIns="0" tIns="0" rIns="0" bIns="0" rtlCol="0" anchor="t">
            <a:spAutoFit/>
          </a:bodyPr>
          <a:lstStyle/>
          <a:p>
            <a:pPr algn="ctr"/>
            <a:r>
              <a:rPr lang="en-US" sz="6600" spc="0" dirty="0">
                <a:solidFill>
                  <a:srgbClr val="000000"/>
                </a:solidFill>
                <a:latin typeface="Arial Bold"/>
              </a:rPr>
              <a:t>Plasma Cell Neoplasm Diagnosis in a Patient with Multivessel Coronary Artery Disease</a:t>
            </a:r>
          </a:p>
        </p:txBody>
      </p:sp>
      <p:sp>
        <p:nvSpPr>
          <p:cNvPr id="34" name="TextBox 34"/>
          <p:cNvSpPr txBox="1"/>
          <p:nvPr/>
        </p:nvSpPr>
        <p:spPr>
          <a:xfrm>
            <a:off x="4671787" y="3740758"/>
            <a:ext cx="29304000" cy="874855"/>
          </a:xfrm>
          <a:prstGeom prst="rect">
            <a:avLst/>
          </a:prstGeom>
        </p:spPr>
        <p:txBody>
          <a:bodyPr lIns="0" tIns="0" rIns="0" bIns="0" rtlCol="0" anchor="t">
            <a:spAutoFit/>
          </a:bodyPr>
          <a:lstStyle/>
          <a:p>
            <a:pPr algn="ctr">
              <a:lnSpc>
                <a:spcPts val="7680"/>
              </a:lnSpc>
            </a:pPr>
            <a:r>
              <a:rPr lang="en-US" sz="4600" spc="-1" dirty="0">
                <a:solidFill>
                  <a:srgbClr val="000000"/>
                </a:solidFill>
                <a:latin typeface="Arial Bold"/>
              </a:rPr>
              <a:t>Thomas Deiss, D.O.</a:t>
            </a:r>
            <a:r>
              <a:rPr lang="en-US" sz="4600" spc="-1" baseline="30000" dirty="0">
                <a:solidFill>
                  <a:srgbClr val="000000"/>
                </a:solidFill>
                <a:latin typeface="Arial Bold"/>
              </a:rPr>
              <a:t>1</a:t>
            </a:r>
            <a:r>
              <a:rPr lang="en-US" sz="4600" spc="-1" dirty="0">
                <a:solidFill>
                  <a:srgbClr val="000000"/>
                </a:solidFill>
                <a:latin typeface="Arial Bold"/>
              </a:rPr>
              <a:t>, Thomas Tran B.S.</a:t>
            </a:r>
            <a:r>
              <a:rPr lang="en-US" sz="4600" spc="-1" baseline="30000" dirty="0">
                <a:solidFill>
                  <a:srgbClr val="000000"/>
                </a:solidFill>
                <a:latin typeface="Arial Bold"/>
              </a:rPr>
              <a:t>2</a:t>
            </a:r>
            <a:r>
              <a:rPr lang="en-US" sz="4600" spc="-1" dirty="0">
                <a:solidFill>
                  <a:srgbClr val="000000"/>
                </a:solidFill>
                <a:latin typeface="Arial Bold"/>
              </a:rPr>
              <a:t>, David Aguilar, M.D.</a:t>
            </a:r>
            <a:r>
              <a:rPr lang="en-US" sz="4600" spc="-1" baseline="30000" dirty="0">
                <a:solidFill>
                  <a:srgbClr val="000000"/>
                </a:solidFill>
                <a:latin typeface="Arial Bold"/>
              </a:rPr>
              <a:t>3</a:t>
            </a:r>
          </a:p>
        </p:txBody>
      </p:sp>
      <p:sp>
        <p:nvSpPr>
          <p:cNvPr id="37" name="Freeform 13">
            <a:extLst>
              <a:ext uri="{FF2B5EF4-FFF2-40B4-BE49-F238E27FC236}">
                <a16:creationId xmlns:a16="http://schemas.microsoft.com/office/drawing/2014/main" id="{BEF507BE-13EF-49AF-822F-6CC82ACD8A87}"/>
              </a:ext>
            </a:extLst>
          </p:cNvPr>
          <p:cNvSpPr/>
          <p:nvPr/>
        </p:nvSpPr>
        <p:spPr>
          <a:xfrm>
            <a:off x="25791211" y="4733752"/>
            <a:ext cx="12219539" cy="997553"/>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pPr algn="ctr"/>
            <a:r>
              <a:rPr lang="en-US" sz="5300" spc="0" dirty="0">
                <a:solidFill>
                  <a:srgbClr val="000000"/>
                </a:solidFill>
                <a:latin typeface="Arial Bold"/>
              </a:rPr>
              <a:t>Case </a:t>
            </a:r>
            <a:r>
              <a:rPr lang="en-US" sz="5200" spc="0" dirty="0">
                <a:solidFill>
                  <a:srgbClr val="000000"/>
                </a:solidFill>
                <a:latin typeface="Arial Bold"/>
              </a:rPr>
              <a:t>Presentation</a:t>
            </a:r>
            <a:r>
              <a:rPr lang="en-US" sz="5300" spc="0" dirty="0">
                <a:solidFill>
                  <a:srgbClr val="000000"/>
                </a:solidFill>
                <a:latin typeface="Arial Bold"/>
              </a:rPr>
              <a:t> (continued)</a:t>
            </a:r>
            <a:endParaRPr lang="en-US" sz="5300" dirty="0"/>
          </a:p>
        </p:txBody>
      </p:sp>
      <p:sp>
        <p:nvSpPr>
          <p:cNvPr id="38" name="TextBox 37">
            <a:extLst>
              <a:ext uri="{FF2B5EF4-FFF2-40B4-BE49-F238E27FC236}">
                <a16:creationId xmlns:a16="http://schemas.microsoft.com/office/drawing/2014/main" id="{4797A464-CC2C-8E40-832E-6AB40C108B82}"/>
              </a:ext>
            </a:extLst>
          </p:cNvPr>
          <p:cNvSpPr txBox="1"/>
          <p:nvPr/>
        </p:nvSpPr>
        <p:spPr>
          <a:xfrm>
            <a:off x="25565083" y="15550982"/>
            <a:ext cx="12252197" cy="5324535"/>
          </a:xfrm>
          <a:prstGeom prst="rect">
            <a:avLst/>
          </a:prstGeom>
          <a:noFill/>
        </p:spPr>
        <p:txBody>
          <a:bodyPr wrap="square" rtlCol="0">
            <a:spAutoFit/>
          </a:bodyPr>
          <a:lstStyle/>
          <a:p>
            <a:pPr marL="457200" indent="-457200" rtl="0">
              <a:spcBef>
                <a:spcPts val="0"/>
              </a:spcBef>
              <a:spcAft>
                <a:spcPts val="1200"/>
              </a:spcAft>
              <a:buFont typeface="Arial" panose="020B0604020202020204" pitchFamily="34" charset="0"/>
              <a:buChar char="•"/>
            </a:pPr>
            <a:endParaRPr lang="en-US" sz="3200" b="0" i="0" u="none" strike="noStrike" dirty="0">
              <a:solidFill>
                <a:srgbClr val="000000"/>
              </a:solidFill>
              <a:effectLst/>
              <a:latin typeface="Arial" panose="020B0604020202020204" pitchFamily="34" charset="0"/>
              <a:cs typeface="Arial" panose="020B0604020202020204" pitchFamily="34" charset="0"/>
            </a:endParaRPr>
          </a:p>
          <a:p>
            <a:pPr rtl="0">
              <a:spcBef>
                <a:spcPts val="0"/>
              </a:spcBef>
              <a:spcAft>
                <a:spcPts val="1200"/>
              </a:spcAft>
            </a:pPr>
            <a:endParaRPr lang="en-US" sz="3200" b="0" i="0" u="none" strike="noStrike" dirty="0">
              <a:solidFill>
                <a:srgbClr val="000000"/>
              </a:solidFill>
              <a:effectLst/>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3200" dirty="0">
                <a:latin typeface="Arial" panose="020B0604020202020204" pitchFamily="34" charset="0"/>
                <a:cs typeface="Arial" panose="020B0604020202020204" pitchFamily="34" charset="0"/>
              </a:rPr>
              <a:t>This case is an example of a plasma cell neoplasm diagnosis that was made shortly following a coronary artery bypass graft. This diagnosis may have contributed to the patient’s poor postoperative course and could have changed management if diagnosed earlier. </a:t>
            </a:r>
          </a:p>
          <a:p>
            <a:pPr marL="457200" indent="-457200">
              <a:buFont typeface="Arial" panose="020B0604020202020204" pitchFamily="34" charset="0"/>
              <a:buChar char="•"/>
            </a:pPr>
            <a:r>
              <a:rPr lang="en-US" sz="3200" dirty="0">
                <a:latin typeface="Arial" panose="020B0604020202020204" pitchFamily="34" charset="0"/>
                <a:cs typeface="Arial" panose="020B0604020202020204" pitchFamily="34" charset="0"/>
              </a:rPr>
              <a:t>Plasma cell neoplasms should be considered in all patients with unexplained anemia and renal insufficiency.</a:t>
            </a:r>
            <a:endParaRPr lang="en-US" sz="3200" b="0" i="0" u="none" strike="noStrike" dirty="0">
              <a:solidFill>
                <a:srgbClr val="000000"/>
              </a:solidFill>
              <a:effectLst/>
              <a:latin typeface="Arial" panose="020B0604020202020204" pitchFamily="34" charset="0"/>
              <a:cs typeface="Arial" panose="020B0604020202020204" pitchFamily="34" charset="0"/>
            </a:endParaRPr>
          </a:p>
          <a:p>
            <a:pPr marL="457200" indent="-457200" rtl="0">
              <a:spcBef>
                <a:spcPts val="0"/>
              </a:spcBef>
              <a:spcAft>
                <a:spcPts val="1200"/>
              </a:spcAft>
              <a:buFont typeface="Arial" panose="020B0604020202020204" pitchFamily="34" charset="0"/>
              <a:buChar char="•"/>
            </a:pPr>
            <a:endParaRPr lang="en-US" sz="3200" dirty="0">
              <a:effectLst/>
              <a:latin typeface="Arial" panose="020B0604020202020204" pitchFamily="34" charset="0"/>
              <a:cs typeface="Arial" panose="020B0604020202020204" pitchFamily="34" charset="0"/>
            </a:endParaRPr>
          </a:p>
        </p:txBody>
      </p:sp>
      <p:sp>
        <p:nvSpPr>
          <p:cNvPr id="52" name="TextBox 45">
            <a:extLst>
              <a:ext uri="{FF2B5EF4-FFF2-40B4-BE49-F238E27FC236}">
                <a16:creationId xmlns:a16="http://schemas.microsoft.com/office/drawing/2014/main" id="{EFA8A23B-DB4D-4F2B-1741-E2BFD1E318A2}"/>
              </a:ext>
            </a:extLst>
          </p:cNvPr>
          <p:cNvSpPr txBox="1"/>
          <p:nvPr/>
        </p:nvSpPr>
        <p:spPr>
          <a:xfrm>
            <a:off x="17381366" y="25336374"/>
            <a:ext cx="11061457" cy="478753"/>
          </a:xfrm>
          <a:prstGeom prst="rect">
            <a:avLst/>
          </a:prstGeom>
        </p:spPr>
        <p:txBody>
          <a:bodyPr wrap="square" lIns="0" tIns="0" rIns="0" bIns="0" rtlCol="0" anchor="t">
            <a:spAutoFit/>
          </a:bodyPr>
          <a:lstStyle/>
          <a:p>
            <a:pPr algn="ctr">
              <a:lnSpc>
                <a:spcPts val="3600"/>
              </a:lnSpc>
            </a:pPr>
            <a:r>
              <a:rPr lang="en-US" sz="3000" spc="0" dirty="0">
                <a:solidFill>
                  <a:srgbClr val="000000"/>
                </a:solidFill>
                <a:latin typeface="Arial Bold"/>
              </a:rPr>
              <a:t>Fig. 2: Flow Cytometry results</a:t>
            </a:r>
          </a:p>
        </p:txBody>
      </p:sp>
      <p:sp>
        <p:nvSpPr>
          <p:cNvPr id="25" name="Freeform 13">
            <a:extLst>
              <a:ext uri="{FF2B5EF4-FFF2-40B4-BE49-F238E27FC236}">
                <a16:creationId xmlns:a16="http://schemas.microsoft.com/office/drawing/2014/main" id="{96708E0A-8396-90F4-AEB4-BCCD51CDC2AE}"/>
              </a:ext>
            </a:extLst>
          </p:cNvPr>
          <p:cNvSpPr/>
          <p:nvPr/>
        </p:nvSpPr>
        <p:spPr>
          <a:xfrm>
            <a:off x="25799741" y="15658216"/>
            <a:ext cx="12211009" cy="997553"/>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pPr algn="ctr"/>
            <a:r>
              <a:rPr lang="en-US" sz="5200" spc="0" dirty="0">
                <a:solidFill>
                  <a:srgbClr val="000000"/>
                </a:solidFill>
                <a:latin typeface="Arial Bold"/>
              </a:rPr>
              <a:t>Discussion</a:t>
            </a:r>
            <a:endParaRPr lang="en-US" sz="5200" dirty="0"/>
          </a:p>
        </p:txBody>
      </p:sp>
      <p:sp>
        <p:nvSpPr>
          <p:cNvPr id="7" name="TextBox 6">
            <a:extLst>
              <a:ext uri="{FF2B5EF4-FFF2-40B4-BE49-F238E27FC236}">
                <a16:creationId xmlns:a16="http://schemas.microsoft.com/office/drawing/2014/main" id="{EA292163-8CC6-8BD1-4E9D-FE1932D0BAE3}"/>
              </a:ext>
            </a:extLst>
          </p:cNvPr>
          <p:cNvSpPr txBox="1"/>
          <p:nvPr/>
        </p:nvSpPr>
        <p:spPr>
          <a:xfrm>
            <a:off x="25935616" y="6022435"/>
            <a:ext cx="11799942" cy="9264075"/>
          </a:xfrm>
          <a:prstGeom prst="rect">
            <a:avLst/>
          </a:prstGeom>
          <a:noFill/>
        </p:spPr>
        <p:txBody>
          <a:bodyPr wrap="square" rtlCol="0">
            <a:spAutoFit/>
          </a:bodyPr>
          <a:lstStyle/>
          <a:p>
            <a:pPr marL="457200" indent="-457200" rtl="0">
              <a:spcBef>
                <a:spcPts val="0"/>
              </a:spcBef>
              <a:spcAft>
                <a:spcPts val="1200"/>
              </a:spcAft>
              <a:buFont typeface="Arial" panose="020B0604020202020204" pitchFamily="34" charset="0"/>
              <a:buChar char="•"/>
            </a:pPr>
            <a:r>
              <a:rPr lang="en-US" sz="3200" b="0" i="0" u="none" strike="noStrike" dirty="0">
                <a:solidFill>
                  <a:srgbClr val="000000"/>
                </a:solidFill>
                <a:effectLst/>
                <a:latin typeface="Arial" panose="020B0604020202020204" pitchFamily="34" charset="0"/>
                <a:cs typeface="Arial" panose="020B0604020202020204" pitchFamily="34" charset="0"/>
              </a:rPr>
              <a:t>On day 28 of his hospitalization, he was taken to the operating room and a CABG of two vessels was performed. During the operation, the surgical team noted the sternum was significantly osteoporotic with little bone marrow. </a:t>
            </a:r>
          </a:p>
          <a:p>
            <a:pPr marL="457200" indent="-457200" rtl="0">
              <a:spcBef>
                <a:spcPts val="0"/>
              </a:spcBef>
              <a:spcAft>
                <a:spcPts val="1200"/>
              </a:spcAft>
              <a:buFont typeface="Arial" panose="020B0604020202020204" pitchFamily="34" charset="0"/>
              <a:buChar char="•"/>
            </a:pPr>
            <a:r>
              <a:rPr lang="en-US" sz="3200" b="0" i="0" u="none" strike="noStrike" dirty="0">
                <a:solidFill>
                  <a:srgbClr val="000000"/>
                </a:solidFill>
                <a:effectLst/>
                <a:latin typeface="Arial" panose="020B0604020202020204" pitchFamily="34" charset="0"/>
                <a:cs typeface="Arial" panose="020B0604020202020204" pitchFamily="34" charset="0"/>
              </a:rPr>
              <a:t>The patient’s blood smear results returned on postoperative day 1 and revealed nucleated RBCs and scattered atypical plasma cells, prompting a plasma cell dyscrasia workup. Free light chain assay revealed elevated lambda light chains. Serum plasma electrophoresis revealed evidence of monoclonality (monoclonal spike in beta-2). These results were suggestive of multiple myeloma. </a:t>
            </a:r>
          </a:p>
          <a:p>
            <a:pPr marL="457200" indent="-457200" rtl="0">
              <a:spcBef>
                <a:spcPts val="0"/>
              </a:spcBef>
              <a:spcAft>
                <a:spcPts val="1200"/>
              </a:spcAft>
              <a:buFont typeface="Arial" panose="020B0604020202020204" pitchFamily="34" charset="0"/>
              <a:buChar char="•"/>
            </a:pPr>
            <a:r>
              <a:rPr lang="en-US" sz="3200" b="0" i="0" u="none" strike="noStrike" dirty="0">
                <a:solidFill>
                  <a:srgbClr val="000000"/>
                </a:solidFill>
                <a:effectLst/>
                <a:latin typeface="Arial" panose="020B0604020202020204" pitchFamily="34" charset="0"/>
                <a:cs typeface="Arial" panose="020B0604020202020204" pitchFamily="34" charset="0"/>
              </a:rPr>
              <a:t>The hematology team recommended a confirmatory bone biopsy; however, the patient began to clinically decline on postoperative day 3. The patient was re-intubated due to worsening hypoxemia and required increased vasopressor support. After discussions with family, the patient was transitioned to comfort care and passed away on postoperative day 4.</a:t>
            </a:r>
            <a:endParaRPr lang="en-US" sz="3200" dirty="0">
              <a:effectLst/>
              <a:latin typeface="Arial" panose="020B0604020202020204" pitchFamily="34" charset="0"/>
              <a:cs typeface="Arial" panose="020B0604020202020204" pitchFamily="34" charset="0"/>
            </a:endParaRPr>
          </a:p>
        </p:txBody>
      </p:sp>
      <p:pic>
        <p:nvPicPr>
          <p:cNvPr id="12" name="Picture 11" descr="Diagram of a diagram of the human body&#10;&#10;Description automatically generated with medium confidence">
            <a:extLst>
              <a:ext uri="{FF2B5EF4-FFF2-40B4-BE49-F238E27FC236}">
                <a16:creationId xmlns:a16="http://schemas.microsoft.com/office/drawing/2014/main" id="{32C3D274-0924-0239-B0E5-614CC6B241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14912" y="7007509"/>
            <a:ext cx="12104306" cy="9110083"/>
          </a:xfrm>
          <a:prstGeom prst="rect">
            <a:avLst/>
          </a:prstGeom>
        </p:spPr>
      </p:pic>
      <p:pic>
        <p:nvPicPr>
          <p:cNvPr id="14" name="Picture 13">
            <a:extLst>
              <a:ext uri="{FF2B5EF4-FFF2-40B4-BE49-F238E27FC236}">
                <a16:creationId xmlns:a16="http://schemas.microsoft.com/office/drawing/2014/main" id="{D97AE33B-3393-B233-5561-2ED5DEB359B0}"/>
              </a:ext>
            </a:extLst>
          </p:cNvPr>
          <p:cNvPicPr>
            <a:picLocks noChangeAspect="1"/>
          </p:cNvPicPr>
          <p:nvPr/>
        </p:nvPicPr>
        <p:blipFill>
          <a:blip r:embed="rId6"/>
          <a:stretch>
            <a:fillRect/>
          </a:stretch>
        </p:blipFill>
        <p:spPr>
          <a:xfrm>
            <a:off x="12535929" y="20966145"/>
            <a:ext cx="21016587" cy="4259175"/>
          </a:xfrm>
          <a:prstGeom prst="rect">
            <a:avLst/>
          </a:prstGeom>
        </p:spPr>
      </p:pic>
      <p:sp>
        <p:nvSpPr>
          <p:cNvPr id="15" name="TextBox 14">
            <a:extLst>
              <a:ext uri="{FF2B5EF4-FFF2-40B4-BE49-F238E27FC236}">
                <a16:creationId xmlns:a16="http://schemas.microsoft.com/office/drawing/2014/main" id="{4279C07E-D75E-14FB-AAAD-91C1598FCD60}"/>
              </a:ext>
            </a:extLst>
          </p:cNvPr>
          <p:cNvSpPr txBox="1"/>
          <p:nvPr/>
        </p:nvSpPr>
        <p:spPr>
          <a:xfrm>
            <a:off x="12384565" y="4692384"/>
            <a:ext cx="13406646" cy="1569660"/>
          </a:xfrm>
          <a:prstGeom prst="rect">
            <a:avLst/>
          </a:prstGeom>
          <a:noFill/>
        </p:spPr>
        <p:txBody>
          <a:bodyPr wrap="square" rtlCol="0">
            <a:spAutoFit/>
          </a:bodyPr>
          <a:lstStyle/>
          <a:p>
            <a:pPr marL="342900" indent="-342900">
              <a:buAutoNum type="arabicPeriod"/>
            </a:pPr>
            <a:r>
              <a:rPr lang="en-US" sz="2400" dirty="0">
                <a:latin typeface="Arial" panose="020B0604020202020204" pitchFamily="34" charset="0"/>
                <a:cs typeface="Arial" panose="020B0604020202020204" pitchFamily="34" charset="0"/>
              </a:rPr>
              <a:t>Louisiana State University Health Sciences Center New Orleans Department of Internal Medicine</a:t>
            </a:r>
          </a:p>
          <a:p>
            <a:pPr marL="342900" indent="-342900">
              <a:buAutoNum type="arabicPeriod"/>
            </a:pPr>
            <a:r>
              <a:rPr lang="en-US" sz="2400" dirty="0">
                <a:latin typeface="Arial" panose="020B0604020202020204" pitchFamily="34" charset="0"/>
                <a:cs typeface="Arial" panose="020B0604020202020204" pitchFamily="34" charset="0"/>
              </a:rPr>
              <a:t>Louisiana State University Health Sciences Center New Orleans School of Medicine</a:t>
            </a:r>
          </a:p>
          <a:p>
            <a:pPr marL="342900" indent="-342900">
              <a:buAutoNum type="arabicPeriod"/>
            </a:pPr>
            <a:r>
              <a:rPr lang="en-US" sz="2400" dirty="0">
                <a:latin typeface="Arial" panose="020B0604020202020204" pitchFamily="34" charset="0"/>
                <a:cs typeface="Arial" panose="020B0604020202020204" pitchFamily="34" charset="0"/>
              </a:rPr>
              <a:t>Louisiana State University Health Sciences Center New Orleans Department of Cardiology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MetaBold"/>
        <a:ea typeface=""/>
        <a:cs typeface=""/>
      </a:majorFont>
      <a:minorFont>
        <a:latin typeface="MetaOT-BookIt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D294ACD9-F38F-45F4-89CC-5CAC157FCD96}"/>
</file>

<file path=customXml/itemProps2.xml><?xml version="1.0" encoding="utf-8"?>
<ds:datastoreItem xmlns:ds="http://schemas.openxmlformats.org/officeDocument/2006/customXml" ds:itemID="{19A09853-9820-4515-B918-9E8F7E663993}"/>
</file>

<file path=customXml/itemProps3.xml><?xml version="1.0" encoding="utf-8"?>
<ds:datastoreItem xmlns:ds="http://schemas.openxmlformats.org/officeDocument/2006/customXml" ds:itemID="{87339729-356F-4146-B258-5845C6394733}"/>
</file>

<file path=docProps/app.xml><?xml version="1.0" encoding="utf-8"?>
<Properties xmlns="http://schemas.openxmlformats.org/officeDocument/2006/extended-properties" xmlns:vt="http://schemas.openxmlformats.org/officeDocument/2006/docPropsVTypes">
  <TotalTime>1073</TotalTime>
  <Words>844</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Open Sans Bold</vt:lpstr>
      <vt:lpstr>MetaBold</vt:lpstr>
      <vt:lpstr>Aptos</vt:lpstr>
      <vt:lpstr>Open Sans</vt:lpstr>
      <vt:lpstr>MetaOT-BookIta</vt:lpstr>
      <vt:lpstr>Arial Bold</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 1</dc:title>
  <dc:creator>user</dc:creator>
  <cp:lastModifiedBy>Thomas Deiss</cp:lastModifiedBy>
  <cp:revision>22</cp:revision>
  <dcterms:created xsi:type="dcterms:W3CDTF">2006-08-16T00:00:00Z</dcterms:created>
  <dcterms:modified xsi:type="dcterms:W3CDTF">2024-03-24T23:19:47Z</dcterms:modified>
  <dc:identifier>DAFp15Y2v8g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