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40233600" cy="31089600"/>
  <p:notesSz cx="9232900" cy="6858000"/>
  <p:defaultTextStyle>
    <a:defPPr>
      <a:defRPr lang="en-US"/>
    </a:defPPr>
    <a:lvl1pPr algn="l" rtl="0" fontAlgn="base">
      <a:spcBef>
        <a:spcPct val="0"/>
      </a:spcBef>
      <a:spcAft>
        <a:spcPct val="0"/>
      </a:spcAft>
      <a:defRPr sz="2300" kern="1200">
        <a:solidFill>
          <a:schemeClr val="tx1"/>
        </a:solidFill>
        <a:latin typeface="Times New Roman" pitchFamily="18" charset="0"/>
        <a:ea typeface="+mn-ea"/>
        <a:cs typeface="+mn-cs"/>
      </a:defRPr>
    </a:lvl1pPr>
    <a:lvl2pPr marL="429631" algn="l" rtl="0" fontAlgn="base">
      <a:spcBef>
        <a:spcPct val="0"/>
      </a:spcBef>
      <a:spcAft>
        <a:spcPct val="0"/>
      </a:spcAft>
      <a:defRPr sz="2300" kern="1200">
        <a:solidFill>
          <a:schemeClr val="tx1"/>
        </a:solidFill>
        <a:latin typeface="Times New Roman" pitchFamily="18" charset="0"/>
        <a:ea typeface="+mn-ea"/>
        <a:cs typeface="+mn-cs"/>
      </a:defRPr>
    </a:lvl2pPr>
    <a:lvl3pPr marL="859262" algn="l" rtl="0" fontAlgn="base">
      <a:spcBef>
        <a:spcPct val="0"/>
      </a:spcBef>
      <a:spcAft>
        <a:spcPct val="0"/>
      </a:spcAft>
      <a:defRPr sz="2300" kern="1200">
        <a:solidFill>
          <a:schemeClr val="tx1"/>
        </a:solidFill>
        <a:latin typeface="Times New Roman" pitchFamily="18" charset="0"/>
        <a:ea typeface="+mn-ea"/>
        <a:cs typeface="+mn-cs"/>
      </a:defRPr>
    </a:lvl3pPr>
    <a:lvl4pPr marL="1288893" algn="l" rtl="0" fontAlgn="base">
      <a:spcBef>
        <a:spcPct val="0"/>
      </a:spcBef>
      <a:spcAft>
        <a:spcPct val="0"/>
      </a:spcAft>
      <a:defRPr sz="2300" kern="1200">
        <a:solidFill>
          <a:schemeClr val="tx1"/>
        </a:solidFill>
        <a:latin typeface="Times New Roman" pitchFamily="18" charset="0"/>
        <a:ea typeface="+mn-ea"/>
        <a:cs typeface="+mn-cs"/>
      </a:defRPr>
    </a:lvl4pPr>
    <a:lvl5pPr marL="1718523" algn="l" rtl="0" fontAlgn="base">
      <a:spcBef>
        <a:spcPct val="0"/>
      </a:spcBef>
      <a:spcAft>
        <a:spcPct val="0"/>
      </a:spcAft>
      <a:defRPr sz="2300" kern="1200">
        <a:solidFill>
          <a:schemeClr val="tx1"/>
        </a:solidFill>
        <a:latin typeface="Times New Roman" pitchFamily="18" charset="0"/>
        <a:ea typeface="+mn-ea"/>
        <a:cs typeface="+mn-cs"/>
      </a:defRPr>
    </a:lvl5pPr>
    <a:lvl6pPr marL="2148154" algn="l" defTabSz="859262" rtl="0" eaLnBrk="1" latinLnBrk="0" hangingPunct="1">
      <a:defRPr sz="2300" kern="1200">
        <a:solidFill>
          <a:schemeClr val="tx1"/>
        </a:solidFill>
        <a:latin typeface="Times New Roman" pitchFamily="18" charset="0"/>
        <a:ea typeface="+mn-ea"/>
        <a:cs typeface="+mn-cs"/>
      </a:defRPr>
    </a:lvl6pPr>
    <a:lvl7pPr marL="2577785" algn="l" defTabSz="859262" rtl="0" eaLnBrk="1" latinLnBrk="0" hangingPunct="1">
      <a:defRPr sz="2300" kern="1200">
        <a:solidFill>
          <a:schemeClr val="tx1"/>
        </a:solidFill>
        <a:latin typeface="Times New Roman" pitchFamily="18" charset="0"/>
        <a:ea typeface="+mn-ea"/>
        <a:cs typeface="+mn-cs"/>
      </a:defRPr>
    </a:lvl7pPr>
    <a:lvl8pPr marL="3007416" algn="l" defTabSz="859262" rtl="0" eaLnBrk="1" latinLnBrk="0" hangingPunct="1">
      <a:defRPr sz="2300" kern="1200">
        <a:solidFill>
          <a:schemeClr val="tx1"/>
        </a:solidFill>
        <a:latin typeface="Times New Roman" pitchFamily="18" charset="0"/>
        <a:ea typeface="+mn-ea"/>
        <a:cs typeface="+mn-cs"/>
      </a:defRPr>
    </a:lvl8pPr>
    <a:lvl9pPr marL="3437047" algn="l" defTabSz="859262" rtl="0" eaLnBrk="1" latinLnBrk="0" hangingPunct="1">
      <a:defRPr sz="23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06">
          <p15:clr>
            <a:srgbClr val="A4A3A4"/>
          </p15:clr>
        </p15:guide>
        <p15:guide id="2" pos="214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66FF33"/>
    <a:srgbClr val="FF3300"/>
    <a:srgbClr val="D8E0E0"/>
    <a:srgbClr val="AFE4FF"/>
    <a:srgbClr val="66CCFF"/>
    <a:srgbClr val="9966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851C9-1A41-F366-EFC4-721DB302C5AD}" v="273" dt="2025-04-03T02:43:26.974"/>
    <p1510:client id="{4014BBE3-464C-48F5-24F9-EA05ADF0073F}" v="756" dt="2025-04-03T02:27:56.906"/>
    <p1510:client id="{7110A489-804C-C093-0EC9-3AE35A45B865}" v="335" dt="2025-04-02T22:02:34.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4633" autoAdjust="0"/>
  </p:normalViewPr>
  <p:slideViewPr>
    <p:cSldViewPr>
      <p:cViewPr varScale="1">
        <p:scale>
          <a:sx n="27" d="100"/>
          <a:sy n="27" d="100"/>
        </p:scale>
        <p:origin x="1494" y="210"/>
      </p:cViewPr>
      <p:guideLst>
        <p:guide orient="horz" pos="1306"/>
        <p:guide pos="2142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3.xml"/><Relationship Id="rId3" Type="http://schemas.openxmlformats.org/officeDocument/2006/relationships/notesMaster" Target="notesMasters/notesMaster1.xml"/><Relationship Id="rId7" Type="http://schemas.openxmlformats.org/officeDocument/2006/relationships/theme" Target="theme/theme1.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1.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rd, Isabel E." userId="S::ibaird@lsuhsc.edu::0b7c125a-7549-4187-b4e2-d169a7b37a63" providerId="AD" clId="Web-{4014BBE3-464C-48F5-24F9-EA05ADF0073F}"/>
    <pc:docChg chg="modSld">
      <pc:chgData name="Baird, Isabel E." userId="S::ibaird@lsuhsc.edu::0b7c125a-7549-4187-b4e2-d169a7b37a63" providerId="AD" clId="Web-{4014BBE3-464C-48F5-24F9-EA05ADF0073F}" dt="2025-04-03T02:27:56.906" v="705" actId="20577"/>
      <pc:docMkLst>
        <pc:docMk/>
      </pc:docMkLst>
      <pc:sldChg chg="addSp delSp modSp">
        <pc:chgData name="Baird, Isabel E." userId="S::ibaird@lsuhsc.edu::0b7c125a-7549-4187-b4e2-d169a7b37a63" providerId="AD" clId="Web-{4014BBE3-464C-48F5-24F9-EA05ADF0073F}" dt="2025-04-03T02:27:56.906" v="705" actId="20577"/>
        <pc:sldMkLst>
          <pc:docMk/>
          <pc:sldMk cId="0" sldId="256"/>
        </pc:sldMkLst>
        <pc:spChg chg="add mod">
          <ac:chgData name="Baird, Isabel E." userId="S::ibaird@lsuhsc.edu::0b7c125a-7549-4187-b4e2-d169a7b37a63" providerId="AD" clId="Web-{4014BBE3-464C-48F5-24F9-EA05ADF0073F}" dt="2025-04-03T01:55:07.416" v="460" actId="20577"/>
          <ac:spMkLst>
            <pc:docMk/>
            <pc:sldMk cId="0" sldId="256"/>
            <ac:spMk id="2" creationId="{ABD36F44-5C92-1AC4-549C-955FE2A93046}"/>
          </ac:spMkLst>
        </pc:spChg>
        <pc:spChg chg="add del mod">
          <ac:chgData name="Baird, Isabel E." userId="S::ibaird@lsuhsc.edu::0b7c125a-7549-4187-b4e2-d169a7b37a63" providerId="AD" clId="Web-{4014BBE3-464C-48F5-24F9-EA05ADF0073F}" dt="2025-04-02T22:09:48.533" v="52"/>
          <ac:spMkLst>
            <pc:docMk/>
            <pc:sldMk cId="0" sldId="256"/>
            <ac:spMk id="3" creationId="{CF09975B-8715-003D-3C88-D7CE39C5ABCC}"/>
          </ac:spMkLst>
        </pc:spChg>
        <pc:spChg chg="add del mod">
          <ac:chgData name="Baird, Isabel E." userId="S::ibaird@lsuhsc.edu::0b7c125a-7549-4187-b4e2-d169a7b37a63" providerId="AD" clId="Web-{4014BBE3-464C-48F5-24F9-EA05ADF0073F}" dt="2025-04-03T01:57:49.413" v="518" actId="1076"/>
          <ac:spMkLst>
            <pc:docMk/>
            <pc:sldMk cId="0" sldId="256"/>
            <ac:spMk id="3" creationId="{DC6E66B4-4112-A4B7-DD54-3155A3680BB9}"/>
          </ac:spMkLst>
        </pc:spChg>
        <pc:spChg chg="add del mod">
          <ac:chgData name="Baird, Isabel E." userId="S::ibaird@lsuhsc.edu::0b7c125a-7549-4187-b4e2-d169a7b37a63" providerId="AD" clId="Web-{4014BBE3-464C-48F5-24F9-EA05ADF0073F}" dt="2025-04-03T01:55:10.229" v="461" actId="20577"/>
          <ac:spMkLst>
            <pc:docMk/>
            <pc:sldMk cId="0" sldId="256"/>
            <ac:spMk id="8" creationId="{288CDD4D-336A-962B-8E05-346A40148806}"/>
          </ac:spMkLst>
        </pc:spChg>
        <pc:spChg chg="add mod">
          <ac:chgData name="Baird, Isabel E." userId="S::ibaird@lsuhsc.edu::0b7c125a-7549-4187-b4e2-d169a7b37a63" providerId="AD" clId="Web-{4014BBE3-464C-48F5-24F9-EA05ADF0073F}" dt="2025-04-03T01:57:08.410" v="511" actId="1076"/>
          <ac:spMkLst>
            <pc:docMk/>
            <pc:sldMk cId="0" sldId="256"/>
            <ac:spMk id="11" creationId="{EE4BFAC2-36E0-56B7-3726-97090351BE6F}"/>
          </ac:spMkLst>
        </pc:spChg>
        <pc:spChg chg="add mod">
          <ac:chgData name="Baird, Isabel E." userId="S::ibaird@lsuhsc.edu::0b7c125a-7549-4187-b4e2-d169a7b37a63" providerId="AD" clId="Web-{4014BBE3-464C-48F5-24F9-EA05ADF0073F}" dt="2025-04-03T01:57:12.222" v="512" actId="1076"/>
          <ac:spMkLst>
            <pc:docMk/>
            <pc:sldMk cId="0" sldId="256"/>
            <ac:spMk id="12" creationId="{F85EAB13-E578-7ED1-0746-422196A2C9FB}"/>
          </ac:spMkLst>
        </pc:spChg>
        <pc:spChg chg="add del">
          <ac:chgData name="Baird, Isabel E." userId="S::ibaird@lsuhsc.edu::0b7c125a-7549-4187-b4e2-d169a7b37a63" providerId="AD" clId="Web-{4014BBE3-464C-48F5-24F9-EA05ADF0073F}" dt="2025-04-03T01:52:37.468" v="426"/>
          <ac:spMkLst>
            <pc:docMk/>
            <pc:sldMk cId="0" sldId="256"/>
            <ac:spMk id="13" creationId="{E02D0E41-F4BC-93AA-01BF-5C4B610F7EB5}"/>
          </ac:spMkLst>
        </pc:spChg>
        <pc:spChg chg="add del mod">
          <ac:chgData name="Baird, Isabel E." userId="S::ibaird@lsuhsc.edu::0b7c125a-7549-4187-b4e2-d169a7b37a63" providerId="AD" clId="Web-{4014BBE3-464C-48F5-24F9-EA05ADF0073F}" dt="2025-04-03T01:55:01.025" v="458"/>
          <ac:spMkLst>
            <pc:docMk/>
            <pc:sldMk cId="0" sldId="256"/>
            <ac:spMk id="14" creationId="{58ED68A3-47C1-2BB8-5B6B-79257A417728}"/>
          </ac:spMkLst>
        </pc:spChg>
        <pc:spChg chg="mod">
          <ac:chgData name="Baird, Isabel E." userId="S::ibaird@lsuhsc.edu::0b7c125a-7549-4187-b4e2-d169a7b37a63" providerId="AD" clId="Web-{4014BBE3-464C-48F5-24F9-EA05ADF0073F}" dt="2025-04-03T02:22:05.722" v="645" actId="1076"/>
          <ac:spMkLst>
            <pc:docMk/>
            <pc:sldMk cId="0" sldId="256"/>
            <ac:spMk id="1029" creationId="{00000000-0000-0000-0000-000000000000}"/>
          </ac:spMkLst>
        </pc:spChg>
        <pc:spChg chg="mod">
          <ac:chgData name="Baird, Isabel E." userId="S::ibaird@lsuhsc.edu::0b7c125a-7549-4187-b4e2-d169a7b37a63" providerId="AD" clId="Web-{4014BBE3-464C-48F5-24F9-EA05ADF0073F}" dt="2025-04-03T02:23:28.100" v="651" actId="14100"/>
          <ac:spMkLst>
            <pc:docMk/>
            <pc:sldMk cId="0" sldId="256"/>
            <ac:spMk id="1030" creationId="{00000000-0000-0000-0000-000000000000}"/>
          </ac:spMkLst>
        </pc:spChg>
        <pc:spChg chg="mod">
          <ac:chgData name="Baird, Isabel E." userId="S::ibaird@lsuhsc.edu::0b7c125a-7549-4187-b4e2-d169a7b37a63" providerId="AD" clId="Web-{4014BBE3-464C-48F5-24F9-EA05ADF0073F}" dt="2025-04-03T02:20:25.766" v="563" actId="1076"/>
          <ac:spMkLst>
            <pc:docMk/>
            <pc:sldMk cId="0" sldId="256"/>
            <ac:spMk id="1034" creationId="{00000000-0000-0000-0000-000000000000}"/>
          </ac:spMkLst>
        </pc:spChg>
        <pc:spChg chg="mod">
          <ac:chgData name="Baird, Isabel E." userId="S::ibaird@lsuhsc.edu::0b7c125a-7549-4187-b4e2-d169a7b37a63" providerId="AD" clId="Web-{4014BBE3-464C-48F5-24F9-EA05ADF0073F}" dt="2025-04-03T02:20:19.625" v="562" actId="1076"/>
          <ac:spMkLst>
            <pc:docMk/>
            <pc:sldMk cId="0" sldId="256"/>
            <ac:spMk id="1035" creationId="{00000000-0000-0000-0000-000000000000}"/>
          </ac:spMkLst>
        </pc:spChg>
        <pc:spChg chg="mod">
          <ac:chgData name="Baird, Isabel E." userId="S::ibaird@lsuhsc.edu::0b7c125a-7549-4187-b4e2-d169a7b37a63" providerId="AD" clId="Web-{4014BBE3-464C-48F5-24F9-EA05ADF0073F}" dt="2025-04-03T01:46:34.505" v="318" actId="1076"/>
          <ac:spMkLst>
            <pc:docMk/>
            <pc:sldMk cId="0" sldId="256"/>
            <ac:spMk id="1038" creationId="{00000000-0000-0000-0000-000000000000}"/>
          </ac:spMkLst>
        </pc:spChg>
        <pc:spChg chg="mod">
          <ac:chgData name="Baird, Isabel E." userId="S::ibaird@lsuhsc.edu::0b7c125a-7549-4187-b4e2-d169a7b37a63" providerId="AD" clId="Web-{4014BBE3-464C-48F5-24F9-EA05ADF0073F}" dt="2025-04-03T01:46:00.767" v="315" actId="1076"/>
          <ac:spMkLst>
            <pc:docMk/>
            <pc:sldMk cId="0" sldId="256"/>
            <ac:spMk id="1039" creationId="{00000000-0000-0000-0000-000000000000}"/>
          </ac:spMkLst>
        </pc:spChg>
        <pc:spChg chg="mod">
          <ac:chgData name="Baird, Isabel E." userId="S::ibaird@lsuhsc.edu::0b7c125a-7549-4187-b4e2-d169a7b37a63" providerId="AD" clId="Web-{4014BBE3-464C-48F5-24F9-EA05ADF0073F}" dt="2025-04-03T02:25:58.824" v="680" actId="1076"/>
          <ac:spMkLst>
            <pc:docMk/>
            <pc:sldMk cId="0" sldId="256"/>
            <ac:spMk id="1040" creationId="{00000000-0000-0000-0000-000000000000}"/>
          </ac:spMkLst>
        </pc:spChg>
        <pc:spChg chg="mod">
          <ac:chgData name="Baird, Isabel E." userId="S::ibaird@lsuhsc.edu::0b7c125a-7549-4187-b4e2-d169a7b37a63" providerId="AD" clId="Web-{4014BBE3-464C-48F5-24F9-EA05ADF0073F}" dt="2025-04-03T02:26:02.996" v="681" actId="1076"/>
          <ac:spMkLst>
            <pc:docMk/>
            <pc:sldMk cId="0" sldId="256"/>
            <ac:spMk id="1041" creationId="{00000000-0000-0000-0000-000000000000}"/>
          </ac:spMkLst>
        </pc:spChg>
        <pc:spChg chg="add del mod">
          <ac:chgData name="Baird, Isabel E." userId="S::ibaird@lsuhsc.edu::0b7c125a-7549-4187-b4e2-d169a7b37a63" providerId="AD" clId="Web-{4014BBE3-464C-48F5-24F9-EA05ADF0073F}" dt="2025-04-03T02:24:01.680" v="664" actId="20577"/>
          <ac:spMkLst>
            <pc:docMk/>
            <pc:sldMk cId="0" sldId="256"/>
            <ac:spMk id="1043" creationId="{00000000-0000-0000-0000-000000000000}"/>
          </ac:spMkLst>
        </pc:spChg>
        <pc:spChg chg="mod">
          <ac:chgData name="Baird, Isabel E." userId="S::ibaird@lsuhsc.edu::0b7c125a-7549-4187-b4e2-d169a7b37a63" providerId="AD" clId="Web-{4014BBE3-464C-48F5-24F9-EA05ADF0073F}" dt="2025-04-03T02:22:19.676" v="646" actId="14100"/>
          <ac:spMkLst>
            <pc:docMk/>
            <pc:sldMk cId="0" sldId="256"/>
            <ac:spMk id="1044" creationId="{00000000-0000-0000-0000-000000000000}"/>
          </ac:spMkLst>
        </pc:spChg>
        <pc:spChg chg="mod">
          <ac:chgData name="Baird, Isabel E." userId="S::ibaird@lsuhsc.edu::0b7c125a-7549-4187-b4e2-d169a7b37a63" providerId="AD" clId="Web-{4014BBE3-464C-48F5-24F9-EA05ADF0073F}" dt="2025-04-03T01:52:09.247" v="425" actId="20577"/>
          <ac:spMkLst>
            <pc:docMk/>
            <pc:sldMk cId="0" sldId="256"/>
            <ac:spMk id="1045" creationId="{00000000-0000-0000-0000-000000000000}"/>
          </ac:spMkLst>
        </pc:spChg>
        <pc:spChg chg="add del mod">
          <ac:chgData name="Baird, Isabel E." userId="S::ibaird@lsuhsc.edu::0b7c125a-7549-4187-b4e2-d169a7b37a63" providerId="AD" clId="Web-{4014BBE3-464C-48F5-24F9-EA05ADF0073F}" dt="2025-04-03T01:58:48.167" v="528" actId="20577"/>
          <ac:spMkLst>
            <pc:docMk/>
            <pc:sldMk cId="0" sldId="256"/>
            <ac:spMk id="1046" creationId="{00000000-0000-0000-0000-000000000000}"/>
          </ac:spMkLst>
        </pc:spChg>
        <pc:spChg chg="mod">
          <ac:chgData name="Baird, Isabel E." userId="S::ibaird@lsuhsc.edu::0b7c125a-7549-4187-b4e2-d169a7b37a63" providerId="AD" clId="Web-{4014BBE3-464C-48F5-24F9-EA05ADF0073F}" dt="2025-04-03T02:25:52.480" v="679" actId="14100"/>
          <ac:spMkLst>
            <pc:docMk/>
            <pc:sldMk cId="0" sldId="256"/>
            <ac:spMk id="1047" creationId="{00000000-0000-0000-0000-000000000000}"/>
          </ac:spMkLst>
        </pc:spChg>
        <pc:spChg chg="mod">
          <ac:chgData name="Baird, Isabel E." userId="S::ibaird@lsuhsc.edu::0b7c125a-7549-4187-b4e2-d169a7b37a63" providerId="AD" clId="Web-{4014BBE3-464C-48F5-24F9-EA05ADF0073F}" dt="2025-04-03T02:27:56.906" v="705" actId="20577"/>
          <ac:spMkLst>
            <pc:docMk/>
            <pc:sldMk cId="0" sldId="256"/>
            <ac:spMk id="1048" creationId="{00000000-0000-0000-0000-000000000000}"/>
          </ac:spMkLst>
        </pc:spChg>
        <pc:picChg chg="mod">
          <ac:chgData name="Baird, Isabel E." userId="S::ibaird@lsuhsc.edu::0b7c125a-7549-4187-b4e2-d169a7b37a63" providerId="AD" clId="Web-{4014BBE3-464C-48F5-24F9-EA05ADF0073F}" dt="2025-04-02T22:04:05.724" v="8" actId="1076"/>
          <ac:picMkLst>
            <pc:docMk/>
            <pc:sldMk cId="0" sldId="256"/>
            <ac:picMk id="5" creationId="{EA8964CD-B6A7-561E-BE51-69A2674938C2}"/>
          </ac:picMkLst>
        </pc:picChg>
        <pc:picChg chg="mod">
          <ac:chgData name="Baird, Isabel E." userId="S::ibaird@lsuhsc.edu::0b7c125a-7549-4187-b4e2-d169a7b37a63" providerId="AD" clId="Web-{4014BBE3-464C-48F5-24F9-EA05ADF0073F}" dt="2025-04-03T01:20:55.579" v="81" actId="1076"/>
          <ac:picMkLst>
            <pc:docMk/>
            <pc:sldMk cId="0" sldId="256"/>
            <ac:picMk id="6" creationId="{6776F6D1-7AC1-7CB9-BDFD-7B6F1ADE2C2A}"/>
          </ac:picMkLst>
        </pc:picChg>
        <pc:picChg chg="mod">
          <ac:chgData name="Baird, Isabel E." userId="S::ibaird@lsuhsc.edu::0b7c125a-7549-4187-b4e2-d169a7b37a63" providerId="AD" clId="Web-{4014BBE3-464C-48F5-24F9-EA05ADF0073F}" dt="2025-04-03T01:20:52.017" v="80" actId="1076"/>
          <ac:picMkLst>
            <pc:docMk/>
            <pc:sldMk cId="0" sldId="256"/>
            <ac:picMk id="7" creationId="{84801748-6F55-1607-7975-AE75C9BA76C6}"/>
          </ac:picMkLst>
        </pc:picChg>
        <pc:picChg chg="mod">
          <ac:chgData name="Baird, Isabel E." userId="S::ibaird@lsuhsc.edu::0b7c125a-7549-4187-b4e2-d169a7b37a63" providerId="AD" clId="Web-{4014BBE3-464C-48F5-24F9-EA05ADF0073F}" dt="2025-04-03T01:54:51.822" v="456" actId="1076"/>
          <ac:picMkLst>
            <pc:docMk/>
            <pc:sldMk cId="0" sldId="256"/>
            <ac:picMk id="9" creationId="{B6963363-1347-3625-1232-AB9CE4A51BA6}"/>
          </ac:picMkLst>
        </pc:picChg>
        <pc:picChg chg="mod">
          <ac:chgData name="Baird, Isabel E." userId="S::ibaird@lsuhsc.edu::0b7c125a-7549-4187-b4e2-d169a7b37a63" providerId="AD" clId="Web-{4014BBE3-464C-48F5-24F9-EA05ADF0073F}" dt="2025-04-03T01:54:27.679" v="452" actId="1076"/>
          <ac:picMkLst>
            <pc:docMk/>
            <pc:sldMk cId="0" sldId="256"/>
            <ac:picMk id="10" creationId="{7911D029-17AE-6A14-0ED4-55A051FD3C44}"/>
          </ac:picMkLst>
        </pc:picChg>
      </pc:sldChg>
    </pc:docChg>
  </pc:docChgLst>
  <pc:docChgLst>
    <pc:chgData name="Baird, Isabel E." userId="S::ibaird@lsuhsc.edu::0b7c125a-7549-4187-b4e2-d169a7b37a63" providerId="AD" clId="Web-{7110A489-804C-C093-0EC9-3AE35A45B865}"/>
    <pc:docChg chg="modSld">
      <pc:chgData name="Baird, Isabel E." userId="S::ibaird@lsuhsc.edu::0b7c125a-7549-4187-b4e2-d169a7b37a63" providerId="AD" clId="Web-{7110A489-804C-C093-0EC9-3AE35A45B865}" dt="2025-04-02T22:02:23.643" v="322" actId="14100"/>
      <pc:docMkLst>
        <pc:docMk/>
      </pc:docMkLst>
      <pc:sldChg chg="addSp delSp modSp">
        <pc:chgData name="Baird, Isabel E." userId="S::ibaird@lsuhsc.edu::0b7c125a-7549-4187-b4e2-d169a7b37a63" providerId="AD" clId="Web-{7110A489-804C-C093-0EC9-3AE35A45B865}" dt="2025-04-02T22:02:23.643" v="322" actId="14100"/>
        <pc:sldMkLst>
          <pc:docMk/>
          <pc:sldMk cId="0" sldId="256"/>
        </pc:sldMkLst>
        <pc:spChg chg="add del mod">
          <ac:chgData name="Baird, Isabel E." userId="S::ibaird@lsuhsc.edu::0b7c125a-7549-4187-b4e2-d169a7b37a63" providerId="AD" clId="Web-{7110A489-804C-C093-0EC9-3AE35A45B865}" dt="2025-04-02T21:28:32.225" v="93"/>
          <ac:spMkLst>
            <pc:docMk/>
            <pc:sldMk cId="0" sldId="256"/>
            <ac:spMk id="2" creationId="{21947A40-23EA-47FD-C1E4-0D6EFC47AB12}"/>
          </ac:spMkLst>
        </pc:spChg>
        <pc:spChg chg="mod">
          <ac:chgData name="Baird, Isabel E." userId="S::ibaird@lsuhsc.edu::0b7c125a-7549-4187-b4e2-d169a7b37a63" providerId="AD" clId="Web-{7110A489-804C-C093-0EC9-3AE35A45B865}" dt="2025-04-02T21:22:31.212" v="51" actId="20577"/>
          <ac:spMkLst>
            <pc:docMk/>
            <pc:sldMk cId="0" sldId="256"/>
            <ac:spMk id="1029" creationId="{00000000-0000-0000-0000-000000000000}"/>
          </ac:spMkLst>
        </pc:spChg>
        <pc:spChg chg="mod">
          <ac:chgData name="Baird, Isabel E." userId="S::ibaird@lsuhsc.edu::0b7c125a-7549-4187-b4e2-d169a7b37a63" providerId="AD" clId="Web-{7110A489-804C-C093-0EC9-3AE35A45B865}" dt="2025-04-02T21:21:48.772" v="44" actId="1076"/>
          <ac:spMkLst>
            <pc:docMk/>
            <pc:sldMk cId="0" sldId="256"/>
            <ac:spMk id="1030" creationId="{00000000-0000-0000-0000-000000000000}"/>
          </ac:spMkLst>
        </pc:spChg>
        <pc:spChg chg="mod">
          <ac:chgData name="Baird, Isabel E." userId="S::ibaird@lsuhsc.edu::0b7c125a-7549-4187-b4e2-d169a7b37a63" providerId="AD" clId="Web-{7110A489-804C-C093-0EC9-3AE35A45B865}" dt="2025-04-02T21:40:06.656" v="219" actId="20577"/>
          <ac:spMkLst>
            <pc:docMk/>
            <pc:sldMk cId="0" sldId="256"/>
            <ac:spMk id="1035" creationId="{00000000-0000-0000-0000-000000000000}"/>
          </ac:spMkLst>
        </pc:spChg>
        <pc:spChg chg="mod">
          <ac:chgData name="Baird, Isabel E." userId="S::ibaird@lsuhsc.edu::0b7c125a-7549-4187-b4e2-d169a7b37a63" providerId="AD" clId="Web-{7110A489-804C-C093-0EC9-3AE35A45B865}" dt="2025-04-02T21:22:39.212" v="52" actId="1076"/>
          <ac:spMkLst>
            <pc:docMk/>
            <pc:sldMk cId="0" sldId="256"/>
            <ac:spMk id="1036" creationId="{00000000-0000-0000-0000-000000000000}"/>
          </ac:spMkLst>
        </pc:spChg>
        <pc:spChg chg="mod">
          <ac:chgData name="Baird, Isabel E." userId="S::ibaird@lsuhsc.edu::0b7c125a-7549-4187-b4e2-d169a7b37a63" providerId="AD" clId="Web-{7110A489-804C-C093-0EC9-3AE35A45B865}" dt="2025-04-02T21:39:50.359" v="216" actId="20577"/>
          <ac:spMkLst>
            <pc:docMk/>
            <pc:sldMk cId="0" sldId="256"/>
            <ac:spMk id="1037" creationId="{00000000-0000-0000-0000-000000000000}"/>
          </ac:spMkLst>
        </pc:spChg>
        <pc:spChg chg="mod">
          <ac:chgData name="Baird, Isabel E." userId="S::ibaird@lsuhsc.edu::0b7c125a-7549-4187-b4e2-d169a7b37a63" providerId="AD" clId="Web-{7110A489-804C-C093-0EC9-3AE35A45B865}" dt="2025-04-02T21:46:50.687" v="231" actId="1076"/>
          <ac:spMkLst>
            <pc:docMk/>
            <pc:sldMk cId="0" sldId="256"/>
            <ac:spMk id="1038" creationId="{00000000-0000-0000-0000-000000000000}"/>
          </ac:spMkLst>
        </pc:spChg>
        <pc:spChg chg="mod">
          <ac:chgData name="Baird, Isabel E." userId="S::ibaird@lsuhsc.edu::0b7c125a-7549-4187-b4e2-d169a7b37a63" providerId="AD" clId="Web-{7110A489-804C-C093-0EC9-3AE35A45B865}" dt="2025-04-02T21:53:23.404" v="284" actId="20577"/>
          <ac:spMkLst>
            <pc:docMk/>
            <pc:sldMk cId="0" sldId="256"/>
            <ac:spMk id="1039" creationId="{00000000-0000-0000-0000-000000000000}"/>
          </ac:spMkLst>
        </pc:spChg>
        <pc:spChg chg="mod">
          <ac:chgData name="Baird, Isabel E." userId="S::ibaird@lsuhsc.edu::0b7c125a-7549-4187-b4e2-d169a7b37a63" providerId="AD" clId="Web-{7110A489-804C-C093-0EC9-3AE35A45B865}" dt="2025-04-02T21:38:33.872" v="170" actId="1076"/>
          <ac:spMkLst>
            <pc:docMk/>
            <pc:sldMk cId="0" sldId="256"/>
            <ac:spMk id="1045" creationId="{00000000-0000-0000-0000-000000000000}"/>
          </ac:spMkLst>
        </pc:spChg>
        <pc:spChg chg="mod">
          <ac:chgData name="Baird, Isabel E." userId="S::ibaird@lsuhsc.edu::0b7c125a-7549-4187-b4e2-d169a7b37a63" providerId="AD" clId="Web-{7110A489-804C-C093-0EC9-3AE35A45B865}" dt="2025-04-02T21:54:22.953" v="294" actId="14100"/>
          <ac:spMkLst>
            <pc:docMk/>
            <pc:sldMk cId="0" sldId="256"/>
            <ac:spMk id="1046" creationId="{00000000-0000-0000-0000-000000000000}"/>
          </ac:spMkLst>
        </pc:spChg>
        <pc:spChg chg="mod">
          <ac:chgData name="Baird, Isabel E." userId="S::ibaird@lsuhsc.edu::0b7c125a-7549-4187-b4e2-d169a7b37a63" providerId="AD" clId="Web-{7110A489-804C-C093-0EC9-3AE35A45B865}" dt="2025-04-02T21:42:32.537" v="223" actId="20577"/>
          <ac:spMkLst>
            <pc:docMk/>
            <pc:sldMk cId="0" sldId="256"/>
            <ac:spMk id="1047" creationId="{00000000-0000-0000-0000-000000000000}"/>
          </ac:spMkLst>
        </pc:spChg>
        <pc:spChg chg="mod">
          <ac:chgData name="Baird, Isabel E." userId="S::ibaird@lsuhsc.edu::0b7c125a-7549-4187-b4e2-d169a7b37a63" providerId="AD" clId="Web-{7110A489-804C-C093-0EC9-3AE35A45B865}" dt="2025-04-02T21:19:58.362" v="32" actId="20577"/>
          <ac:spMkLst>
            <pc:docMk/>
            <pc:sldMk cId="0" sldId="256"/>
            <ac:spMk id="1049" creationId="{00000000-0000-0000-0000-000000000000}"/>
          </ac:spMkLst>
        </pc:spChg>
        <pc:picChg chg="add del mod">
          <ac:chgData name="Baird, Isabel E." userId="S::ibaird@lsuhsc.edu::0b7c125a-7549-4187-b4e2-d169a7b37a63" providerId="AD" clId="Web-{7110A489-804C-C093-0EC9-3AE35A45B865}" dt="2025-04-02T22:01:06.562" v="315"/>
          <ac:picMkLst>
            <pc:docMk/>
            <pc:sldMk cId="0" sldId="256"/>
            <ac:picMk id="3" creationId="{E6F17F13-A0B8-98DB-F47E-D0DE42596FBC}"/>
          </ac:picMkLst>
        </pc:picChg>
        <pc:picChg chg="add mod">
          <ac:chgData name="Baird, Isabel E." userId="S::ibaird@lsuhsc.edu::0b7c125a-7549-4187-b4e2-d169a7b37a63" providerId="AD" clId="Web-{7110A489-804C-C093-0EC9-3AE35A45B865}" dt="2025-04-02T22:01:09.625" v="316" actId="1076"/>
          <ac:picMkLst>
            <pc:docMk/>
            <pc:sldMk cId="0" sldId="256"/>
            <ac:picMk id="5" creationId="{EA8964CD-B6A7-561E-BE51-69A2674938C2}"/>
          </ac:picMkLst>
        </pc:picChg>
        <pc:picChg chg="add mod">
          <ac:chgData name="Baird, Isabel E." userId="S::ibaird@lsuhsc.edu::0b7c125a-7549-4187-b4e2-d169a7b37a63" providerId="AD" clId="Web-{7110A489-804C-C093-0EC9-3AE35A45B865}" dt="2025-04-02T22:02:23.643" v="322" actId="14100"/>
          <ac:picMkLst>
            <pc:docMk/>
            <pc:sldMk cId="0" sldId="256"/>
            <ac:picMk id="6" creationId="{6776F6D1-7AC1-7CB9-BDFD-7B6F1ADE2C2A}"/>
          </ac:picMkLst>
        </pc:picChg>
        <pc:picChg chg="add mod">
          <ac:chgData name="Baird, Isabel E." userId="S::ibaird@lsuhsc.edu::0b7c125a-7549-4187-b4e2-d169a7b37a63" providerId="AD" clId="Web-{7110A489-804C-C093-0EC9-3AE35A45B865}" dt="2025-04-02T22:02:04.408" v="321" actId="1076"/>
          <ac:picMkLst>
            <pc:docMk/>
            <pc:sldMk cId="0" sldId="256"/>
            <ac:picMk id="7" creationId="{84801748-6F55-1607-7975-AE75C9BA76C6}"/>
          </ac:picMkLst>
        </pc:picChg>
        <pc:picChg chg="add del mod">
          <ac:chgData name="Baird, Isabel E." userId="S::ibaird@lsuhsc.edu::0b7c125a-7549-4187-b4e2-d169a7b37a63" providerId="AD" clId="Web-{7110A489-804C-C093-0EC9-3AE35A45B865}" dt="2025-04-02T21:45:20.590" v="230"/>
          <ac:picMkLst>
            <pc:docMk/>
            <pc:sldMk cId="0" sldId="256"/>
            <ac:picMk id="8" creationId="{A1242ED2-692F-D5BD-AF75-1A74CBCC62A0}"/>
          </ac:picMkLst>
        </pc:picChg>
        <pc:picChg chg="add mod">
          <ac:chgData name="Baird, Isabel E." userId="S::ibaird@lsuhsc.edu::0b7c125a-7549-4187-b4e2-d169a7b37a63" providerId="AD" clId="Web-{7110A489-804C-C093-0EC9-3AE35A45B865}" dt="2025-04-02T21:55:13.658" v="301" actId="1076"/>
          <ac:picMkLst>
            <pc:docMk/>
            <pc:sldMk cId="0" sldId="256"/>
            <ac:picMk id="9" creationId="{B6963363-1347-3625-1232-AB9CE4A51BA6}"/>
          </ac:picMkLst>
        </pc:picChg>
        <pc:picChg chg="add mod">
          <ac:chgData name="Baird, Isabel E." userId="S::ibaird@lsuhsc.edu::0b7c125a-7549-4187-b4e2-d169a7b37a63" providerId="AD" clId="Web-{7110A489-804C-C093-0EC9-3AE35A45B865}" dt="2025-04-02T21:55:19.940" v="303" actId="1076"/>
          <ac:picMkLst>
            <pc:docMk/>
            <pc:sldMk cId="0" sldId="256"/>
            <ac:picMk id="10" creationId="{7911D029-17AE-6A14-0ED4-55A051FD3C44}"/>
          </ac:picMkLst>
        </pc:picChg>
      </pc:sldChg>
    </pc:docChg>
  </pc:docChgLst>
  <pc:docChgLst>
    <pc:chgData name="Baird, Isabel E." userId="S::ibaird@lsuhsc.edu::0b7c125a-7549-4187-b4e2-d169a7b37a63" providerId="AD" clId="Web-{E2645638-5156-E2A5-3E81-A805E354B866}"/>
    <pc:docChg chg="modSld">
      <pc:chgData name="Baird, Isabel E." userId="S::ibaird@lsuhsc.edu::0b7c125a-7549-4187-b4e2-d169a7b37a63" providerId="AD" clId="Web-{E2645638-5156-E2A5-3E81-A805E354B866}" dt="2025-03-25T14:52:08.164" v="247" actId="14100"/>
      <pc:docMkLst>
        <pc:docMk/>
      </pc:docMkLst>
      <pc:sldChg chg="modSp">
        <pc:chgData name="Baird, Isabel E." userId="S::ibaird@lsuhsc.edu::0b7c125a-7549-4187-b4e2-d169a7b37a63" providerId="AD" clId="Web-{E2645638-5156-E2A5-3E81-A805E354B866}" dt="2025-03-25T14:52:08.164" v="247" actId="14100"/>
        <pc:sldMkLst>
          <pc:docMk/>
          <pc:sldMk cId="0" sldId="256"/>
        </pc:sldMkLst>
        <pc:spChg chg="mod">
          <ac:chgData name="Baird, Isabel E." userId="S::ibaird@lsuhsc.edu::0b7c125a-7549-4187-b4e2-d169a7b37a63" providerId="AD" clId="Web-{E2645638-5156-E2A5-3E81-A805E354B866}" dt="2025-03-25T13:51:33.518" v="210" actId="1076"/>
          <ac:spMkLst>
            <pc:docMk/>
            <pc:sldMk cId="0" sldId="256"/>
            <ac:spMk id="1028" creationId="{00000000-0000-0000-0000-000000000000}"/>
          </ac:spMkLst>
        </pc:spChg>
        <pc:spChg chg="mod">
          <ac:chgData name="Baird, Isabel E." userId="S::ibaird@lsuhsc.edu::0b7c125a-7549-4187-b4e2-d169a7b37a63" providerId="AD" clId="Web-{E2645638-5156-E2A5-3E81-A805E354B866}" dt="2025-03-25T14:48:30.504" v="223" actId="20577"/>
          <ac:spMkLst>
            <pc:docMk/>
            <pc:sldMk cId="0" sldId="256"/>
            <ac:spMk id="1029" creationId="{00000000-0000-0000-0000-000000000000}"/>
          </ac:spMkLst>
        </pc:spChg>
        <pc:spChg chg="mod">
          <ac:chgData name="Baird, Isabel E." userId="S::ibaird@lsuhsc.edu::0b7c125a-7549-4187-b4e2-d169a7b37a63" providerId="AD" clId="Web-{E2645638-5156-E2A5-3E81-A805E354B866}" dt="2025-03-25T14:51:34.632" v="231" actId="14100"/>
          <ac:spMkLst>
            <pc:docMk/>
            <pc:sldMk cId="0" sldId="256"/>
            <ac:spMk id="1034" creationId="{00000000-0000-0000-0000-000000000000}"/>
          </ac:spMkLst>
        </pc:spChg>
        <pc:spChg chg="mod">
          <ac:chgData name="Baird, Isabel E." userId="S::ibaird@lsuhsc.edu::0b7c125a-7549-4187-b4e2-d169a7b37a63" providerId="AD" clId="Web-{E2645638-5156-E2A5-3E81-A805E354B866}" dt="2025-03-25T14:52:08.164" v="247" actId="14100"/>
          <ac:spMkLst>
            <pc:docMk/>
            <pc:sldMk cId="0" sldId="256"/>
            <ac:spMk id="1035" creationId="{00000000-0000-0000-0000-000000000000}"/>
          </ac:spMkLst>
        </pc:spChg>
        <pc:spChg chg="mod">
          <ac:chgData name="Baird, Isabel E." userId="S::ibaird@lsuhsc.edu::0b7c125a-7549-4187-b4e2-d169a7b37a63" providerId="AD" clId="Web-{E2645638-5156-E2A5-3E81-A805E354B866}" dt="2025-03-25T14:51:47.695" v="232" actId="20577"/>
          <ac:spMkLst>
            <pc:docMk/>
            <pc:sldMk cId="0" sldId="256"/>
            <ac:spMk id="1044" creationId="{00000000-0000-0000-0000-000000000000}"/>
          </ac:spMkLst>
        </pc:spChg>
        <pc:spChg chg="mod">
          <ac:chgData name="Baird, Isabel E." userId="S::ibaird@lsuhsc.edu::0b7c125a-7549-4187-b4e2-d169a7b37a63" providerId="AD" clId="Web-{E2645638-5156-E2A5-3E81-A805E354B866}" dt="2025-03-25T14:51:23.148" v="229" actId="14100"/>
          <ac:spMkLst>
            <pc:docMk/>
            <pc:sldMk cId="0" sldId="256"/>
            <ac:spMk id="1049" creationId="{00000000-0000-0000-0000-000000000000}"/>
          </ac:spMkLst>
        </pc:spChg>
      </pc:sldChg>
    </pc:docChg>
  </pc:docChgLst>
  <pc:docChgLst>
    <pc:chgData name="Baird, Isabel E." userId="S::ibaird@lsuhsc.edu::0b7c125a-7549-4187-b4e2-d169a7b37a63" providerId="AD" clId="Web-{12E851C9-1A41-F366-EFC4-721DB302C5AD}"/>
    <pc:docChg chg="modSld">
      <pc:chgData name="Baird, Isabel E." userId="S::ibaird@lsuhsc.edu::0b7c125a-7549-4187-b4e2-d169a7b37a63" providerId="AD" clId="Web-{12E851C9-1A41-F366-EFC4-721DB302C5AD}" dt="2025-04-03T02:43:26.974" v="263" actId="14100"/>
      <pc:docMkLst>
        <pc:docMk/>
      </pc:docMkLst>
      <pc:sldChg chg="addSp delSp modSp">
        <pc:chgData name="Baird, Isabel E." userId="S::ibaird@lsuhsc.edu::0b7c125a-7549-4187-b4e2-d169a7b37a63" providerId="AD" clId="Web-{12E851C9-1A41-F366-EFC4-721DB302C5AD}" dt="2025-04-03T02:43:26.974" v="263" actId="14100"/>
        <pc:sldMkLst>
          <pc:docMk/>
          <pc:sldMk cId="0" sldId="256"/>
        </pc:sldMkLst>
        <pc:spChg chg="add mod">
          <ac:chgData name="Baird, Isabel E." userId="S::ibaird@lsuhsc.edu::0b7c125a-7549-4187-b4e2-d169a7b37a63" providerId="AD" clId="Web-{12E851C9-1A41-F366-EFC4-721DB302C5AD}" dt="2025-04-03T02:43:08.317" v="262" actId="1076"/>
          <ac:spMkLst>
            <pc:docMk/>
            <pc:sldMk cId="0" sldId="256"/>
            <ac:spMk id="13" creationId="{5E53BE4A-BBAB-F6CC-9FDF-77467E4343C9}"/>
          </ac:spMkLst>
        </pc:spChg>
        <pc:spChg chg="add del mod">
          <ac:chgData name="Baird, Isabel E." userId="S::ibaird@lsuhsc.edu::0b7c125a-7549-4187-b4e2-d169a7b37a63" providerId="AD" clId="Web-{12E851C9-1A41-F366-EFC4-721DB302C5AD}" dt="2025-04-03T02:39:46.918" v="240"/>
          <ac:spMkLst>
            <pc:docMk/>
            <pc:sldMk cId="0" sldId="256"/>
            <ac:spMk id="14" creationId="{E353717D-CF4F-7FE9-CAE4-5AD3DE4AFBE2}"/>
          </ac:spMkLst>
        </pc:spChg>
        <pc:spChg chg="add mod">
          <ac:chgData name="Baird, Isabel E." userId="S::ibaird@lsuhsc.edu::0b7c125a-7549-4187-b4e2-d169a7b37a63" providerId="AD" clId="Web-{12E851C9-1A41-F366-EFC4-721DB302C5AD}" dt="2025-04-03T02:40:03.309" v="247" actId="20577"/>
          <ac:spMkLst>
            <pc:docMk/>
            <pc:sldMk cId="0" sldId="256"/>
            <ac:spMk id="15" creationId="{888B3D56-9207-1D92-9739-57719EE5584B}"/>
          </ac:spMkLst>
        </pc:spChg>
        <pc:spChg chg="add mod">
          <ac:chgData name="Baird, Isabel E." userId="S::ibaird@lsuhsc.edu::0b7c125a-7549-4187-b4e2-d169a7b37a63" providerId="AD" clId="Web-{12E851C9-1A41-F366-EFC4-721DB302C5AD}" dt="2025-04-03T02:42:58.801" v="261"/>
          <ac:spMkLst>
            <pc:docMk/>
            <pc:sldMk cId="0" sldId="256"/>
            <ac:spMk id="16" creationId="{A310271C-7AA1-5062-596E-D2230CB9F086}"/>
          </ac:spMkLst>
        </pc:spChg>
        <pc:spChg chg="mod">
          <ac:chgData name="Baird, Isabel E." userId="S::ibaird@lsuhsc.edu::0b7c125a-7549-4187-b4e2-d169a7b37a63" providerId="AD" clId="Web-{12E851C9-1A41-F366-EFC4-721DB302C5AD}" dt="2025-04-03T02:34:35.359" v="54" actId="20577"/>
          <ac:spMkLst>
            <pc:docMk/>
            <pc:sldMk cId="0" sldId="256"/>
            <ac:spMk id="1029" creationId="{00000000-0000-0000-0000-000000000000}"/>
          </ac:spMkLst>
        </pc:spChg>
        <pc:spChg chg="mod">
          <ac:chgData name="Baird, Isabel E." userId="S::ibaird@lsuhsc.edu::0b7c125a-7549-4187-b4e2-d169a7b37a63" providerId="AD" clId="Web-{12E851C9-1A41-F366-EFC4-721DB302C5AD}" dt="2025-04-03T02:33:05.980" v="35" actId="1076"/>
          <ac:spMkLst>
            <pc:docMk/>
            <pc:sldMk cId="0" sldId="256"/>
            <ac:spMk id="1034" creationId="{00000000-0000-0000-0000-000000000000}"/>
          </ac:spMkLst>
        </pc:spChg>
        <pc:spChg chg="mod">
          <ac:chgData name="Baird, Isabel E." userId="S::ibaird@lsuhsc.edu::0b7c125a-7549-4187-b4e2-d169a7b37a63" providerId="AD" clId="Web-{12E851C9-1A41-F366-EFC4-721DB302C5AD}" dt="2025-04-03T02:33:00.777" v="34" actId="1076"/>
          <ac:spMkLst>
            <pc:docMk/>
            <pc:sldMk cId="0" sldId="256"/>
            <ac:spMk id="1035" creationId="{00000000-0000-0000-0000-000000000000}"/>
          </ac:spMkLst>
        </pc:spChg>
        <pc:spChg chg="mod">
          <ac:chgData name="Baird, Isabel E." userId="S::ibaird@lsuhsc.edu::0b7c125a-7549-4187-b4e2-d169a7b37a63" providerId="AD" clId="Web-{12E851C9-1A41-F366-EFC4-721DB302C5AD}" dt="2025-04-03T02:39:30.105" v="235"/>
          <ac:spMkLst>
            <pc:docMk/>
            <pc:sldMk cId="0" sldId="256"/>
            <ac:spMk id="1040" creationId="{00000000-0000-0000-0000-000000000000}"/>
          </ac:spMkLst>
        </pc:spChg>
        <pc:spChg chg="mod">
          <ac:chgData name="Baird, Isabel E." userId="S::ibaird@lsuhsc.edu::0b7c125a-7549-4187-b4e2-d169a7b37a63" providerId="AD" clId="Web-{12E851C9-1A41-F366-EFC4-721DB302C5AD}" dt="2025-04-03T02:36:09.535" v="65" actId="1076"/>
          <ac:spMkLst>
            <pc:docMk/>
            <pc:sldMk cId="0" sldId="256"/>
            <ac:spMk id="1041" creationId="{00000000-0000-0000-0000-000000000000}"/>
          </ac:spMkLst>
        </pc:spChg>
        <pc:spChg chg="mod">
          <ac:chgData name="Baird, Isabel E." userId="S::ibaird@lsuhsc.edu::0b7c125a-7549-4187-b4e2-d169a7b37a63" providerId="AD" clId="Web-{12E851C9-1A41-F366-EFC4-721DB302C5AD}" dt="2025-04-03T02:43:26.974" v="263" actId="14100"/>
          <ac:spMkLst>
            <pc:docMk/>
            <pc:sldMk cId="0" sldId="256"/>
            <ac:spMk id="1044" creationId="{00000000-0000-0000-0000-000000000000}"/>
          </ac:spMkLst>
        </pc:spChg>
        <pc:spChg chg="mod">
          <ac:chgData name="Baird, Isabel E." userId="S::ibaird@lsuhsc.edu::0b7c125a-7549-4187-b4e2-d169a7b37a63" providerId="AD" clId="Web-{12E851C9-1A41-F366-EFC4-721DB302C5AD}" dt="2025-04-03T02:35:44.018" v="63" actId="14100"/>
          <ac:spMkLst>
            <pc:docMk/>
            <pc:sldMk cId="0" sldId="256"/>
            <ac:spMk id="1046" creationId="{00000000-0000-0000-0000-000000000000}"/>
          </ac:spMkLst>
        </pc:spChg>
        <pc:spChg chg="mod">
          <ac:chgData name="Baird, Isabel E." userId="S::ibaird@lsuhsc.edu::0b7c125a-7549-4187-b4e2-d169a7b37a63" providerId="AD" clId="Web-{12E851C9-1A41-F366-EFC4-721DB302C5AD}" dt="2025-04-03T02:35:05.610" v="56" actId="20577"/>
          <ac:spMkLst>
            <pc:docMk/>
            <pc:sldMk cId="0" sldId="256"/>
            <ac:spMk id="1047" creationId="{00000000-0000-0000-0000-000000000000}"/>
          </ac:spMkLst>
        </pc:spChg>
        <pc:spChg chg="mod">
          <ac:chgData name="Baird, Isabel E." userId="S::ibaird@lsuhsc.edu::0b7c125a-7549-4187-b4e2-d169a7b37a63" providerId="AD" clId="Web-{12E851C9-1A41-F366-EFC4-721DB302C5AD}" dt="2025-04-03T02:39:17.433" v="233" actId="14100"/>
          <ac:spMkLst>
            <pc:docMk/>
            <pc:sldMk cId="0" sldId="256"/>
            <ac:spMk id="104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5" name="Rectangle 3"/>
          <p:cNvSpPr>
            <a:spLocks noGrp="1" noChangeArrowheads="1"/>
          </p:cNvSpPr>
          <p:nvPr>
            <p:ph type="dt" sz="quarter" idx="1"/>
          </p:nvPr>
        </p:nvSpPr>
        <p:spPr bwMode="auto">
          <a:xfrm>
            <a:off x="5203826"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algn="r" defTabSz="869950" eaLnBrk="0" hangingPunct="0">
              <a:defRPr sz="1100">
                <a:latin typeface="Times New Roman" charset="0"/>
              </a:defRPr>
            </a:lvl1pPr>
          </a:lstStyle>
          <a:p>
            <a:pPr>
              <a:defRPr/>
            </a:pPr>
            <a:endParaRPr lang="en-US"/>
          </a:p>
        </p:txBody>
      </p:sp>
      <p:sp>
        <p:nvSpPr>
          <p:cNvPr id="3076" name="Rectangle 4"/>
          <p:cNvSpPr>
            <a:spLocks noGrp="1" noChangeArrowheads="1"/>
          </p:cNvSpPr>
          <p:nvPr>
            <p:ph type="ftr" sz="quarter" idx="2"/>
          </p:nvPr>
        </p:nvSpPr>
        <p:spPr bwMode="auto">
          <a:xfrm>
            <a:off x="2"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7" name="Rectangle 5"/>
          <p:cNvSpPr>
            <a:spLocks noGrp="1" noChangeArrowheads="1"/>
          </p:cNvSpPr>
          <p:nvPr>
            <p:ph type="sldNum" sz="quarter" idx="3"/>
          </p:nvPr>
        </p:nvSpPr>
        <p:spPr bwMode="auto">
          <a:xfrm>
            <a:off x="5203826"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algn="r" defTabSz="869950" eaLnBrk="0" hangingPunct="0">
              <a:defRPr sz="1100">
                <a:latin typeface="Times New Roman" charset="0"/>
              </a:defRPr>
            </a:lvl1pPr>
          </a:lstStyle>
          <a:p>
            <a:pPr>
              <a:defRPr/>
            </a:pPr>
            <a:fld id="{9F62BFA9-7E6E-452A-B958-901C28B22C25}" type="slidenum">
              <a:rPr lang="en-US"/>
              <a:pPr>
                <a:defRPr/>
              </a:pPr>
              <a:t>‹#›</a:t>
            </a:fld>
            <a:endParaRPr lang="en-US"/>
          </a:p>
        </p:txBody>
      </p:sp>
    </p:spTree>
    <p:extLst>
      <p:ext uri="{BB962C8B-B14F-4D97-AF65-F5344CB8AC3E}">
        <p14:creationId xmlns:p14="http://schemas.microsoft.com/office/powerpoint/2010/main" val="328884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8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charset="0"/>
        <a:ea typeface="+mn-ea"/>
        <a:cs typeface="+mn-cs"/>
      </a:defRPr>
    </a:lvl1pPr>
    <a:lvl2pPr marL="429631" algn="l" rtl="0" eaLnBrk="0" fontAlgn="base" hangingPunct="0">
      <a:spcBef>
        <a:spcPct val="30000"/>
      </a:spcBef>
      <a:spcAft>
        <a:spcPct val="0"/>
      </a:spcAft>
      <a:defRPr sz="1100" kern="1200">
        <a:solidFill>
          <a:schemeClr val="tx1"/>
        </a:solidFill>
        <a:latin typeface="Times New Roman" charset="0"/>
        <a:ea typeface="+mn-ea"/>
        <a:cs typeface="+mn-cs"/>
      </a:defRPr>
    </a:lvl2pPr>
    <a:lvl3pPr marL="859262" algn="l" rtl="0" eaLnBrk="0" fontAlgn="base" hangingPunct="0">
      <a:spcBef>
        <a:spcPct val="30000"/>
      </a:spcBef>
      <a:spcAft>
        <a:spcPct val="0"/>
      </a:spcAft>
      <a:defRPr sz="1100" kern="1200">
        <a:solidFill>
          <a:schemeClr val="tx1"/>
        </a:solidFill>
        <a:latin typeface="Times New Roman" charset="0"/>
        <a:ea typeface="+mn-ea"/>
        <a:cs typeface="+mn-cs"/>
      </a:defRPr>
    </a:lvl3pPr>
    <a:lvl4pPr marL="1288893" algn="l" rtl="0" eaLnBrk="0" fontAlgn="base" hangingPunct="0">
      <a:spcBef>
        <a:spcPct val="30000"/>
      </a:spcBef>
      <a:spcAft>
        <a:spcPct val="0"/>
      </a:spcAft>
      <a:defRPr sz="1100" kern="1200">
        <a:solidFill>
          <a:schemeClr val="tx1"/>
        </a:solidFill>
        <a:latin typeface="Times New Roman" charset="0"/>
        <a:ea typeface="+mn-ea"/>
        <a:cs typeface="+mn-cs"/>
      </a:defRPr>
    </a:lvl4pPr>
    <a:lvl5pPr marL="1718523" algn="l" rtl="0" eaLnBrk="0" fontAlgn="base" hangingPunct="0">
      <a:spcBef>
        <a:spcPct val="30000"/>
      </a:spcBef>
      <a:spcAft>
        <a:spcPct val="0"/>
      </a:spcAft>
      <a:defRPr sz="1100" kern="1200">
        <a:solidFill>
          <a:schemeClr val="tx1"/>
        </a:solidFill>
        <a:latin typeface="Times New Roman" charset="0"/>
        <a:ea typeface="+mn-ea"/>
        <a:cs typeface="+mn-cs"/>
      </a:defRPr>
    </a:lvl5pPr>
    <a:lvl6pPr marL="2148154" algn="l" defTabSz="859262" rtl="0" eaLnBrk="1" latinLnBrk="0" hangingPunct="1">
      <a:defRPr sz="1100" kern="1200">
        <a:solidFill>
          <a:schemeClr val="tx1"/>
        </a:solidFill>
        <a:latin typeface="+mn-lt"/>
        <a:ea typeface="+mn-ea"/>
        <a:cs typeface="+mn-cs"/>
      </a:defRPr>
    </a:lvl6pPr>
    <a:lvl7pPr marL="2577785" algn="l" defTabSz="859262" rtl="0" eaLnBrk="1" latinLnBrk="0" hangingPunct="1">
      <a:defRPr sz="1100" kern="1200">
        <a:solidFill>
          <a:schemeClr val="tx1"/>
        </a:solidFill>
        <a:latin typeface="+mn-lt"/>
        <a:ea typeface="+mn-ea"/>
        <a:cs typeface="+mn-cs"/>
      </a:defRPr>
    </a:lvl7pPr>
    <a:lvl8pPr marL="3007416" algn="l" defTabSz="859262" rtl="0" eaLnBrk="1" latinLnBrk="0" hangingPunct="1">
      <a:defRPr sz="1100" kern="1200">
        <a:solidFill>
          <a:schemeClr val="tx1"/>
        </a:solidFill>
        <a:latin typeface="+mn-lt"/>
        <a:ea typeface="+mn-ea"/>
        <a:cs typeface="+mn-cs"/>
      </a:defRPr>
    </a:lvl8pPr>
    <a:lvl9pPr marL="3437047" algn="l" defTabSz="85926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p:nvPr>
        </p:nvSpPr>
        <p:spPr bwMode="auto">
          <a:xfrm>
            <a:off x="2935288" y="492125"/>
            <a:ext cx="3382962" cy="2614613"/>
          </a:xfrm>
          <a:prstGeom prst="rect">
            <a:avLst/>
          </a:prstGeom>
          <a:noFill/>
          <a:ln w="12700">
            <a:solidFill>
              <a:srgbClr val="000000"/>
            </a:solidFill>
            <a:miter lim="800000"/>
            <a:headEnd/>
            <a:tailEnd/>
          </a:ln>
        </p:spPr>
      </p:sp>
      <p:sp>
        <p:nvSpPr>
          <p:cNvPr id="3075" name="Rectangle 3"/>
          <p:cNvSpPr>
            <a:spLocks noGrp="1" noChangeArrowheads="1"/>
          </p:cNvSpPr>
          <p:nvPr>
            <p:ph type="body" idx="1"/>
          </p:nvPr>
        </p:nvSpPr>
        <p:spPr bwMode="auto">
          <a:xfrm>
            <a:off x="1252539" y="3270250"/>
            <a:ext cx="6746875" cy="3054350"/>
          </a:xfrm>
          <a:prstGeom prst="rect">
            <a:avLst/>
          </a:prstGeom>
          <a:noFill/>
          <a:ln>
            <a:miter lim="800000"/>
            <a:headEnd/>
            <a:tailEnd/>
          </a:ln>
        </p:spPr>
        <p:txBody>
          <a:bodyPr lIns="87563" tIns="43782" rIns="87563" bIns="43782"/>
          <a:lstStyle/>
          <a:p>
            <a:pPr eaLnBrk="1" hangingPunct="1"/>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9658445"/>
            <a:ext cx="34198560" cy="6663599"/>
          </a:xfrm>
        </p:spPr>
        <p:txBody>
          <a:bodyPr/>
          <a:lstStyle/>
          <a:p>
            <a:r>
              <a:rPr lang="en-US"/>
              <a:t>Click to edit Master title style</a:t>
            </a:r>
          </a:p>
        </p:txBody>
      </p:sp>
      <p:sp>
        <p:nvSpPr>
          <p:cNvPr id="3" name="Subtitle 2"/>
          <p:cNvSpPr>
            <a:spLocks noGrp="1"/>
          </p:cNvSpPr>
          <p:nvPr>
            <p:ph type="subTitle" idx="1"/>
          </p:nvPr>
        </p:nvSpPr>
        <p:spPr>
          <a:xfrm>
            <a:off x="6035040" y="17617440"/>
            <a:ext cx="28163520" cy="7945120"/>
          </a:xfrm>
        </p:spPr>
        <p:txBody>
          <a:bodyPr/>
          <a:lstStyle>
            <a:lvl1pPr marL="0" indent="0" algn="ctr">
              <a:buNone/>
              <a:defRPr/>
            </a:lvl1pPr>
            <a:lvl2pPr marL="429631" indent="0" algn="ctr">
              <a:buNone/>
              <a:defRPr/>
            </a:lvl2pPr>
            <a:lvl3pPr marL="859262" indent="0" algn="ctr">
              <a:buNone/>
              <a:defRPr/>
            </a:lvl3pPr>
            <a:lvl4pPr marL="1288893" indent="0" algn="ctr">
              <a:buNone/>
              <a:defRPr/>
            </a:lvl4pPr>
            <a:lvl5pPr marL="1718523" indent="0" algn="ctr">
              <a:buNone/>
              <a:defRPr/>
            </a:lvl5pPr>
            <a:lvl6pPr marL="2148154" indent="0" algn="ctr">
              <a:buNone/>
              <a:defRPr/>
            </a:lvl6pPr>
            <a:lvl7pPr marL="2577785" indent="0" algn="ctr">
              <a:buNone/>
              <a:defRPr/>
            </a:lvl7pPr>
            <a:lvl8pPr marL="3007416" indent="0" algn="ctr">
              <a:buNone/>
              <a:defRPr/>
            </a:lvl8pPr>
            <a:lvl9pPr marL="343704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59423-5283-4F0E-9D1A-FB757D96F7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A6B1E5-5A56-4514-9CBF-24373CD77F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264613" y="37013"/>
            <a:ext cx="9146540" cy="2759818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2452" y="37013"/>
            <a:ext cx="27320241" cy="275981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95D89-FBFC-483A-859D-2A1CFC51F6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92321" y="37015"/>
            <a:ext cx="31048960" cy="3210741"/>
          </a:xfrm>
        </p:spPr>
        <p:txBody>
          <a:bodyPr/>
          <a:lstStyle/>
          <a:p>
            <a:r>
              <a:rPr lang="en-US"/>
              <a:t>Click to edit Master title style</a:t>
            </a:r>
          </a:p>
        </p:txBody>
      </p:sp>
      <p:sp>
        <p:nvSpPr>
          <p:cNvPr id="3" name="Text Placeholder 2"/>
          <p:cNvSpPr>
            <a:spLocks noGrp="1"/>
          </p:cNvSpPr>
          <p:nvPr>
            <p:ph type="body" sz="half" idx="1"/>
          </p:nvPr>
        </p:nvSpPr>
        <p:spPr>
          <a:xfrm>
            <a:off x="1822454" y="5109120"/>
            <a:ext cx="18233389" cy="22526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0177761" y="5109120"/>
            <a:ext cx="18233390" cy="1118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0177761" y="16445413"/>
            <a:ext cx="18233390" cy="11189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138834E-12F4-40ED-AA13-50A65C03A8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B47E40-44F4-4FE2-8ED5-F2A691B4F7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810" y="19978461"/>
            <a:ext cx="34198560" cy="6174740"/>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3178810" y="13177613"/>
            <a:ext cx="34198560" cy="6800850"/>
          </a:xfrm>
        </p:spPr>
        <p:txBody>
          <a:bodyPr anchor="b"/>
          <a:lstStyle>
            <a:lvl1pPr marL="0" indent="0">
              <a:buNone/>
              <a:defRPr sz="1900"/>
            </a:lvl1pPr>
            <a:lvl2pPr marL="429631" indent="0">
              <a:buNone/>
              <a:defRPr sz="1700"/>
            </a:lvl2pPr>
            <a:lvl3pPr marL="859262" indent="0">
              <a:buNone/>
              <a:defRPr sz="1500"/>
            </a:lvl3pPr>
            <a:lvl4pPr marL="1288893" indent="0">
              <a:buNone/>
              <a:defRPr sz="1300"/>
            </a:lvl4pPr>
            <a:lvl5pPr marL="1718523" indent="0">
              <a:buNone/>
              <a:defRPr sz="1300"/>
            </a:lvl5pPr>
            <a:lvl6pPr marL="2148154" indent="0">
              <a:buNone/>
              <a:defRPr sz="1300"/>
            </a:lvl6pPr>
            <a:lvl7pPr marL="2577785" indent="0">
              <a:buNone/>
              <a:defRPr sz="1300"/>
            </a:lvl7pPr>
            <a:lvl8pPr marL="3007416" indent="0">
              <a:buNone/>
              <a:defRPr sz="1300"/>
            </a:lvl8pPr>
            <a:lvl9pPr marL="3437047" indent="0">
              <a:buNone/>
              <a:defRPr sz="1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4253A-CD2E-4AFA-8765-6A0A4BECA38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2454" y="5109120"/>
            <a:ext cx="18233389" cy="22526080"/>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77761" y="5109120"/>
            <a:ext cx="18233390" cy="22526080"/>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C51974-479F-4542-83E9-4CCCEE2EE3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244510"/>
            <a:ext cx="36210240" cy="518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1" y="6959693"/>
            <a:ext cx="17777460" cy="2899229"/>
          </a:xfrm>
        </p:spPr>
        <p:txBody>
          <a:bodyPr anchor="b"/>
          <a:lstStyle>
            <a:lvl1pPr marL="0" indent="0">
              <a:buNone/>
              <a:defRPr sz="2300" b="1"/>
            </a:lvl1pPr>
            <a:lvl2pPr marL="429631" indent="0">
              <a:buNone/>
              <a:defRPr sz="1900" b="1"/>
            </a:lvl2pPr>
            <a:lvl3pPr marL="859262" indent="0">
              <a:buNone/>
              <a:defRPr sz="1700" b="1"/>
            </a:lvl3pPr>
            <a:lvl4pPr marL="1288893" indent="0">
              <a:buNone/>
              <a:defRPr sz="1500" b="1"/>
            </a:lvl4pPr>
            <a:lvl5pPr marL="1718523" indent="0">
              <a:buNone/>
              <a:defRPr sz="1500" b="1"/>
            </a:lvl5pPr>
            <a:lvl6pPr marL="2148154" indent="0">
              <a:buNone/>
              <a:defRPr sz="1500" b="1"/>
            </a:lvl6pPr>
            <a:lvl7pPr marL="2577785" indent="0">
              <a:buNone/>
              <a:defRPr sz="1500" b="1"/>
            </a:lvl7pPr>
            <a:lvl8pPr marL="3007416" indent="0">
              <a:buNone/>
              <a:defRPr sz="1500" b="1"/>
            </a:lvl8pPr>
            <a:lvl9pPr marL="3437047" indent="0">
              <a:buNone/>
              <a:defRPr sz="1500" b="1"/>
            </a:lvl9pPr>
          </a:lstStyle>
          <a:p>
            <a:pPr lvl="0"/>
            <a:r>
              <a:rPr lang="en-US"/>
              <a:t>Click to edit Master text styles</a:t>
            </a:r>
          </a:p>
        </p:txBody>
      </p:sp>
      <p:sp>
        <p:nvSpPr>
          <p:cNvPr id="4" name="Content Placeholder 3"/>
          <p:cNvSpPr>
            <a:spLocks noGrp="1"/>
          </p:cNvSpPr>
          <p:nvPr>
            <p:ph sz="half" idx="2"/>
          </p:nvPr>
        </p:nvSpPr>
        <p:spPr>
          <a:xfrm>
            <a:off x="2011681" y="9858922"/>
            <a:ext cx="17777460" cy="1791353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2" y="6959693"/>
            <a:ext cx="17783810" cy="2899229"/>
          </a:xfrm>
        </p:spPr>
        <p:txBody>
          <a:bodyPr anchor="b"/>
          <a:lstStyle>
            <a:lvl1pPr marL="0" indent="0">
              <a:buNone/>
              <a:defRPr sz="2300" b="1"/>
            </a:lvl1pPr>
            <a:lvl2pPr marL="429631" indent="0">
              <a:buNone/>
              <a:defRPr sz="1900" b="1"/>
            </a:lvl2pPr>
            <a:lvl3pPr marL="859262" indent="0">
              <a:buNone/>
              <a:defRPr sz="1700" b="1"/>
            </a:lvl3pPr>
            <a:lvl4pPr marL="1288893" indent="0">
              <a:buNone/>
              <a:defRPr sz="1500" b="1"/>
            </a:lvl4pPr>
            <a:lvl5pPr marL="1718523" indent="0">
              <a:buNone/>
              <a:defRPr sz="1500" b="1"/>
            </a:lvl5pPr>
            <a:lvl6pPr marL="2148154" indent="0">
              <a:buNone/>
              <a:defRPr sz="1500" b="1"/>
            </a:lvl6pPr>
            <a:lvl7pPr marL="2577785" indent="0">
              <a:buNone/>
              <a:defRPr sz="1500" b="1"/>
            </a:lvl7pPr>
            <a:lvl8pPr marL="3007416" indent="0">
              <a:buNone/>
              <a:defRPr sz="1500" b="1"/>
            </a:lvl8pPr>
            <a:lvl9pPr marL="3437047" indent="0">
              <a:buNone/>
              <a:defRPr sz="1500" b="1"/>
            </a:lvl9pPr>
          </a:lstStyle>
          <a:p>
            <a:pPr lvl="0"/>
            <a:r>
              <a:rPr lang="en-US"/>
              <a:t>Click to edit Master text styles</a:t>
            </a:r>
          </a:p>
        </p:txBody>
      </p:sp>
      <p:sp>
        <p:nvSpPr>
          <p:cNvPr id="6" name="Content Placeholder 5"/>
          <p:cNvSpPr>
            <a:spLocks noGrp="1"/>
          </p:cNvSpPr>
          <p:nvPr>
            <p:ph sz="quarter" idx="4"/>
          </p:nvPr>
        </p:nvSpPr>
        <p:spPr>
          <a:xfrm>
            <a:off x="20438112" y="9858922"/>
            <a:ext cx="17783810" cy="1791353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FE3D9E-1D0A-499E-BB03-0FEB14A2FD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6BA4DA-8366-4B07-806A-F313CE2611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E70220-332A-4D55-A164-5914306835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3" y="1238341"/>
            <a:ext cx="13237210" cy="526796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15730220" y="1238343"/>
            <a:ext cx="22491700" cy="26534110"/>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3" y="6506303"/>
            <a:ext cx="13237210" cy="21266150"/>
          </a:xfrm>
        </p:spPr>
        <p:txBody>
          <a:bodyPr/>
          <a:lstStyle>
            <a:lvl1pPr marL="0" indent="0">
              <a:buNone/>
              <a:defRPr sz="1300"/>
            </a:lvl1pPr>
            <a:lvl2pPr marL="429631" indent="0">
              <a:buNone/>
              <a:defRPr sz="1100"/>
            </a:lvl2pPr>
            <a:lvl3pPr marL="859262" indent="0">
              <a:buNone/>
              <a:defRPr sz="900"/>
            </a:lvl3pPr>
            <a:lvl4pPr marL="1288893" indent="0">
              <a:buNone/>
              <a:defRPr sz="800"/>
            </a:lvl4pPr>
            <a:lvl5pPr marL="1718523" indent="0">
              <a:buNone/>
              <a:defRPr sz="800"/>
            </a:lvl5pPr>
            <a:lvl6pPr marL="2148154" indent="0">
              <a:buNone/>
              <a:defRPr sz="800"/>
            </a:lvl6pPr>
            <a:lvl7pPr marL="2577785" indent="0">
              <a:buNone/>
              <a:defRPr sz="800"/>
            </a:lvl7pPr>
            <a:lvl8pPr marL="3007416" indent="0">
              <a:buNone/>
              <a:defRPr sz="800"/>
            </a:lvl8pPr>
            <a:lvl9pPr marL="34370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58787F-99FA-41E8-93BB-4D027D5121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1762721"/>
            <a:ext cx="24140160" cy="256921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7886700" y="2777400"/>
            <a:ext cx="24140160" cy="18653760"/>
          </a:xfrm>
        </p:spPr>
        <p:txBody>
          <a:bodyPr/>
          <a:lstStyle>
            <a:lvl1pPr marL="0" indent="0">
              <a:buNone/>
              <a:defRPr sz="3000"/>
            </a:lvl1pPr>
            <a:lvl2pPr marL="429631" indent="0">
              <a:buNone/>
              <a:defRPr sz="2600"/>
            </a:lvl2pPr>
            <a:lvl3pPr marL="859262" indent="0">
              <a:buNone/>
              <a:defRPr sz="2300"/>
            </a:lvl3pPr>
            <a:lvl4pPr marL="1288893" indent="0">
              <a:buNone/>
              <a:defRPr sz="1900"/>
            </a:lvl4pPr>
            <a:lvl5pPr marL="1718523" indent="0">
              <a:buNone/>
              <a:defRPr sz="1900"/>
            </a:lvl5pPr>
            <a:lvl6pPr marL="2148154" indent="0">
              <a:buNone/>
              <a:defRPr sz="1900"/>
            </a:lvl6pPr>
            <a:lvl7pPr marL="2577785" indent="0">
              <a:buNone/>
              <a:defRPr sz="1900"/>
            </a:lvl7pPr>
            <a:lvl8pPr marL="3007416" indent="0">
              <a:buNone/>
              <a:defRPr sz="1900"/>
            </a:lvl8pPr>
            <a:lvl9pPr marL="3437047" indent="0">
              <a:buNone/>
              <a:defRPr sz="1900"/>
            </a:lvl9pPr>
          </a:lstStyle>
          <a:p>
            <a:pPr lvl="0"/>
            <a:endParaRPr lang="en-US" noProof="0"/>
          </a:p>
        </p:txBody>
      </p:sp>
      <p:sp>
        <p:nvSpPr>
          <p:cNvPr id="4" name="Text Placeholder 3"/>
          <p:cNvSpPr>
            <a:spLocks noGrp="1"/>
          </p:cNvSpPr>
          <p:nvPr>
            <p:ph type="body" sz="half" idx="2"/>
          </p:nvPr>
        </p:nvSpPr>
        <p:spPr>
          <a:xfrm>
            <a:off x="7886700" y="24331931"/>
            <a:ext cx="24140160" cy="3648710"/>
          </a:xfrm>
        </p:spPr>
        <p:txBody>
          <a:bodyPr/>
          <a:lstStyle>
            <a:lvl1pPr marL="0" indent="0">
              <a:buNone/>
              <a:defRPr sz="1300"/>
            </a:lvl1pPr>
            <a:lvl2pPr marL="429631" indent="0">
              <a:buNone/>
              <a:defRPr sz="1100"/>
            </a:lvl2pPr>
            <a:lvl3pPr marL="859262" indent="0">
              <a:buNone/>
              <a:defRPr sz="900"/>
            </a:lvl3pPr>
            <a:lvl4pPr marL="1288893" indent="0">
              <a:buNone/>
              <a:defRPr sz="800"/>
            </a:lvl4pPr>
            <a:lvl5pPr marL="1718523" indent="0">
              <a:buNone/>
              <a:defRPr sz="800"/>
            </a:lvl5pPr>
            <a:lvl6pPr marL="2148154" indent="0">
              <a:buNone/>
              <a:defRPr sz="800"/>
            </a:lvl6pPr>
            <a:lvl7pPr marL="2577785" indent="0">
              <a:buNone/>
              <a:defRPr sz="800"/>
            </a:lvl7pPr>
            <a:lvl8pPr marL="3007416" indent="0">
              <a:buNone/>
              <a:defRPr sz="800"/>
            </a:lvl8pPr>
            <a:lvl9pPr marL="34370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0A3B2-596D-4437-83F5-1685CD9214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92321" y="37015"/>
            <a:ext cx="31048960" cy="3210741"/>
          </a:xfrm>
          <a:prstGeom prst="rect">
            <a:avLst/>
          </a:prstGeom>
          <a:noFill/>
          <a:ln w="9525">
            <a:noFill/>
            <a:miter lim="800000"/>
            <a:headEnd/>
            <a:tailEnd/>
          </a:ln>
        </p:spPr>
        <p:txBody>
          <a:bodyPr vert="horz" wrap="square" lIns="399752" tIns="199875" rIns="399752" bIns="19987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822451" y="5109120"/>
            <a:ext cx="36588700" cy="22526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p:txBody>
      </p:sp>
      <p:sp>
        <p:nvSpPr>
          <p:cNvPr id="1028" name="Rectangle 4"/>
          <p:cNvSpPr>
            <a:spLocks noGrp="1" noChangeArrowheads="1"/>
          </p:cNvSpPr>
          <p:nvPr>
            <p:ph type="dt" sz="half" idx="2"/>
          </p:nvPr>
        </p:nvSpPr>
        <p:spPr bwMode="auto">
          <a:xfrm>
            <a:off x="3018790" y="28326080"/>
            <a:ext cx="838200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eaLnBrk="0" hangingPunct="0">
              <a:defRPr sz="60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13745211" y="28326080"/>
            <a:ext cx="1274318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ctr" eaLnBrk="0" hangingPunct="0">
              <a:defRPr sz="60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28832810" y="28326080"/>
            <a:ext cx="838200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r" eaLnBrk="0" hangingPunct="0">
              <a:defRPr sz="6000">
                <a:latin typeface="Times New Roman" charset="0"/>
              </a:defRPr>
            </a:lvl1pPr>
          </a:lstStyle>
          <a:p>
            <a:pPr>
              <a:defRPr/>
            </a:pPr>
            <a:fld id="{3DA2D13A-81BF-4FD9-B034-831A40ECC6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7488064" rtl="0" eaLnBrk="0" fontAlgn="base" hangingPunct="0">
        <a:spcBef>
          <a:spcPct val="0"/>
        </a:spcBef>
        <a:spcAft>
          <a:spcPct val="0"/>
        </a:spcAft>
        <a:defRPr sz="7600" b="1">
          <a:solidFill>
            <a:schemeClr val="bg1"/>
          </a:solidFill>
          <a:latin typeface="+mj-lt"/>
          <a:ea typeface="+mj-ea"/>
          <a:cs typeface="+mj-cs"/>
        </a:defRPr>
      </a:lvl1pPr>
      <a:lvl2pPr algn="ctr" defTabSz="17488064" rtl="0" eaLnBrk="0" fontAlgn="base" hangingPunct="0">
        <a:spcBef>
          <a:spcPct val="0"/>
        </a:spcBef>
        <a:spcAft>
          <a:spcPct val="0"/>
        </a:spcAft>
        <a:defRPr sz="7600" b="1">
          <a:solidFill>
            <a:schemeClr val="bg1"/>
          </a:solidFill>
          <a:latin typeface="Arial" charset="0"/>
        </a:defRPr>
      </a:lvl2pPr>
      <a:lvl3pPr algn="ctr" defTabSz="17488064" rtl="0" eaLnBrk="0" fontAlgn="base" hangingPunct="0">
        <a:spcBef>
          <a:spcPct val="0"/>
        </a:spcBef>
        <a:spcAft>
          <a:spcPct val="0"/>
        </a:spcAft>
        <a:defRPr sz="7600" b="1">
          <a:solidFill>
            <a:schemeClr val="bg1"/>
          </a:solidFill>
          <a:latin typeface="Arial" charset="0"/>
        </a:defRPr>
      </a:lvl3pPr>
      <a:lvl4pPr algn="ctr" defTabSz="17488064" rtl="0" eaLnBrk="0" fontAlgn="base" hangingPunct="0">
        <a:spcBef>
          <a:spcPct val="0"/>
        </a:spcBef>
        <a:spcAft>
          <a:spcPct val="0"/>
        </a:spcAft>
        <a:defRPr sz="7600" b="1">
          <a:solidFill>
            <a:schemeClr val="bg1"/>
          </a:solidFill>
          <a:latin typeface="Arial" charset="0"/>
        </a:defRPr>
      </a:lvl4pPr>
      <a:lvl5pPr algn="ctr" defTabSz="17488064" rtl="0" eaLnBrk="0" fontAlgn="base" hangingPunct="0">
        <a:spcBef>
          <a:spcPct val="0"/>
        </a:spcBef>
        <a:spcAft>
          <a:spcPct val="0"/>
        </a:spcAft>
        <a:defRPr sz="7600" b="1">
          <a:solidFill>
            <a:schemeClr val="bg1"/>
          </a:solidFill>
          <a:latin typeface="Arial" charset="0"/>
        </a:defRPr>
      </a:lvl5pPr>
      <a:lvl6pPr marL="429631" algn="ctr" defTabSz="17488064" rtl="0" fontAlgn="base">
        <a:spcBef>
          <a:spcPct val="0"/>
        </a:spcBef>
        <a:spcAft>
          <a:spcPct val="0"/>
        </a:spcAft>
        <a:defRPr sz="7600" b="1">
          <a:solidFill>
            <a:schemeClr val="bg1"/>
          </a:solidFill>
          <a:latin typeface="Arial" charset="0"/>
        </a:defRPr>
      </a:lvl6pPr>
      <a:lvl7pPr marL="859262" algn="ctr" defTabSz="17488064" rtl="0" fontAlgn="base">
        <a:spcBef>
          <a:spcPct val="0"/>
        </a:spcBef>
        <a:spcAft>
          <a:spcPct val="0"/>
        </a:spcAft>
        <a:defRPr sz="7600" b="1">
          <a:solidFill>
            <a:schemeClr val="bg1"/>
          </a:solidFill>
          <a:latin typeface="Arial" charset="0"/>
        </a:defRPr>
      </a:lvl7pPr>
      <a:lvl8pPr marL="1288893" algn="ctr" defTabSz="17488064" rtl="0" fontAlgn="base">
        <a:spcBef>
          <a:spcPct val="0"/>
        </a:spcBef>
        <a:spcAft>
          <a:spcPct val="0"/>
        </a:spcAft>
        <a:defRPr sz="7600" b="1">
          <a:solidFill>
            <a:schemeClr val="bg1"/>
          </a:solidFill>
          <a:latin typeface="Arial" charset="0"/>
        </a:defRPr>
      </a:lvl8pPr>
      <a:lvl9pPr marL="1718523" algn="ctr" defTabSz="17488064" rtl="0" fontAlgn="base">
        <a:spcBef>
          <a:spcPct val="0"/>
        </a:spcBef>
        <a:spcAft>
          <a:spcPct val="0"/>
        </a:spcAft>
        <a:defRPr sz="7600" b="1">
          <a:solidFill>
            <a:schemeClr val="bg1"/>
          </a:solidFill>
          <a:latin typeface="Arial" charset="0"/>
        </a:defRPr>
      </a:lvl9pPr>
    </p:titleStyle>
    <p:bodyStyle>
      <a:lvl1pPr marL="1491774" indent="-1491774" algn="l" defTabSz="17488064" rtl="0" eaLnBrk="0" fontAlgn="base" hangingPunct="0">
        <a:spcBef>
          <a:spcPct val="20000"/>
        </a:spcBef>
        <a:spcAft>
          <a:spcPct val="0"/>
        </a:spcAft>
        <a:defRPr sz="2300">
          <a:solidFill>
            <a:schemeClr val="tx1"/>
          </a:solidFill>
          <a:latin typeface="+mn-lt"/>
          <a:ea typeface="+mn-ea"/>
          <a:cs typeface="+mn-cs"/>
        </a:defRPr>
      </a:lvl1pPr>
      <a:lvl2pPr marL="3226707" indent="-1239664" algn="l" defTabSz="17488064" rtl="0" eaLnBrk="0" fontAlgn="base" hangingPunct="0">
        <a:spcBef>
          <a:spcPct val="20000"/>
        </a:spcBef>
        <a:spcAft>
          <a:spcPct val="0"/>
        </a:spcAft>
        <a:defRPr sz="12800">
          <a:solidFill>
            <a:schemeClr val="tx1"/>
          </a:solidFill>
          <a:latin typeface="Times New Roman" charset="0"/>
        </a:defRPr>
      </a:lvl2pPr>
      <a:lvl3pPr marL="4967607" indent="-992030" algn="l" defTabSz="17488064" rtl="0" eaLnBrk="0" fontAlgn="base" hangingPunct="0">
        <a:spcBef>
          <a:spcPct val="20000"/>
        </a:spcBef>
        <a:spcAft>
          <a:spcPct val="0"/>
        </a:spcAft>
        <a:defRPr sz="10900">
          <a:solidFill>
            <a:schemeClr val="tx1"/>
          </a:solidFill>
          <a:latin typeface="Times New Roman" charset="0"/>
        </a:defRPr>
      </a:lvl3pPr>
      <a:lvl4pPr marL="6953158" indent="-993521" algn="l" defTabSz="17488064" rtl="0" eaLnBrk="0" fontAlgn="base" hangingPunct="0">
        <a:spcBef>
          <a:spcPct val="20000"/>
        </a:spcBef>
        <a:spcAft>
          <a:spcPct val="0"/>
        </a:spcAft>
        <a:defRPr sz="9100">
          <a:solidFill>
            <a:schemeClr val="tx1"/>
          </a:solidFill>
          <a:latin typeface="Times New Roman" charset="0"/>
        </a:defRPr>
      </a:lvl4pPr>
      <a:lvl5pPr marL="8943184" indent="-997997" algn="l" defTabSz="17488064" rtl="0" eaLnBrk="0" fontAlgn="base" hangingPunct="0">
        <a:spcBef>
          <a:spcPct val="20000"/>
        </a:spcBef>
        <a:spcAft>
          <a:spcPct val="0"/>
        </a:spcAft>
        <a:defRPr sz="9100">
          <a:solidFill>
            <a:schemeClr val="tx1"/>
          </a:solidFill>
          <a:latin typeface="Times New Roman" charset="0"/>
        </a:defRPr>
      </a:lvl5pPr>
      <a:lvl6pPr marL="9372815" indent="-997997" algn="l" defTabSz="17488064" rtl="0" fontAlgn="base">
        <a:spcBef>
          <a:spcPct val="20000"/>
        </a:spcBef>
        <a:spcAft>
          <a:spcPct val="0"/>
        </a:spcAft>
        <a:defRPr sz="9100">
          <a:solidFill>
            <a:schemeClr val="tx1"/>
          </a:solidFill>
          <a:latin typeface="Times New Roman" charset="0"/>
        </a:defRPr>
      </a:lvl6pPr>
      <a:lvl7pPr marL="9802446" indent="-997997" algn="l" defTabSz="17488064" rtl="0" fontAlgn="base">
        <a:spcBef>
          <a:spcPct val="20000"/>
        </a:spcBef>
        <a:spcAft>
          <a:spcPct val="0"/>
        </a:spcAft>
        <a:defRPr sz="9100">
          <a:solidFill>
            <a:schemeClr val="tx1"/>
          </a:solidFill>
          <a:latin typeface="Times New Roman" charset="0"/>
        </a:defRPr>
      </a:lvl7pPr>
      <a:lvl8pPr marL="10232077" indent="-997997" algn="l" defTabSz="17488064" rtl="0" fontAlgn="base">
        <a:spcBef>
          <a:spcPct val="20000"/>
        </a:spcBef>
        <a:spcAft>
          <a:spcPct val="0"/>
        </a:spcAft>
        <a:defRPr sz="9100">
          <a:solidFill>
            <a:schemeClr val="tx1"/>
          </a:solidFill>
          <a:latin typeface="Times New Roman" charset="0"/>
        </a:defRPr>
      </a:lvl8pPr>
      <a:lvl9pPr marL="10661707" indent="-997997" algn="l" defTabSz="17488064" rtl="0" fontAlgn="base">
        <a:spcBef>
          <a:spcPct val="20000"/>
        </a:spcBef>
        <a:spcAft>
          <a:spcPct val="0"/>
        </a:spcAft>
        <a:defRPr sz="9100">
          <a:solidFill>
            <a:schemeClr val="tx1"/>
          </a:solidFill>
          <a:latin typeface="Times New Roman" charset="0"/>
        </a:defRPr>
      </a:lvl9pPr>
    </p:bodyStyle>
    <p:otherStyle>
      <a:defPPr>
        <a:defRPr lang="en-US"/>
      </a:defPPr>
      <a:lvl1pPr marL="0" algn="l" defTabSz="859262" rtl="0" eaLnBrk="1" latinLnBrk="0" hangingPunct="1">
        <a:defRPr sz="1700" kern="1200">
          <a:solidFill>
            <a:schemeClr val="tx1"/>
          </a:solidFill>
          <a:latin typeface="+mn-lt"/>
          <a:ea typeface="+mn-ea"/>
          <a:cs typeface="+mn-cs"/>
        </a:defRPr>
      </a:lvl1pPr>
      <a:lvl2pPr marL="429631" algn="l" defTabSz="859262" rtl="0" eaLnBrk="1" latinLnBrk="0" hangingPunct="1">
        <a:defRPr sz="1700" kern="1200">
          <a:solidFill>
            <a:schemeClr val="tx1"/>
          </a:solidFill>
          <a:latin typeface="+mn-lt"/>
          <a:ea typeface="+mn-ea"/>
          <a:cs typeface="+mn-cs"/>
        </a:defRPr>
      </a:lvl2pPr>
      <a:lvl3pPr marL="859262" algn="l" defTabSz="859262" rtl="0" eaLnBrk="1" latinLnBrk="0" hangingPunct="1">
        <a:defRPr sz="1700" kern="1200">
          <a:solidFill>
            <a:schemeClr val="tx1"/>
          </a:solidFill>
          <a:latin typeface="+mn-lt"/>
          <a:ea typeface="+mn-ea"/>
          <a:cs typeface="+mn-cs"/>
        </a:defRPr>
      </a:lvl3pPr>
      <a:lvl4pPr marL="1288893" algn="l" defTabSz="859262" rtl="0" eaLnBrk="1" latinLnBrk="0" hangingPunct="1">
        <a:defRPr sz="1700" kern="1200">
          <a:solidFill>
            <a:schemeClr val="tx1"/>
          </a:solidFill>
          <a:latin typeface="+mn-lt"/>
          <a:ea typeface="+mn-ea"/>
          <a:cs typeface="+mn-cs"/>
        </a:defRPr>
      </a:lvl4pPr>
      <a:lvl5pPr marL="1718523" algn="l" defTabSz="859262" rtl="0" eaLnBrk="1" latinLnBrk="0" hangingPunct="1">
        <a:defRPr sz="1700" kern="1200">
          <a:solidFill>
            <a:schemeClr val="tx1"/>
          </a:solidFill>
          <a:latin typeface="+mn-lt"/>
          <a:ea typeface="+mn-ea"/>
          <a:cs typeface="+mn-cs"/>
        </a:defRPr>
      </a:lvl5pPr>
      <a:lvl6pPr marL="2148154" algn="l" defTabSz="859262" rtl="0" eaLnBrk="1" latinLnBrk="0" hangingPunct="1">
        <a:defRPr sz="1700" kern="1200">
          <a:solidFill>
            <a:schemeClr val="tx1"/>
          </a:solidFill>
          <a:latin typeface="+mn-lt"/>
          <a:ea typeface="+mn-ea"/>
          <a:cs typeface="+mn-cs"/>
        </a:defRPr>
      </a:lvl6pPr>
      <a:lvl7pPr marL="2577785" algn="l" defTabSz="859262" rtl="0" eaLnBrk="1" latinLnBrk="0" hangingPunct="1">
        <a:defRPr sz="1700" kern="1200">
          <a:solidFill>
            <a:schemeClr val="tx1"/>
          </a:solidFill>
          <a:latin typeface="+mn-lt"/>
          <a:ea typeface="+mn-ea"/>
          <a:cs typeface="+mn-cs"/>
        </a:defRPr>
      </a:lvl7pPr>
      <a:lvl8pPr marL="3007416" algn="l" defTabSz="859262" rtl="0" eaLnBrk="1" latinLnBrk="0" hangingPunct="1">
        <a:defRPr sz="1700" kern="1200">
          <a:solidFill>
            <a:schemeClr val="tx1"/>
          </a:solidFill>
          <a:latin typeface="+mn-lt"/>
          <a:ea typeface="+mn-ea"/>
          <a:cs typeface="+mn-cs"/>
        </a:defRPr>
      </a:lvl8pPr>
      <a:lvl9pPr marL="3437047" algn="l" defTabSz="85926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oleObject" Target="../embeddings/oleObject1.bin"/><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40233600" cy="6781800"/>
          </a:xfrm>
          <a:prstGeom prst="rect">
            <a:avLst/>
          </a:prstGeom>
          <a:solidFill>
            <a:srgbClr val="D8E0E0"/>
          </a:solidFill>
          <a:ln w="9525">
            <a:noFill/>
            <a:miter lim="800000"/>
            <a:headEnd/>
            <a:tailEnd/>
          </a:ln>
        </p:spPr>
        <p:txBody>
          <a:bodyPr wrap="none" lIns="85926" tIns="42963" rIns="85926" bIns="42963" anchor="ctr"/>
          <a:lstStyle/>
          <a:p>
            <a:endParaRPr lang="en-US"/>
          </a:p>
        </p:txBody>
      </p:sp>
      <p:sp>
        <p:nvSpPr>
          <p:cNvPr id="1028" name="Rectangle 4"/>
          <p:cNvSpPr>
            <a:spLocks noGrp="1" noChangeAspect="1" noChangeArrowheads="1"/>
          </p:cNvSpPr>
          <p:nvPr>
            <p:ph type="title"/>
          </p:nvPr>
        </p:nvSpPr>
        <p:spPr>
          <a:xfrm>
            <a:off x="9129191" y="801587"/>
            <a:ext cx="24029120" cy="5109091"/>
          </a:xfrm>
          <a:noFill/>
        </p:spPr>
        <p:txBody>
          <a:bodyPr wrap="square" lIns="0" tIns="0" rIns="0" bIns="0">
            <a:spAutoFit/>
          </a:bodyPr>
          <a:lstStyle/>
          <a:p>
            <a:r>
              <a:rPr lang="en-US" sz="9600" dirty="0">
                <a:solidFill>
                  <a:schemeClr val="tx1"/>
                </a:solidFill>
                <a:ea typeface="+mj-lt"/>
                <a:cs typeface="+mj-lt"/>
              </a:rPr>
              <a:t>Characterization of Rare Ovarian Neoplasm Serous </a:t>
            </a:r>
            <a:r>
              <a:rPr lang="en-US" sz="9600" err="1">
                <a:solidFill>
                  <a:schemeClr val="tx1"/>
                </a:solidFill>
                <a:ea typeface="+mj-lt"/>
                <a:cs typeface="+mj-lt"/>
              </a:rPr>
              <a:t>Cystadenofibroma</a:t>
            </a:r>
            <a:r>
              <a:rPr lang="en-US" sz="9600" dirty="0">
                <a:solidFill>
                  <a:schemeClr val="tx1"/>
                </a:solidFill>
                <a:ea typeface="+mj-lt"/>
                <a:cs typeface="+mj-lt"/>
              </a:rPr>
              <a:t> </a:t>
            </a:r>
            <a:br>
              <a:rPr lang="en-US" sz="9600" dirty="0">
                <a:solidFill>
                  <a:schemeClr val="tx1"/>
                </a:solidFill>
                <a:cs typeface="Arial"/>
              </a:rPr>
            </a:br>
            <a:r>
              <a:rPr lang="en-US" sz="5400" dirty="0">
                <a:solidFill>
                  <a:schemeClr val="tx1"/>
                </a:solidFill>
                <a:cs typeface="Arial"/>
              </a:rPr>
              <a:t>Isabel Baird</a:t>
            </a:r>
            <a:r>
              <a:rPr lang="en-US" sz="5400" baseline="30000" dirty="0">
                <a:solidFill>
                  <a:schemeClr val="tx1"/>
                </a:solidFill>
                <a:cs typeface="Arial"/>
              </a:rPr>
              <a:t>1</a:t>
            </a:r>
            <a:r>
              <a:rPr lang="en-US" sz="5400" dirty="0">
                <a:solidFill>
                  <a:schemeClr val="tx1"/>
                </a:solidFill>
                <a:cs typeface="Arial"/>
              </a:rPr>
              <a:t>, Mallory Brignac</a:t>
            </a:r>
            <a:r>
              <a:rPr lang="en-US" sz="5400" baseline="30000" dirty="0">
                <a:solidFill>
                  <a:schemeClr val="tx1"/>
                </a:solidFill>
                <a:cs typeface="Arial"/>
              </a:rPr>
              <a:t>1</a:t>
            </a:r>
            <a:r>
              <a:rPr lang="en-US" sz="5400" dirty="0">
                <a:solidFill>
                  <a:schemeClr val="tx1"/>
                </a:solidFill>
                <a:cs typeface="Arial"/>
              </a:rPr>
              <a:t>, Alexandra Hebert</a:t>
            </a:r>
            <a:r>
              <a:rPr lang="en-US" sz="5400" baseline="30000" dirty="0">
                <a:solidFill>
                  <a:schemeClr val="tx1"/>
                </a:solidFill>
                <a:cs typeface="Arial"/>
              </a:rPr>
              <a:t>1</a:t>
            </a:r>
            <a:r>
              <a:rPr lang="en-US" sz="5400" dirty="0">
                <a:solidFill>
                  <a:schemeClr val="tx1"/>
                </a:solidFill>
                <a:cs typeface="Arial"/>
              </a:rPr>
              <a:t>, Holly Provost, M.D.</a:t>
            </a:r>
            <a:r>
              <a:rPr lang="en-US" sz="5400" baseline="30000" dirty="0">
                <a:solidFill>
                  <a:schemeClr val="tx1"/>
                </a:solidFill>
                <a:cs typeface="Arial"/>
              </a:rPr>
              <a:t>1</a:t>
            </a:r>
            <a:r>
              <a:rPr lang="en-US" sz="9600" dirty="0">
                <a:solidFill>
                  <a:schemeClr val="tx1"/>
                </a:solidFill>
                <a:cs typeface="Arial"/>
              </a:rPr>
              <a:t> </a:t>
            </a:r>
            <a:br>
              <a:rPr lang="en-US" sz="8300" dirty="0"/>
            </a:br>
            <a:r>
              <a:rPr lang="en-US" sz="4400" baseline="30000" dirty="0">
                <a:solidFill>
                  <a:schemeClr val="tx1"/>
                </a:solidFill>
                <a:cs typeface="Arial"/>
              </a:rPr>
              <a:t>1</a:t>
            </a:r>
            <a:r>
              <a:rPr lang="en-US" sz="4400" dirty="0">
                <a:solidFill>
                  <a:schemeClr val="tx1"/>
                </a:solidFill>
                <a:cs typeface="Arial"/>
              </a:rPr>
              <a:t>LSUHSC School of Medicine - New Orleans</a:t>
            </a:r>
            <a:endParaRPr lang="en-US" sz="4400" b="0" dirty="0">
              <a:solidFill>
                <a:schemeClr val="tx1"/>
              </a:solidFill>
              <a:cs typeface="Arial"/>
            </a:endParaRPr>
          </a:p>
        </p:txBody>
      </p:sp>
      <p:graphicFrame>
        <p:nvGraphicFramePr>
          <p:cNvPr id="1026" name="Object 1173"/>
          <p:cNvGraphicFramePr>
            <a:graphicFrameLocks noGrp="1" noChangeAspect="1"/>
          </p:cNvGraphicFramePr>
          <p:nvPr>
            <p:ph sz="quarter" idx="2"/>
          </p:nvPr>
        </p:nvGraphicFramePr>
        <p:xfrm>
          <a:off x="29088080" y="10420262"/>
          <a:ext cx="411480" cy="564424"/>
        </p:xfrm>
        <a:graphic>
          <a:graphicData uri="http://schemas.openxmlformats.org/presentationml/2006/ole">
            <mc:AlternateContent xmlns:mc="http://schemas.openxmlformats.org/markup-compatibility/2006">
              <mc:Choice xmlns:v="urn:schemas-microsoft-com:vml" Requires="v">
                <p:oleObj name="Bitmap Image" r:id="rId3" imgW="514422" imgH="581106" progId="PBrush">
                  <p:embed/>
                </p:oleObj>
              </mc:Choice>
              <mc:Fallback>
                <p:oleObj name="Bitmap Image" r:id="rId3" imgW="514422" imgH="581106" progId="PBrush">
                  <p:embed/>
                  <p:pic>
                    <p:nvPicPr>
                      <p:cNvPr id="0" name="Object 11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8080" y="10420262"/>
                        <a:ext cx="411480" cy="56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1147"/>
          <p:cNvSpPr txBox="1">
            <a:spLocks noChangeArrowheads="1"/>
          </p:cNvSpPr>
          <p:nvPr/>
        </p:nvSpPr>
        <p:spPr bwMode="auto">
          <a:xfrm>
            <a:off x="796014" y="8347503"/>
            <a:ext cx="11210751" cy="5705454"/>
          </a:xfrm>
          <a:prstGeom prst="rect">
            <a:avLst/>
          </a:prstGeom>
          <a:solidFill>
            <a:schemeClr val="bg1"/>
          </a:solidFill>
          <a:ln w="25400">
            <a:solidFill>
              <a:schemeClr val="tx1"/>
            </a:solidFill>
            <a:miter lim="800000"/>
            <a:headEnd type="none" w="sm" len="sm"/>
            <a:tailEnd type="none" w="sm" len="sm"/>
          </a:ln>
        </p:spPr>
        <p:txBody>
          <a:bodyPr lIns="85926" tIns="42963" rIns="85926" bIns="42963" anchor="t"/>
          <a:lstStyle/>
          <a:p>
            <a:r>
              <a:rPr lang="en-US" sz="3000" dirty="0">
                <a:latin typeface="Times New Roman"/>
                <a:cs typeface="Times New Roman"/>
              </a:rPr>
              <a:t>      While cystadenomas of the ovary are one of the most common benign epithelial neoplasms, there is a rare, and comparatively poorly characterized, subtype, the </a:t>
            </a:r>
            <a:r>
              <a:rPr lang="en-US" sz="3000" dirty="0" err="1">
                <a:latin typeface="Times New Roman"/>
                <a:cs typeface="Times New Roman"/>
              </a:rPr>
              <a:t>cystadenofibroma</a:t>
            </a:r>
            <a:r>
              <a:rPr lang="en-US" sz="3000" dirty="0">
                <a:latin typeface="Times New Roman"/>
                <a:cs typeface="Times New Roman"/>
              </a:rPr>
              <a:t>. This tumor accounts for about 1.7% of all ovarian neoplasms (1). According to the literature, the etiology of this type of tumor in some cases is likely a mullerian duct remnant rather than a proliferative neoplasm (1,2). Cystadenomas contain both a dominant cystic component and sometimes a </a:t>
            </a:r>
            <a:r>
              <a:rPr lang="en-US" sz="3000" dirty="0" err="1">
                <a:latin typeface="Times New Roman"/>
                <a:cs typeface="Times New Roman"/>
              </a:rPr>
              <a:t>fibrostromal</a:t>
            </a:r>
            <a:r>
              <a:rPr lang="en-US" sz="3000" dirty="0">
                <a:latin typeface="Times New Roman"/>
                <a:cs typeface="Times New Roman"/>
              </a:rPr>
              <a:t> component.  In contrast to the cystadenoma, the </a:t>
            </a:r>
            <a:r>
              <a:rPr lang="en-US" sz="3000" dirty="0" err="1">
                <a:latin typeface="Times New Roman"/>
                <a:cs typeface="Times New Roman"/>
              </a:rPr>
              <a:t>cystadenofibroma</a:t>
            </a:r>
            <a:r>
              <a:rPr lang="en-US" sz="3000" dirty="0">
                <a:latin typeface="Times New Roman"/>
                <a:cs typeface="Times New Roman"/>
              </a:rPr>
              <a:t> demonstrates a dominant fibrous component. These tumors are classified by epithelial cell types, yielding four categories: serous, mucinous, clear cell, and mixed (3). This case describes a serous </a:t>
            </a:r>
            <a:r>
              <a:rPr lang="en-US" sz="3000" dirty="0" err="1">
                <a:latin typeface="Times New Roman"/>
                <a:cs typeface="Times New Roman"/>
              </a:rPr>
              <a:t>cystadenofibroma</a:t>
            </a:r>
            <a:r>
              <a:rPr lang="en-US" sz="3000" dirty="0">
                <a:latin typeface="Times New Roman"/>
                <a:cs typeface="Times New Roman"/>
              </a:rPr>
              <a:t>, one of the more common subtypes. </a:t>
            </a:r>
            <a:endParaRPr lang="en-US" sz="3000" dirty="0">
              <a:cs typeface="Times New Roman" pitchFamily="18" charset="0"/>
            </a:endParaRPr>
          </a:p>
          <a:p>
            <a:r>
              <a:rPr lang="en-US" sz="2800" dirty="0">
                <a:latin typeface="Times New Roman"/>
                <a:cs typeface="Times New Roman"/>
              </a:rPr>
              <a:t> </a:t>
            </a:r>
            <a:endParaRPr lang="en-US" sz="2800" dirty="0">
              <a:cs typeface="Times New Roman"/>
            </a:endParaRPr>
          </a:p>
          <a:p>
            <a:pPr eaLnBrk="0" hangingPunct="0"/>
            <a:endParaRPr lang="en-US" dirty="0"/>
          </a:p>
        </p:txBody>
      </p:sp>
      <p:sp>
        <p:nvSpPr>
          <p:cNvPr id="1030" name="Rectangle 1148"/>
          <p:cNvSpPr>
            <a:spLocks noChangeArrowheads="1"/>
          </p:cNvSpPr>
          <p:nvPr/>
        </p:nvSpPr>
        <p:spPr bwMode="auto">
          <a:xfrm>
            <a:off x="737594" y="7111887"/>
            <a:ext cx="11272889" cy="1110343"/>
          </a:xfrm>
          <a:prstGeom prst="rect">
            <a:avLst/>
          </a:prstGeom>
          <a:solidFill>
            <a:srgbClr val="D8E0E0"/>
          </a:solidFill>
          <a:ln w="9525">
            <a:noFill/>
            <a:miter lim="800000"/>
            <a:headEnd/>
            <a:tailEnd/>
          </a:ln>
        </p:spPr>
        <p:txBody>
          <a:bodyPr wrap="none" lIns="85926" tIns="42963" rIns="85926" bIns="42963" anchor="ctr"/>
          <a:lstStyle/>
          <a:p>
            <a:pPr algn="ctr"/>
            <a:endParaRPr lang="en-US" dirty="0"/>
          </a:p>
        </p:txBody>
      </p:sp>
      <p:sp>
        <p:nvSpPr>
          <p:cNvPr id="1034" name="Rectangle 1153"/>
          <p:cNvSpPr>
            <a:spLocks noChangeArrowheads="1"/>
          </p:cNvSpPr>
          <p:nvPr/>
        </p:nvSpPr>
        <p:spPr bwMode="auto">
          <a:xfrm>
            <a:off x="723187" y="14414527"/>
            <a:ext cx="11198072" cy="1110343"/>
          </a:xfrm>
          <a:prstGeom prst="rect">
            <a:avLst/>
          </a:prstGeom>
          <a:solidFill>
            <a:srgbClr val="D8E0E0"/>
          </a:solidFill>
          <a:ln w="9525">
            <a:noFill/>
            <a:miter lim="800000"/>
            <a:headEnd/>
            <a:tailEnd/>
          </a:ln>
        </p:spPr>
        <p:txBody>
          <a:bodyPr wrap="none" lIns="85926" tIns="42963" rIns="85926" bIns="42963" anchor="ctr"/>
          <a:lstStyle/>
          <a:p>
            <a:endParaRPr lang="en-US"/>
          </a:p>
        </p:txBody>
      </p:sp>
      <p:sp>
        <p:nvSpPr>
          <p:cNvPr id="1035" name="Rectangle 1154"/>
          <p:cNvSpPr>
            <a:spLocks noChangeArrowheads="1"/>
          </p:cNvSpPr>
          <p:nvPr/>
        </p:nvSpPr>
        <p:spPr bwMode="auto">
          <a:xfrm>
            <a:off x="843931" y="14414528"/>
            <a:ext cx="11184573" cy="1992922"/>
          </a:xfrm>
          <a:prstGeom prst="rect">
            <a:avLst/>
          </a:prstGeom>
          <a:noFill/>
          <a:ln w="9525">
            <a:noFill/>
            <a:miter lim="800000"/>
            <a:headEnd/>
            <a:tailEnd/>
          </a:ln>
        </p:spPr>
        <p:txBody>
          <a:bodyPr lIns="0" tIns="0" rIns="0" bIns="0" anchor="t"/>
          <a:lstStyle/>
          <a:p>
            <a:pPr defTabSz="17488064">
              <a:spcBef>
                <a:spcPct val="20000"/>
              </a:spcBef>
            </a:pPr>
            <a:r>
              <a:rPr lang="en-US" sz="6200" b="1" dirty="0">
                <a:solidFill>
                  <a:srgbClr val="800000"/>
                </a:solidFill>
                <a:latin typeface="Arial"/>
                <a:cs typeface="Arial"/>
              </a:rPr>
              <a:t>Clinical Presentation</a:t>
            </a:r>
            <a:endParaRPr lang="en-US" sz="6200" b="1" dirty="0" err="1">
              <a:solidFill>
                <a:srgbClr val="800000"/>
              </a:solidFill>
              <a:latin typeface="Arial" charset="0"/>
            </a:endParaRPr>
          </a:p>
        </p:txBody>
      </p:sp>
      <p:sp>
        <p:nvSpPr>
          <p:cNvPr id="1036" name="Rectangle 1155"/>
          <p:cNvSpPr>
            <a:spLocks noChangeArrowheads="1"/>
          </p:cNvSpPr>
          <p:nvPr/>
        </p:nvSpPr>
        <p:spPr bwMode="auto">
          <a:xfrm>
            <a:off x="12680860" y="7060644"/>
            <a:ext cx="13350241" cy="1258389"/>
          </a:xfrm>
          <a:prstGeom prst="rect">
            <a:avLst/>
          </a:prstGeom>
          <a:solidFill>
            <a:srgbClr val="D8E0E0"/>
          </a:solidFill>
          <a:ln w="9525">
            <a:noFill/>
            <a:miter lim="800000"/>
            <a:headEnd/>
            <a:tailEnd/>
          </a:ln>
        </p:spPr>
        <p:txBody>
          <a:bodyPr wrap="none" lIns="85926" tIns="42963" rIns="85926" bIns="42963" anchor="ctr"/>
          <a:lstStyle/>
          <a:p>
            <a:endParaRPr lang="en-US"/>
          </a:p>
        </p:txBody>
      </p:sp>
      <p:sp>
        <p:nvSpPr>
          <p:cNvPr id="1037" name="Rectangle 1156"/>
          <p:cNvSpPr>
            <a:spLocks noChangeArrowheads="1"/>
          </p:cNvSpPr>
          <p:nvPr/>
        </p:nvSpPr>
        <p:spPr bwMode="auto">
          <a:xfrm>
            <a:off x="12801602" y="7180218"/>
            <a:ext cx="13217176" cy="1155894"/>
          </a:xfrm>
          <a:prstGeom prst="rect">
            <a:avLst/>
          </a:prstGeom>
          <a:noFill/>
          <a:ln w="9525">
            <a:noFill/>
            <a:miter lim="800000"/>
            <a:headEnd/>
            <a:tailEnd/>
          </a:ln>
        </p:spPr>
        <p:txBody>
          <a:bodyPr lIns="0" tIns="0" rIns="0" bIns="0" anchor="t"/>
          <a:lstStyle/>
          <a:p>
            <a:pPr defTabSz="17488064">
              <a:spcBef>
                <a:spcPct val="20000"/>
              </a:spcBef>
            </a:pPr>
            <a:r>
              <a:rPr lang="en-US" sz="6200" b="1" dirty="0">
                <a:solidFill>
                  <a:srgbClr val="800000"/>
                </a:solidFill>
                <a:latin typeface="Arial"/>
                <a:cs typeface="Arial"/>
              </a:rPr>
              <a:t>Histology of </a:t>
            </a:r>
            <a:r>
              <a:rPr lang="en-US" sz="6200" b="1" dirty="0" err="1">
                <a:solidFill>
                  <a:srgbClr val="800000"/>
                </a:solidFill>
                <a:latin typeface="Arial"/>
                <a:cs typeface="Arial"/>
              </a:rPr>
              <a:t>Cystadenofibroma</a:t>
            </a:r>
            <a:endParaRPr lang="en-US" sz="6200" b="1" dirty="0" err="1">
              <a:solidFill>
                <a:srgbClr val="800000"/>
              </a:solidFill>
              <a:latin typeface="Arial" charset="0"/>
              <a:cs typeface="Arial"/>
            </a:endParaRPr>
          </a:p>
        </p:txBody>
      </p:sp>
      <p:sp>
        <p:nvSpPr>
          <p:cNvPr id="1038" name="Rectangle 1157"/>
          <p:cNvSpPr>
            <a:spLocks noChangeArrowheads="1"/>
          </p:cNvSpPr>
          <p:nvPr/>
        </p:nvSpPr>
        <p:spPr bwMode="auto">
          <a:xfrm>
            <a:off x="12561296" y="17298572"/>
            <a:ext cx="13289280" cy="1036320"/>
          </a:xfrm>
          <a:prstGeom prst="rect">
            <a:avLst/>
          </a:prstGeom>
          <a:solidFill>
            <a:srgbClr val="D8E0E0"/>
          </a:solidFill>
          <a:ln w="9525">
            <a:noFill/>
            <a:miter lim="800000"/>
            <a:headEnd/>
            <a:tailEnd/>
          </a:ln>
        </p:spPr>
        <p:txBody>
          <a:bodyPr wrap="none" lIns="85926" tIns="42963" rIns="85926" bIns="42963" anchor="ctr"/>
          <a:lstStyle/>
          <a:p>
            <a:endParaRPr lang="en-US"/>
          </a:p>
        </p:txBody>
      </p:sp>
      <p:sp>
        <p:nvSpPr>
          <p:cNvPr id="1039" name="Rectangle 1158"/>
          <p:cNvSpPr>
            <a:spLocks noChangeArrowheads="1"/>
          </p:cNvSpPr>
          <p:nvPr/>
        </p:nvSpPr>
        <p:spPr bwMode="auto">
          <a:xfrm>
            <a:off x="12980947" y="17418147"/>
            <a:ext cx="6461760" cy="1036320"/>
          </a:xfrm>
          <a:prstGeom prst="rect">
            <a:avLst/>
          </a:prstGeom>
          <a:noFill/>
          <a:ln w="9525">
            <a:noFill/>
            <a:miter lim="800000"/>
            <a:headEnd/>
            <a:tailEnd/>
          </a:ln>
        </p:spPr>
        <p:txBody>
          <a:bodyPr lIns="0" tIns="0" rIns="0" bIns="0" anchor="t"/>
          <a:lstStyle/>
          <a:p>
            <a:pPr defTabSz="17488064">
              <a:spcBef>
                <a:spcPct val="20000"/>
              </a:spcBef>
            </a:pPr>
            <a:r>
              <a:rPr lang="en-US" sz="6200" b="1" dirty="0">
                <a:solidFill>
                  <a:srgbClr val="800000"/>
                </a:solidFill>
                <a:latin typeface="Arial"/>
                <a:cs typeface="Arial"/>
              </a:rPr>
              <a:t>TVUS</a:t>
            </a:r>
            <a:endParaRPr lang="en-US" sz="6200" b="1" dirty="0">
              <a:solidFill>
                <a:srgbClr val="800000"/>
              </a:solidFill>
              <a:latin typeface="Arial" charset="0"/>
              <a:cs typeface="Arial"/>
            </a:endParaRPr>
          </a:p>
        </p:txBody>
      </p:sp>
      <p:sp>
        <p:nvSpPr>
          <p:cNvPr id="1040" name="Rectangle 1159"/>
          <p:cNvSpPr>
            <a:spLocks noChangeArrowheads="1"/>
          </p:cNvSpPr>
          <p:nvPr/>
        </p:nvSpPr>
        <p:spPr bwMode="auto">
          <a:xfrm>
            <a:off x="26638347" y="18981170"/>
            <a:ext cx="13106400" cy="1110343"/>
          </a:xfrm>
          <a:prstGeom prst="rect">
            <a:avLst/>
          </a:prstGeom>
          <a:solidFill>
            <a:srgbClr val="D8E0E0"/>
          </a:solidFill>
          <a:ln w="9525">
            <a:noFill/>
            <a:miter lim="800000"/>
            <a:headEnd/>
            <a:tailEnd/>
          </a:ln>
        </p:spPr>
        <p:txBody>
          <a:bodyPr wrap="none" lIns="85926" tIns="42963" rIns="85926" bIns="42963" anchor="ctr"/>
          <a:lstStyle/>
          <a:p>
            <a:endParaRPr lang="en-US"/>
          </a:p>
        </p:txBody>
      </p:sp>
      <p:sp>
        <p:nvSpPr>
          <p:cNvPr id="1041" name="Rectangle 1160"/>
          <p:cNvSpPr>
            <a:spLocks noChangeArrowheads="1"/>
          </p:cNvSpPr>
          <p:nvPr/>
        </p:nvSpPr>
        <p:spPr bwMode="auto">
          <a:xfrm>
            <a:off x="26640697" y="19040957"/>
            <a:ext cx="6461760" cy="1036320"/>
          </a:xfrm>
          <a:prstGeom prst="rect">
            <a:avLst/>
          </a:prstGeom>
          <a:noFill/>
          <a:ln w="9525">
            <a:noFill/>
            <a:miter lim="800000"/>
            <a:headEnd/>
            <a:tailEnd/>
          </a:ln>
        </p:spPr>
        <p:txBody>
          <a:bodyPr lIns="0" tIns="0" rIns="0" bIns="0"/>
          <a:lstStyle/>
          <a:p>
            <a:pPr defTabSz="17488064">
              <a:spcBef>
                <a:spcPct val="20000"/>
              </a:spcBef>
            </a:pPr>
            <a:r>
              <a:rPr lang="en-US" sz="6200" b="1" dirty="0">
                <a:solidFill>
                  <a:srgbClr val="800000"/>
                </a:solidFill>
                <a:latin typeface="Arial" charset="0"/>
              </a:rPr>
              <a:t>Conclusions</a:t>
            </a:r>
          </a:p>
        </p:txBody>
      </p:sp>
      <p:sp>
        <p:nvSpPr>
          <p:cNvPr id="1042" name="Rectangle 1161"/>
          <p:cNvSpPr>
            <a:spLocks noChangeArrowheads="1"/>
          </p:cNvSpPr>
          <p:nvPr/>
        </p:nvSpPr>
        <p:spPr bwMode="auto">
          <a:xfrm>
            <a:off x="26639521" y="7106196"/>
            <a:ext cx="12984480" cy="1258389"/>
          </a:xfrm>
          <a:prstGeom prst="rect">
            <a:avLst/>
          </a:prstGeom>
          <a:solidFill>
            <a:srgbClr val="D8E0E0"/>
          </a:solidFill>
          <a:ln w="9525">
            <a:noFill/>
            <a:miter lim="800000"/>
            <a:headEnd/>
            <a:tailEnd/>
          </a:ln>
        </p:spPr>
        <p:txBody>
          <a:bodyPr wrap="none" lIns="85926" tIns="42963" rIns="85926" bIns="42963" anchor="ctr"/>
          <a:lstStyle/>
          <a:p>
            <a:endParaRPr lang="en-US"/>
          </a:p>
        </p:txBody>
      </p:sp>
      <p:sp>
        <p:nvSpPr>
          <p:cNvPr id="1043" name="Rectangle 1162"/>
          <p:cNvSpPr>
            <a:spLocks noChangeArrowheads="1"/>
          </p:cNvSpPr>
          <p:nvPr/>
        </p:nvSpPr>
        <p:spPr bwMode="auto">
          <a:xfrm>
            <a:off x="26700480" y="7106194"/>
            <a:ext cx="6461760" cy="1036320"/>
          </a:xfrm>
          <a:prstGeom prst="rect">
            <a:avLst/>
          </a:prstGeom>
          <a:noFill/>
          <a:ln w="9525">
            <a:noFill/>
            <a:miter lim="800000"/>
            <a:headEnd/>
            <a:tailEnd/>
          </a:ln>
        </p:spPr>
        <p:txBody>
          <a:bodyPr lIns="0" tIns="0" rIns="0" bIns="0" anchor="t"/>
          <a:lstStyle/>
          <a:p>
            <a:pPr defTabSz="17488064">
              <a:spcBef>
                <a:spcPct val="20000"/>
              </a:spcBef>
            </a:pPr>
            <a:r>
              <a:rPr lang="en-US" sz="6200" b="1" dirty="0">
                <a:solidFill>
                  <a:srgbClr val="800000"/>
                </a:solidFill>
                <a:latin typeface="Arial"/>
                <a:cs typeface="Arial"/>
              </a:rPr>
              <a:t>Discussion</a:t>
            </a:r>
          </a:p>
        </p:txBody>
      </p:sp>
      <p:sp>
        <p:nvSpPr>
          <p:cNvPr id="1044" name="Text Box 1163"/>
          <p:cNvSpPr txBox="1">
            <a:spLocks noChangeArrowheads="1"/>
          </p:cNvSpPr>
          <p:nvPr/>
        </p:nvSpPr>
        <p:spPr bwMode="auto">
          <a:xfrm>
            <a:off x="663406" y="15567581"/>
            <a:ext cx="11376241" cy="13050795"/>
          </a:xfrm>
          <a:prstGeom prst="rect">
            <a:avLst/>
          </a:prstGeom>
          <a:solidFill>
            <a:schemeClr val="bg1"/>
          </a:solidFill>
          <a:ln w="25400">
            <a:solidFill>
              <a:schemeClr val="tx1"/>
            </a:solidFill>
            <a:miter lim="800000"/>
            <a:headEnd type="none" w="sm" len="sm"/>
            <a:tailEnd type="none" w="sm" len="sm"/>
          </a:ln>
        </p:spPr>
        <p:txBody>
          <a:bodyPr lIns="85926" tIns="42963" rIns="85926" bIns="42963" anchor="t"/>
          <a:lstStyle/>
          <a:p>
            <a:r>
              <a:rPr lang="en-US" sz="2800" dirty="0">
                <a:latin typeface="Times New Roman"/>
                <a:cs typeface="Times New Roman"/>
              </a:rPr>
              <a:t>    </a:t>
            </a:r>
            <a:r>
              <a:rPr lang="en-US" sz="3000" dirty="0">
                <a:latin typeface="Times New Roman"/>
                <a:cs typeface="Times New Roman"/>
              </a:rPr>
              <a:t> 64-year-old female, G3P3000, who presented with chronic intermittent sharp pelvic pain that typically lasted several minutes with spontaneous resolution. The complex left ovarian mass had been stable on imaging over the previous 2 years with normal tumor markers. The patient had concern over possible malignancy and requested surgical excision. Obstetric history included one vaginal delivery and two cesarean sections. The patient underwent menopause at 41 with an unimpressive menstrual history and denies endometriosis. She has no family history of breast, ovarian, uterine, or colon cancer. Physical examination revealed tenderness in the left adnexal region. Transvaginal ultrasound showed a left ovary 3.7 x 3.4 x 3.3 cm with a cystic area that measured 1.6 x 1.6 x 1.8 cm (Figure 2.5), the uterus measured 6.4 x 2.6 x 4 cm, and the right ovary was not visualized due to bowel gas. </a:t>
            </a:r>
            <a:endParaRPr lang="en-US" sz="3000">
              <a:cs typeface="Times New Roman"/>
            </a:endParaRPr>
          </a:p>
          <a:p>
            <a:r>
              <a:rPr lang="en-US" sz="3000" dirty="0">
                <a:latin typeface="Times New Roman"/>
                <a:cs typeface="Times New Roman"/>
              </a:rPr>
              <a:t>     On pelvic examination, the patient had diffuse hypertonicity and pain to palpation over left pyriformis and </a:t>
            </a:r>
            <a:r>
              <a:rPr lang="en-US" sz="3000" dirty="0" err="1">
                <a:latin typeface="Times New Roman"/>
                <a:cs typeface="Times New Roman"/>
              </a:rPr>
              <a:t>levator</a:t>
            </a:r>
            <a:r>
              <a:rPr lang="en-US" sz="3000" dirty="0">
                <a:latin typeface="Times New Roman"/>
                <a:cs typeface="Times New Roman"/>
              </a:rPr>
              <a:t>. Tumor markers were within the normal range with CEA &lt;1.73, CA-19.9 12.14 and CA-125 13.6.    </a:t>
            </a:r>
            <a:endParaRPr lang="en-US" sz="3000">
              <a:cs typeface="Times New Roman"/>
            </a:endParaRPr>
          </a:p>
          <a:p>
            <a:r>
              <a:rPr lang="en-US" sz="3000" dirty="0">
                <a:latin typeface="Times New Roman"/>
                <a:cs typeface="Times New Roman"/>
              </a:rPr>
              <a:t>Ultimately patient underwent laparoscopic bilateral </a:t>
            </a:r>
            <a:r>
              <a:rPr lang="en-US" sz="3000" err="1">
                <a:latin typeface="Times New Roman"/>
                <a:cs typeface="Times New Roman"/>
              </a:rPr>
              <a:t>salpingoophorectomy</a:t>
            </a:r>
            <a:r>
              <a:rPr lang="en-US" sz="3000" dirty="0">
                <a:latin typeface="Times New Roman"/>
                <a:cs typeface="Times New Roman"/>
              </a:rPr>
              <a:t>. On intraoperative exam, left ovary visualized with multiple clear fluid-filled vesicles. Similar fluid filled vesicles noted along the posterior cul-de-sac. A small portion of peritoneum of posterior cul-de-sac sent to pathology for frozen; specimen confirmed to be old endometriosis lesions. The patient’s operative course was otherwise unremarkable. Pathology revealed the surface of the left ovary measured 3.8 x 2.5 x 3 cm and had multiple clear fluid-filled cysts. Histopathologic findings of the left ovary (Figure 1.1-1.3) revealed serous </a:t>
            </a:r>
            <a:r>
              <a:rPr lang="en-US" sz="3000" err="1">
                <a:latin typeface="Times New Roman"/>
                <a:cs typeface="Times New Roman"/>
              </a:rPr>
              <a:t>cystadenofibroma</a:t>
            </a:r>
            <a:r>
              <a:rPr lang="en-US" sz="3000" dirty="0">
                <a:latin typeface="Times New Roman"/>
                <a:cs typeface="Times New Roman"/>
              </a:rPr>
              <a:t>, numerous cortical inclusion cysts, and no evidence of atypia or malignancy. Postoperative course was uncomplicated and patient is doing well on follow-up. </a:t>
            </a:r>
            <a:endParaRPr lang="en-US" sz="3000" dirty="0">
              <a:cs typeface="Times New Roman"/>
            </a:endParaRPr>
          </a:p>
          <a:p>
            <a:endParaRPr lang="en-US" sz="2800" dirty="0">
              <a:latin typeface="Times New Roman"/>
              <a:cs typeface="Times New Roman"/>
            </a:endParaRPr>
          </a:p>
          <a:p>
            <a:endParaRPr lang="en-US" dirty="0">
              <a:latin typeface="Times New Roman"/>
              <a:cs typeface="Times New Roman"/>
            </a:endParaRPr>
          </a:p>
        </p:txBody>
      </p:sp>
      <p:sp>
        <p:nvSpPr>
          <p:cNvPr id="1045" name="Text Box 1164"/>
          <p:cNvSpPr txBox="1">
            <a:spLocks noChangeArrowheads="1"/>
          </p:cNvSpPr>
          <p:nvPr/>
        </p:nvSpPr>
        <p:spPr bwMode="auto">
          <a:xfrm>
            <a:off x="19258109" y="12592431"/>
            <a:ext cx="6592463" cy="4082645"/>
          </a:xfrm>
          <a:prstGeom prst="rect">
            <a:avLst/>
          </a:prstGeom>
          <a:solidFill>
            <a:schemeClr val="bg1"/>
          </a:solidFill>
          <a:ln w="25400">
            <a:solidFill>
              <a:schemeClr val="tx1"/>
            </a:solidFill>
            <a:miter lim="800000"/>
            <a:headEnd type="none" w="sm" len="sm"/>
            <a:tailEnd type="none" w="sm" len="sm"/>
          </a:ln>
        </p:spPr>
        <p:txBody>
          <a:bodyPr lIns="85926" tIns="42963" rIns="85926" bIns="42963" anchor="t"/>
          <a:lstStyle/>
          <a:p>
            <a:r>
              <a:rPr lang="en-US" sz="2800" b="1" dirty="0">
                <a:latin typeface="Times New Roman"/>
                <a:cs typeface="Times New Roman"/>
              </a:rPr>
              <a:t>Figures 1-3:</a:t>
            </a:r>
            <a:r>
              <a:rPr lang="en-US" sz="2800" dirty="0">
                <a:latin typeface="Times New Roman"/>
                <a:cs typeface="Times New Roman"/>
              </a:rPr>
              <a:t> </a:t>
            </a:r>
            <a:r>
              <a:rPr lang="en-US" sz="2800" i="1" dirty="0">
                <a:latin typeface="Times New Roman"/>
                <a:cs typeface="Times New Roman"/>
              </a:rPr>
              <a:t>H&amp;E images from serous </a:t>
            </a:r>
            <a:r>
              <a:rPr lang="en-US" sz="2800" i="1" err="1">
                <a:latin typeface="Times New Roman"/>
                <a:cs typeface="Times New Roman"/>
              </a:rPr>
              <a:t>cystadenofibroma</a:t>
            </a:r>
            <a:r>
              <a:rPr lang="en-US" sz="2800" i="1" dirty="0">
                <a:latin typeface="Times New Roman"/>
                <a:cs typeface="Times New Roman"/>
              </a:rPr>
              <a:t>. </a:t>
            </a:r>
            <a:r>
              <a:rPr lang="en-US" sz="2800" dirty="0">
                <a:latin typeface="Times New Roman"/>
                <a:cs typeface="Times New Roman"/>
              </a:rPr>
              <a:t>Small cysts lined by a single layer of columnar ciliated epithelium (resembling normal fallopian tube) or cuboidal non-ciliated epithelium (resembling ovarian surface epithelium), surrounded by fibrous stroma. Histological study revealed findings consistent with serous </a:t>
            </a:r>
            <a:r>
              <a:rPr lang="en-US" sz="2800" err="1">
                <a:latin typeface="Times New Roman"/>
                <a:cs typeface="Times New Roman"/>
              </a:rPr>
              <a:t>cystadenofibroma</a:t>
            </a:r>
            <a:r>
              <a:rPr lang="en-US" sz="2800" dirty="0">
                <a:latin typeface="Times New Roman"/>
                <a:cs typeface="Times New Roman"/>
              </a:rPr>
              <a:t>.</a:t>
            </a:r>
            <a:endParaRPr lang="en-US" sz="2800" dirty="0" err="1">
              <a:cs typeface="Times New Roman"/>
            </a:endParaRPr>
          </a:p>
        </p:txBody>
      </p:sp>
      <p:sp>
        <p:nvSpPr>
          <p:cNvPr id="1046" name="Text Box 1165"/>
          <p:cNvSpPr txBox="1">
            <a:spLocks noChangeArrowheads="1"/>
          </p:cNvSpPr>
          <p:nvPr/>
        </p:nvSpPr>
        <p:spPr bwMode="auto">
          <a:xfrm>
            <a:off x="12682037" y="27419776"/>
            <a:ext cx="13289280" cy="1286857"/>
          </a:xfrm>
          <a:prstGeom prst="rect">
            <a:avLst/>
          </a:prstGeom>
          <a:solidFill>
            <a:schemeClr val="bg1"/>
          </a:solidFill>
          <a:ln w="25400">
            <a:solidFill>
              <a:schemeClr val="tx1"/>
            </a:solidFill>
            <a:miter lim="800000"/>
            <a:headEnd type="none" w="sm" len="sm"/>
            <a:tailEnd type="none" w="sm" len="sm"/>
          </a:ln>
        </p:spPr>
        <p:txBody>
          <a:bodyPr lIns="85926" tIns="42963" rIns="85926" bIns="42963" anchor="t"/>
          <a:lstStyle/>
          <a:p>
            <a:pPr eaLnBrk="0" hangingPunct="0"/>
            <a:r>
              <a:rPr lang="en-US" sz="2800" b="1" dirty="0">
                <a:latin typeface="Times New Roman"/>
                <a:cs typeface="Times New Roman"/>
              </a:rPr>
              <a:t>Figure 2:</a:t>
            </a:r>
            <a:r>
              <a:rPr lang="en-US" sz="2800" i="1" dirty="0">
                <a:latin typeface="Times New Roman"/>
                <a:cs typeface="Times New Roman"/>
              </a:rPr>
              <a:t> Comparing TVUS in 2022 (4) to preoperative TVUS in 2024 (5).</a:t>
            </a:r>
            <a:r>
              <a:rPr lang="en-US" sz="2800" dirty="0">
                <a:latin typeface="Times New Roman"/>
                <a:cs typeface="Times New Roman"/>
              </a:rPr>
              <a:t> Left ovarian complex cyst measuring 2.6 x 1.8 x 2.5 cm imaged in 10/13/22 ( 4), and 5 demonstrates a stable complex cyst at 1.6 x 1.6 x 1.8 cm </a:t>
            </a:r>
            <a:r>
              <a:rPr lang="en-US" sz="2800" dirty="0" err="1">
                <a:latin typeface="Times New Roman"/>
                <a:cs typeface="Times New Roman"/>
              </a:rPr>
              <a:t>cm</a:t>
            </a:r>
            <a:r>
              <a:rPr lang="en-US" sz="2800" dirty="0">
                <a:latin typeface="Times New Roman"/>
                <a:cs typeface="Times New Roman"/>
              </a:rPr>
              <a:t> almost two years later on 6/18/24. </a:t>
            </a:r>
            <a:endParaRPr lang="en-US" sz="2800"/>
          </a:p>
        </p:txBody>
      </p:sp>
      <p:sp>
        <p:nvSpPr>
          <p:cNvPr id="1047" name="Text Box 1166"/>
          <p:cNvSpPr txBox="1">
            <a:spLocks noChangeArrowheads="1"/>
          </p:cNvSpPr>
          <p:nvPr/>
        </p:nvSpPr>
        <p:spPr bwMode="auto">
          <a:xfrm>
            <a:off x="26578565" y="8347505"/>
            <a:ext cx="13143903" cy="10242114"/>
          </a:xfrm>
          <a:prstGeom prst="rect">
            <a:avLst/>
          </a:prstGeom>
          <a:solidFill>
            <a:schemeClr val="bg1"/>
          </a:solidFill>
          <a:ln w="25400">
            <a:solidFill>
              <a:schemeClr val="tx1"/>
            </a:solidFill>
            <a:miter lim="800000"/>
            <a:headEnd type="none" w="sm" len="sm"/>
            <a:tailEnd type="none" w="sm" len="sm"/>
          </a:ln>
        </p:spPr>
        <p:txBody>
          <a:bodyPr lIns="85926" tIns="42963" rIns="85926" bIns="42963" anchor="t"/>
          <a:lstStyle/>
          <a:p>
            <a:r>
              <a:rPr lang="en-US" sz="3000" dirty="0">
                <a:latin typeface="Calibri"/>
              </a:rPr>
              <a:t>     </a:t>
            </a:r>
            <a:r>
              <a:rPr lang="en-US" sz="3000" dirty="0">
                <a:latin typeface="Times New Roman"/>
                <a:cs typeface="Times New Roman"/>
              </a:rPr>
              <a:t>Distinguishing </a:t>
            </a:r>
            <a:r>
              <a:rPr lang="en-US" sz="3000" err="1">
                <a:latin typeface="Times New Roman"/>
                <a:cs typeface="Times New Roman"/>
              </a:rPr>
              <a:t>cystadenofibromas</a:t>
            </a:r>
            <a:r>
              <a:rPr lang="en-US" sz="3000" dirty="0">
                <a:latin typeface="Times New Roman"/>
                <a:cs typeface="Times New Roman"/>
              </a:rPr>
              <a:t> from other chronic adnexal masses is necessary to rule out malignancy and determine treatment course. Differential diagnosis includes ovarian cyst, </a:t>
            </a:r>
            <a:r>
              <a:rPr lang="en-US" sz="3000" err="1">
                <a:latin typeface="Times New Roman"/>
                <a:cs typeface="Times New Roman"/>
              </a:rPr>
              <a:t>tubo</a:t>
            </a:r>
            <a:r>
              <a:rPr lang="en-US" sz="3000" dirty="0">
                <a:latin typeface="Times New Roman"/>
                <a:cs typeface="Times New Roman"/>
              </a:rPr>
              <a:t>-ovarian abscess, teratoma, cystadenoma, endometrioma, and malignant tumor. Patients may present with a variety of symptoms that are non-specific. Symptoms that are common in patients with an adnexal mass include pelvic or abdominal pain, dyspareunia, irregular vaginal bleeding, bloating, and symptoms of mass effect such as urinary frequency, constipation, and pelvic pressure (4,5).  A mass may be palpable on physical exam. </a:t>
            </a:r>
            <a:endParaRPr lang="en-US" sz="3000" b="1">
              <a:latin typeface="Times New Roman"/>
              <a:cs typeface="Times New Roman"/>
            </a:endParaRPr>
          </a:p>
          <a:p>
            <a:r>
              <a:rPr lang="en-US" sz="3000" dirty="0">
                <a:latin typeface="Times New Roman"/>
                <a:cs typeface="Times New Roman"/>
              </a:rPr>
              <a:t>     To further characterize the adnexal mass, imaging may be performed. Transvaginal ultrasound is recommended in the evaluation of adnexal masses. </a:t>
            </a:r>
            <a:r>
              <a:rPr lang="en-US" sz="3000" err="1">
                <a:latin typeface="Times New Roman"/>
                <a:cs typeface="Times New Roman"/>
              </a:rPr>
              <a:t>Cystadenofibromas</a:t>
            </a:r>
            <a:r>
              <a:rPr lang="en-US" sz="3000" dirty="0">
                <a:latin typeface="Times New Roman"/>
                <a:cs typeface="Times New Roman"/>
              </a:rPr>
              <a:t> appear as </a:t>
            </a:r>
            <a:r>
              <a:rPr lang="en-US" sz="3000" err="1">
                <a:latin typeface="Times New Roman"/>
                <a:cs typeface="Times New Roman"/>
              </a:rPr>
              <a:t>uni</a:t>
            </a:r>
            <a:r>
              <a:rPr lang="en-US" sz="3000" dirty="0">
                <a:latin typeface="Times New Roman"/>
                <a:cs typeface="Times New Roman"/>
              </a:rPr>
              <a:t>- or multilocular masses with thin walls, anechoic cystic contents, and hyperechoic solid components (3, 6). Blood flow, if detected, is typically peripheral. MR imaging is sometimes performed for adnexal masses. Characteristics of </a:t>
            </a:r>
            <a:r>
              <a:rPr lang="en-US" sz="3000" err="1">
                <a:latin typeface="Times New Roman"/>
                <a:cs typeface="Times New Roman"/>
              </a:rPr>
              <a:t>cystadenofibromas</a:t>
            </a:r>
            <a:r>
              <a:rPr lang="en-US" sz="3000" dirty="0">
                <a:latin typeface="Times New Roman"/>
                <a:cs typeface="Times New Roman"/>
              </a:rPr>
              <a:t> include solid portions with low-intensity T2 signal, thickening of septations with low-intensity T2 signal, and multiple high-intensity T2 signal cysts with low-intensity solid components that has a sponge-like appearance (3, 7). Ultimately, definitive diagnosis is made via biopsy. </a:t>
            </a:r>
            <a:endParaRPr lang="en-US" sz="3000" b="1">
              <a:latin typeface="Times New Roman"/>
              <a:ea typeface="Calibri"/>
              <a:cs typeface="Times New Roman"/>
            </a:endParaRPr>
          </a:p>
          <a:p>
            <a:r>
              <a:rPr lang="en-US" sz="3000" dirty="0">
                <a:latin typeface="Times New Roman"/>
                <a:ea typeface="Calibri"/>
                <a:cs typeface="Calibri"/>
              </a:rPr>
              <a:t>     Treatment of </a:t>
            </a:r>
            <a:r>
              <a:rPr lang="en-US" sz="3000" err="1">
                <a:latin typeface="Times New Roman"/>
                <a:ea typeface="Calibri"/>
                <a:cs typeface="Calibri"/>
              </a:rPr>
              <a:t>cystadenofibroma</a:t>
            </a:r>
            <a:r>
              <a:rPr lang="en-US" sz="3000" dirty="0">
                <a:latin typeface="Times New Roman"/>
                <a:ea typeface="Calibri"/>
                <a:cs typeface="Calibri"/>
              </a:rPr>
              <a:t> is surgical resection. The importance in accurate diagnosis of </a:t>
            </a:r>
            <a:r>
              <a:rPr lang="en-US" sz="3000" err="1">
                <a:latin typeface="Times New Roman"/>
                <a:ea typeface="Calibri"/>
                <a:cs typeface="Calibri"/>
              </a:rPr>
              <a:t>cystadenofibroma</a:t>
            </a:r>
            <a:r>
              <a:rPr lang="en-US" sz="3000" dirty="0">
                <a:latin typeface="Times New Roman"/>
                <a:ea typeface="Calibri"/>
                <a:cs typeface="Calibri"/>
              </a:rPr>
              <a:t> is that, due to its benign nature, surgery could be avoided if the mass is asymptomatic (8). Future considerations for </a:t>
            </a:r>
            <a:r>
              <a:rPr lang="en-US" sz="3000" err="1">
                <a:latin typeface="Times New Roman"/>
                <a:ea typeface="Calibri"/>
                <a:cs typeface="Calibri"/>
              </a:rPr>
              <a:t>cystadenofibromas</a:t>
            </a:r>
            <a:r>
              <a:rPr lang="en-US" sz="3000" dirty="0">
                <a:latin typeface="Times New Roman"/>
                <a:ea typeface="Calibri"/>
                <a:cs typeface="Calibri"/>
              </a:rPr>
              <a:t> include the association of these masses with other gynecologic pathologies such as endometriosis.</a:t>
            </a:r>
            <a:endParaRPr lang="en-US" sz="3000">
              <a:latin typeface="Times New Roman"/>
              <a:cs typeface="Times New Roman"/>
            </a:endParaRPr>
          </a:p>
        </p:txBody>
      </p:sp>
      <p:sp>
        <p:nvSpPr>
          <p:cNvPr id="1048" name="Text Box 1167"/>
          <p:cNvSpPr txBox="1">
            <a:spLocks noChangeArrowheads="1"/>
          </p:cNvSpPr>
          <p:nvPr/>
        </p:nvSpPr>
        <p:spPr bwMode="auto">
          <a:xfrm>
            <a:off x="26639523" y="20134220"/>
            <a:ext cx="13045440" cy="3820717"/>
          </a:xfrm>
          <a:prstGeom prst="rect">
            <a:avLst/>
          </a:prstGeom>
          <a:solidFill>
            <a:schemeClr val="bg1"/>
          </a:solidFill>
          <a:ln w="25400">
            <a:solidFill>
              <a:schemeClr val="tx1"/>
            </a:solidFill>
            <a:miter lim="800000"/>
            <a:headEnd type="none" w="sm" len="sm"/>
            <a:tailEnd type="none" w="sm" len="sm"/>
          </a:ln>
        </p:spPr>
        <p:txBody>
          <a:bodyPr lIns="85926" tIns="42963" rIns="85926" bIns="42963" anchor="t"/>
          <a:lstStyle/>
          <a:p>
            <a:r>
              <a:rPr lang="en-US" sz="2800" dirty="0">
                <a:latin typeface="Times New Roman"/>
                <a:ea typeface="Calibri"/>
                <a:cs typeface="Calibri"/>
              </a:rPr>
              <a:t>     Due to rarity and lack of research, the </a:t>
            </a:r>
            <a:r>
              <a:rPr lang="en-US" sz="2800" dirty="0" err="1">
                <a:latin typeface="Times New Roman"/>
                <a:ea typeface="Calibri"/>
                <a:cs typeface="Calibri"/>
              </a:rPr>
              <a:t>cystadenofibroma</a:t>
            </a:r>
            <a:r>
              <a:rPr lang="en-US" sz="2800" dirty="0">
                <a:latin typeface="Times New Roman"/>
                <a:ea typeface="Calibri"/>
                <a:cs typeface="Calibri"/>
              </a:rPr>
              <a:t> can be mistaken for malignancy. The value of this case report lies in further characterization as well as delineation of this benign mass from malignant masses that require more aggressive management. In regards to </a:t>
            </a:r>
            <a:r>
              <a:rPr lang="en-US" sz="2800" dirty="0" err="1">
                <a:latin typeface="Times New Roman"/>
                <a:ea typeface="Calibri"/>
                <a:cs typeface="Calibri"/>
              </a:rPr>
              <a:t>cystadenofibroma</a:t>
            </a:r>
            <a:r>
              <a:rPr lang="en-US" sz="2800" dirty="0">
                <a:latin typeface="Times New Roman"/>
                <a:ea typeface="Calibri"/>
                <a:cs typeface="Calibri"/>
              </a:rPr>
              <a:t>, the mass may appear multiloculated with serous and fibrous </a:t>
            </a:r>
            <a:r>
              <a:rPr lang="en-US" sz="2800" dirty="0" err="1">
                <a:latin typeface="Times New Roman"/>
                <a:ea typeface="Calibri"/>
                <a:cs typeface="Calibri"/>
              </a:rPr>
              <a:t>compinents</a:t>
            </a:r>
            <a:r>
              <a:rPr lang="en-US" sz="2800" dirty="0">
                <a:latin typeface="Times New Roman"/>
                <a:ea typeface="Calibri"/>
                <a:cs typeface="Calibri"/>
              </a:rPr>
              <a:t>, but </a:t>
            </a:r>
            <a:r>
              <a:rPr lang="en-US" sz="2800" dirty="0" err="1">
                <a:latin typeface="Times New Roman"/>
                <a:ea typeface="Calibri"/>
                <a:cs typeface="Calibri"/>
              </a:rPr>
              <a:t>histopathologcally</a:t>
            </a:r>
            <a:r>
              <a:rPr lang="en-US" sz="2800" dirty="0">
                <a:latin typeface="Times New Roman"/>
                <a:ea typeface="Calibri"/>
                <a:cs typeface="Calibri"/>
              </a:rPr>
              <a:t> without evidence of malignancy or atypia.   Further areas of research beyond characterization of the neoplasm could be exploring the correlation of the </a:t>
            </a:r>
            <a:r>
              <a:rPr lang="en-US" sz="2800" dirty="0" err="1">
                <a:latin typeface="Times New Roman"/>
                <a:ea typeface="Calibri"/>
                <a:cs typeface="Calibri"/>
              </a:rPr>
              <a:t>cystadenofibroma</a:t>
            </a:r>
            <a:r>
              <a:rPr lang="en-US" sz="2800" dirty="0">
                <a:latin typeface="Times New Roman"/>
                <a:ea typeface="Calibri"/>
                <a:cs typeface="Calibri"/>
              </a:rPr>
              <a:t> to other pathologic specimen findings, such as incidental endometriosis found concurrently in this patient.</a:t>
            </a:r>
          </a:p>
        </p:txBody>
      </p:sp>
      <p:sp>
        <p:nvSpPr>
          <p:cNvPr id="1049" name="Rectangle 1149"/>
          <p:cNvSpPr>
            <a:spLocks noGrp="1" noChangeArrowheads="1"/>
          </p:cNvSpPr>
          <p:nvPr>
            <p:ph type="body" sz="half" idx="1"/>
          </p:nvPr>
        </p:nvSpPr>
        <p:spPr>
          <a:xfrm>
            <a:off x="1583325" y="7171321"/>
            <a:ext cx="10282321" cy="22585867"/>
          </a:xfrm>
          <a:noFill/>
        </p:spPr>
        <p:txBody>
          <a:bodyPr/>
          <a:lstStyle/>
          <a:p>
            <a:pPr marL="0" indent="0" eaLnBrk="1" hangingPunct="1"/>
            <a:r>
              <a:rPr lang="en-US" sz="6200" b="1" dirty="0">
                <a:solidFill>
                  <a:srgbClr val="800000"/>
                </a:solidFill>
                <a:cs typeface="Arial"/>
              </a:rPr>
              <a:t>Introduction</a:t>
            </a:r>
            <a:endParaRPr lang="en-US" sz="6200" b="1" dirty="0">
              <a:solidFill>
                <a:srgbClr val="800000"/>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3122" y="1829698"/>
            <a:ext cx="7620000" cy="3104444"/>
          </a:xfrm>
          <a:prstGeom prst="rect">
            <a:avLst/>
          </a:prstGeom>
        </p:spPr>
      </p:pic>
      <p:pic>
        <p:nvPicPr>
          <p:cNvPr id="26" name="Picture 25" descr="LSUHSC_Seal.jpg">
            <a:extLst>
              <a:ext uri="{FF2B5EF4-FFF2-40B4-BE49-F238E27FC236}">
                <a16:creationId xmlns:a16="http://schemas.microsoft.com/office/drawing/2014/main" id="{975DEA4E-58F2-AA4A-BEAB-C3CAEA56B4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98414" y="1544081"/>
            <a:ext cx="3599013" cy="3708076"/>
          </a:xfrm>
          <a:prstGeom prst="rect">
            <a:avLst/>
          </a:prstGeom>
          <a:noFill/>
        </p:spPr>
      </p:pic>
      <p:pic>
        <p:nvPicPr>
          <p:cNvPr id="5" name="Picture 4" descr="A pink and white cell&#10;&#10;AI-generated content may be incorrect.">
            <a:extLst>
              <a:ext uri="{FF2B5EF4-FFF2-40B4-BE49-F238E27FC236}">
                <a16:creationId xmlns:a16="http://schemas.microsoft.com/office/drawing/2014/main" id="{EA8964CD-B6A7-561E-BE51-69A2674938C2}"/>
              </a:ext>
            </a:extLst>
          </p:cNvPr>
          <p:cNvPicPr>
            <a:picLocks noChangeAspect="1"/>
          </p:cNvPicPr>
          <p:nvPr/>
        </p:nvPicPr>
        <p:blipFill>
          <a:blip r:embed="rId7"/>
          <a:stretch>
            <a:fillRect/>
          </a:stretch>
        </p:blipFill>
        <p:spPr>
          <a:xfrm>
            <a:off x="12675053" y="8394895"/>
            <a:ext cx="6556145" cy="4142935"/>
          </a:xfrm>
          <a:prstGeom prst="rect">
            <a:avLst/>
          </a:prstGeom>
        </p:spPr>
      </p:pic>
      <p:pic>
        <p:nvPicPr>
          <p:cNvPr id="6" name="Picture 5" descr="A pink and white cell&#10;&#10;AI-generated content may be incorrect.">
            <a:extLst>
              <a:ext uri="{FF2B5EF4-FFF2-40B4-BE49-F238E27FC236}">
                <a16:creationId xmlns:a16="http://schemas.microsoft.com/office/drawing/2014/main" id="{6776F6D1-7AC1-7CB9-BDFD-7B6F1ADE2C2A}"/>
              </a:ext>
            </a:extLst>
          </p:cNvPr>
          <p:cNvPicPr>
            <a:picLocks noChangeAspect="1"/>
          </p:cNvPicPr>
          <p:nvPr/>
        </p:nvPicPr>
        <p:blipFill>
          <a:blip r:embed="rId8"/>
          <a:stretch>
            <a:fillRect/>
          </a:stretch>
        </p:blipFill>
        <p:spPr>
          <a:xfrm>
            <a:off x="12675055" y="12580034"/>
            <a:ext cx="6556146" cy="4202720"/>
          </a:xfrm>
          <a:prstGeom prst="rect">
            <a:avLst/>
          </a:prstGeom>
        </p:spPr>
      </p:pic>
      <p:pic>
        <p:nvPicPr>
          <p:cNvPr id="7" name="Picture 6" descr="A pink and white cell&#10;&#10;AI-generated content may be incorrect.">
            <a:extLst>
              <a:ext uri="{FF2B5EF4-FFF2-40B4-BE49-F238E27FC236}">
                <a16:creationId xmlns:a16="http://schemas.microsoft.com/office/drawing/2014/main" id="{84801748-6F55-1607-7975-AE75C9BA76C6}"/>
              </a:ext>
            </a:extLst>
          </p:cNvPr>
          <p:cNvPicPr>
            <a:picLocks noChangeAspect="1"/>
          </p:cNvPicPr>
          <p:nvPr/>
        </p:nvPicPr>
        <p:blipFill>
          <a:blip r:embed="rId9"/>
          <a:stretch>
            <a:fillRect/>
          </a:stretch>
        </p:blipFill>
        <p:spPr>
          <a:xfrm>
            <a:off x="19251125" y="8394897"/>
            <a:ext cx="6594829" cy="4149968"/>
          </a:xfrm>
          <a:prstGeom prst="rect">
            <a:avLst/>
          </a:prstGeom>
        </p:spPr>
      </p:pic>
      <p:pic>
        <p:nvPicPr>
          <p:cNvPr id="9" name="Picture 8" descr="Ultrasound of a baby&#10;&#10;AI-generated content may be incorrect.">
            <a:extLst>
              <a:ext uri="{FF2B5EF4-FFF2-40B4-BE49-F238E27FC236}">
                <a16:creationId xmlns:a16="http://schemas.microsoft.com/office/drawing/2014/main" id="{B6963363-1347-3625-1232-AB9CE4A51BA6}"/>
              </a:ext>
            </a:extLst>
          </p:cNvPr>
          <p:cNvPicPr>
            <a:picLocks noChangeAspect="1"/>
          </p:cNvPicPr>
          <p:nvPr/>
        </p:nvPicPr>
        <p:blipFill>
          <a:blip r:embed="rId10"/>
          <a:stretch>
            <a:fillRect/>
          </a:stretch>
        </p:blipFill>
        <p:spPr>
          <a:xfrm>
            <a:off x="13564760" y="18392116"/>
            <a:ext cx="11366872" cy="4529064"/>
          </a:xfrm>
          <a:prstGeom prst="rect">
            <a:avLst/>
          </a:prstGeom>
        </p:spPr>
      </p:pic>
      <p:pic>
        <p:nvPicPr>
          <p:cNvPr id="10" name="Picture 9" descr="m Is &#10;TRANS &#10;, TDANSVAG NO_N-OB (XPD) ">
            <a:extLst>
              <a:ext uri="{FF2B5EF4-FFF2-40B4-BE49-F238E27FC236}">
                <a16:creationId xmlns:a16="http://schemas.microsoft.com/office/drawing/2014/main" id="{7911D029-17AE-6A14-0ED4-55A051FD3C44}"/>
              </a:ext>
            </a:extLst>
          </p:cNvPr>
          <p:cNvPicPr>
            <a:picLocks noChangeAspect="1"/>
          </p:cNvPicPr>
          <p:nvPr/>
        </p:nvPicPr>
        <p:blipFill>
          <a:blip r:embed="rId11"/>
          <a:stretch>
            <a:fillRect/>
          </a:stretch>
        </p:blipFill>
        <p:spPr>
          <a:xfrm>
            <a:off x="13564761" y="22981405"/>
            <a:ext cx="11366873" cy="4378421"/>
          </a:xfrm>
          <a:prstGeom prst="rect">
            <a:avLst/>
          </a:prstGeom>
        </p:spPr>
      </p:pic>
      <p:sp>
        <p:nvSpPr>
          <p:cNvPr id="2" name="TextBox 1">
            <a:extLst>
              <a:ext uri="{FF2B5EF4-FFF2-40B4-BE49-F238E27FC236}">
                <a16:creationId xmlns:a16="http://schemas.microsoft.com/office/drawing/2014/main" id="{ABD36F44-5C92-1AC4-549C-955FE2A93046}"/>
              </a:ext>
            </a:extLst>
          </p:cNvPr>
          <p:cNvSpPr txBox="1"/>
          <p:nvPr/>
        </p:nvSpPr>
        <p:spPr>
          <a:xfrm>
            <a:off x="24531759" y="21912747"/>
            <a:ext cx="651434" cy="44627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Times New Roman"/>
              </a:rPr>
              <a:t>4</a:t>
            </a:r>
          </a:p>
        </p:txBody>
      </p:sp>
      <p:sp>
        <p:nvSpPr>
          <p:cNvPr id="8" name="TextBox 7">
            <a:extLst>
              <a:ext uri="{FF2B5EF4-FFF2-40B4-BE49-F238E27FC236}">
                <a16:creationId xmlns:a16="http://schemas.microsoft.com/office/drawing/2014/main" id="{288CDD4D-336A-962B-8E05-346A40148806}"/>
              </a:ext>
            </a:extLst>
          </p:cNvPr>
          <p:cNvSpPr txBox="1"/>
          <p:nvPr/>
        </p:nvSpPr>
        <p:spPr>
          <a:xfrm>
            <a:off x="24533838" y="26396823"/>
            <a:ext cx="531868" cy="44627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Times New Roman"/>
                <a:cs typeface="Times New Roman"/>
              </a:rPr>
              <a:t>5</a:t>
            </a:r>
            <a:endParaRPr lang="en-US" dirty="0">
              <a:cs typeface="Times New Roman"/>
            </a:endParaRPr>
          </a:p>
        </p:txBody>
      </p:sp>
      <p:sp>
        <p:nvSpPr>
          <p:cNvPr id="3" name="TextBox 2">
            <a:extLst>
              <a:ext uri="{FF2B5EF4-FFF2-40B4-BE49-F238E27FC236}">
                <a16:creationId xmlns:a16="http://schemas.microsoft.com/office/drawing/2014/main" id="{DC6E66B4-4112-A4B7-DD54-3155A3680BB9}"/>
              </a:ext>
            </a:extLst>
          </p:cNvPr>
          <p:cNvSpPr txBox="1"/>
          <p:nvPr/>
        </p:nvSpPr>
        <p:spPr>
          <a:xfrm>
            <a:off x="18555687" y="16232917"/>
            <a:ext cx="651434" cy="44627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Times New Roman"/>
              </a:rPr>
              <a:t>3</a:t>
            </a:r>
          </a:p>
        </p:txBody>
      </p:sp>
      <p:sp>
        <p:nvSpPr>
          <p:cNvPr id="11" name="TextBox 10">
            <a:extLst>
              <a:ext uri="{FF2B5EF4-FFF2-40B4-BE49-F238E27FC236}">
                <a16:creationId xmlns:a16="http://schemas.microsoft.com/office/drawing/2014/main" id="{EE4BFAC2-36E0-56B7-3726-97090351BE6F}"/>
              </a:ext>
            </a:extLst>
          </p:cNvPr>
          <p:cNvSpPr txBox="1"/>
          <p:nvPr/>
        </p:nvSpPr>
        <p:spPr>
          <a:xfrm>
            <a:off x="25191551" y="11928202"/>
            <a:ext cx="651434" cy="44627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Times New Roman"/>
              </a:rPr>
              <a:t>2</a:t>
            </a:r>
          </a:p>
        </p:txBody>
      </p:sp>
      <p:sp>
        <p:nvSpPr>
          <p:cNvPr id="12" name="TextBox 11">
            <a:extLst>
              <a:ext uri="{FF2B5EF4-FFF2-40B4-BE49-F238E27FC236}">
                <a16:creationId xmlns:a16="http://schemas.microsoft.com/office/drawing/2014/main" id="{F85EAB13-E578-7ED1-0746-422196A2C9FB}"/>
              </a:ext>
            </a:extLst>
          </p:cNvPr>
          <p:cNvSpPr txBox="1"/>
          <p:nvPr/>
        </p:nvSpPr>
        <p:spPr>
          <a:xfrm>
            <a:off x="18555709" y="11928200"/>
            <a:ext cx="651432" cy="44627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Times New Roman"/>
              </a:rPr>
              <a:t>1</a:t>
            </a:r>
          </a:p>
        </p:txBody>
      </p:sp>
      <p:sp>
        <p:nvSpPr>
          <p:cNvPr id="13" name="Rectangle 1159">
            <a:extLst>
              <a:ext uri="{FF2B5EF4-FFF2-40B4-BE49-F238E27FC236}">
                <a16:creationId xmlns:a16="http://schemas.microsoft.com/office/drawing/2014/main" id="{5E53BE4A-BBAB-F6CC-9FDF-77467E4343C9}"/>
              </a:ext>
            </a:extLst>
          </p:cNvPr>
          <p:cNvSpPr>
            <a:spLocks noChangeArrowheads="1"/>
          </p:cNvSpPr>
          <p:nvPr/>
        </p:nvSpPr>
        <p:spPr bwMode="auto">
          <a:xfrm>
            <a:off x="26521119" y="24601212"/>
            <a:ext cx="13106400" cy="1110343"/>
          </a:xfrm>
          <a:prstGeom prst="rect">
            <a:avLst/>
          </a:prstGeom>
          <a:solidFill>
            <a:srgbClr val="D8E0E0"/>
          </a:solidFill>
          <a:ln w="9525">
            <a:noFill/>
            <a:miter lim="800000"/>
            <a:headEnd/>
            <a:tailEnd/>
          </a:ln>
        </p:spPr>
        <p:txBody>
          <a:bodyPr wrap="none" lIns="85926" tIns="42963" rIns="85926" bIns="42963" anchor="ctr"/>
          <a:lstStyle/>
          <a:p>
            <a:endParaRPr lang="en-US"/>
          </a:p>
        </p:txBody>
      </p:sp>
      <p:sp>
        <p:nvSpPr>
          <p:cNvPr id="15" name="Rectangle 1160">
            <a:extLst>
              <a:ext uri="{FF2B5EF4-FFF2-40B4-BE49-F238E27FC236}">
                <a16:creationId xmlns:a16="http://schemas.microsoft.com/office/drawing/2014/main" id="{888B3D56-9207-1D92-9739-57719EE5584B}"/>
              </a:ext>
            </a:extLst>
          </p:cNvPr>
          <p:cNvSpPr>
            <a:spLocks noChangeArrowheads="1"/>
          </p:cNvSpPr>
          <p:nvPr/>
        </p:nvSpPr>
        <p:spPr bwMode="auto">
          <a:xfrm>
            <a:off x="26702817" y="24661000"/>
            <a:ext cx="6461760" cy="1036320"/>
          </a:xfrm>
          <a:prstGeom prst="rect">
            <a:avLst/>
          </a:prstGeom>
          <a:noFill/>
          <a:ln w="9525">
            <a:noFill/>
            <a:miter lim="800000"/>
            <a:headEnd/>
            <a:tailEnd/>
          </a:ln>
        </p:spPr>
        <p:txBody>
          <a:bodyPr lIns="0" tIns="0" rIns="0" bIns="0" anchor="t"/>
          <a:lstStyle/>
          <a:p>
            <a:pPr defTabSz="17488064">
              <a:spcBef>
                <a:spcPct val="20000"/>
              </a:spcBef>
            </a:pPr>
            <a:r>
              <a:rPr lang="en-US" sz="6200" b="1" dirty="0">
                <a:solidFill>
                  <a:srgbClr val="800000"/>
                </a:solidFill>
                <a:latin typeface="Arial" charset="0"/>
                <a:cs typeface="Arial"/>
              </a:rPr>
              <a:t>References</a:t>
            </a:r>
          </a:p>
        </p:txBody>
      </p:sp>
      <p:sp>
        <p:nvSpPr>
          <p:cNvPr id="16" name="TextBox 15">
            <a:extLst>
              <a:ext uri="{FF2B5EF4-FFF2-40B4-BE49-F238E27FC236}">
                <a16:creationId xmlns:a16="http://schemas.microsoft.com/office/drawing/2014/main" id="{A310271C-7AA1-5062-596E-D2230CB9F086}"/>
              </a:ext>
            </a:extLst>
          </p:cNvPr>
          <p:cNvSpPr txBox="1"/>
          <p:nvPr/>
        </p:nvSpPr>
        <p:spPr>
          <a:xfrm>
            <a:off x="26695359" y="25956752"/>
            <a:ext cx="12925618" cy="324704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AutoNum type="arabicPeriod"/>
            </a:pPr>
            <a:r>
              <a:rPr lang="en-US" sz="1300" dirty="0">
                <a:latin typeface="Times New Roman"/>
                <a:cs typeface="Times New Roman"/>
              </a:rPr>
              <a:t>Erra S, </a:t>
            </a:r>
            <a:r>
              <a:rPr lang="en-US" sz="1300" err="1">
                <a:latin typeface="Times New Roman"/>
                <a:cs typeface="Times New Roman"/>
              </a:rPr>
              <a:t>Costamagna</a:t>
            </a:r>
            <a:r>
              <a:rPr lang="en-US" sz="1300" dirty="0">
                <a:latin typeface="Times New Roman"/>
                <a:cs typeface="Times New Roman"/>
              </a:rPr>
              <a:t> D. Serous </a:t>
            </a:r>
            <a:r>
              <a:rPr lang="en-US" sz="1300" err="1">
                <a:latin typeface="Times New Roman"/>
                <a:cs typeface="Times New Roman"/>
              </a:rPr>
              <a:t>cystadenofibroma</a:t>
            </a:r>
            <a:r>
              <a:rPr lang="en-US" sz="1300" dirty="0">
                <a:latin typeface="Times New Roman"/>
                <a:cs typeface="Times New Roman"/>
              </a:rPr>
              <a:t> of the fallopian tube: case report and literature review. G </a:t>
            </a:r>
            <a:r>
              <a:rPr lang="en-US" sz="1300" err="1">
                <a:latin typeface="Times New Roman"/>
                <a:cs typeface="Times New Roman"/>
              </a:rPr>
              <a:t>Chir</a:t>
            </a:r>
            <a:r>
              <a:rPr lang="en-US" sz="1300" dirty="0">
                <a:latin typeface="Times New Roman"/>
                <a:cs typeface="Times New Roman"/>
              </a:rPr>
              <a:t>. 2012 Jan-Feb;33(1-2):31-3. PMID: 22357436. </a:t>
            </a:r>
            <a:endParaRPr lang="en-US" sz="1300">
              <a:latin typeface="Times New Roman"/>
              <a:cs typeface="Times New Roman"/>
            </a:endParaRPr>
          </a:p>
          <a:p>
            <a:pPr marL="285750" indent="-285750">
              <a:buAutoNum type="arabicPeriod"/>
            </a:pPr>
            <a:r>
              <a:rPr lang="en-US" sz="1300" dirty="0">
                <a:latin typeface="Times New Roman"/>
                <a:cs typeface="Times New Roman"/>
              </a:rPr>
              <a:t>Vinson NM and Kauffman RP. Laparoscopic Management of Large Serous </a:t>
            </a:r>
            <a:r>
              <a:rPr lang="en-US" sz="1300" err="1">
                <a:latin typeface="Times New Roman"/>
                <a:cs typeface="Times New Roman"/>
              </a:rPr>
              <a:t>Cystadenofibroma</a:t>
            </a:r>
            <a:r>
              <a:rPr lang="en-US" sz="1300" dirty="0">
                <a:latin typeface="Times New Roman"/>
                <a:cs typeface="Times New Roman"/>
              </a:rPr>
              <a:t> of the Fallopian Tube: A Case Report. Journal of Minimally Invasive Gynecology, Volume 23, Issue 7, S225 – S226.  </a:t>
            </a:r>
          </a:p>
          <a:p>
            <a:pPr marL="285750" indent="-285750">
              <a:buAutoNum type="arabicPeriod"/>
            </a:pPr>
            <a:r>
              <a:rPr lang="en-US" sz="1300" dirty="0">
                <a:latin typeface="Times New Roman"/>
                <a:cs typeface="Times New Roman"/>
              </a:rPr>
              <a:t>Choi JI, Park SB, Han BH, Kim YH, Lee YH, Park HJ, Lee ES. Imaging features of complex solid and </a:t>
            </a:r>
            <a:r>
              <a:rPr lang="en-US" sz="1300" err="1">
                <a:latin typeface="Times New Roman"/>
                <a:cs typeface="Times New Roman"/>
              </a:rPr>
              <a:t>multicystic</a:t>
            </a:r>
            <a:r>
              <a:rPr lang="en-US" sz="1300" dirty="0">
                <a:latin typeface="Times New Roman"/>
                <a:cs typeface="Times New Roman"/>
              </a:rPr>
              <a:t> ovarian lesions: proposed algorithm for differential diagnosis. Clin Imaging. 2016 Jan-Feb;40(1):46-56. </a:t>
            </a:r>
            <a:r>
              <a:rPr lang="en-US" sz="1300" err="1">
                <a:latin typeface="Times New Roman"/>
                <a:cs typeface="Times New Roman"/>
              </a:rPr>
              <a:t>doi</a:t>
            </a:r>
            <a:r>
              <a:rPr lang="en-US" sz="1300" dirty="0">
                <a:latin typeface="Times New Roman"/>
                <a:cs typeface="Times New Roman"/>
              </a:rPr>
              <a:t>: 10.1016/j.clinimag.2015.06.008. </a:t>
            </a:r>
            <a:r>
              <a:rPr lang="en-US" sz="1300" err="1">
                <a:latin typeface="Times New Roman"/>
                <a:cs typeface="Times New Roman"/>
              </a:rPr>
              <a:t>Epub</a:t>
            </a:r>
            <a:r>
              <a:rPr lang="en-US" sz="1300" dirty="0">
                <a:latin typeface="Times New Roman"/>
                <a:cs typeface="Times New Roman"/>
              </a:rPr>
              <a:t> 2015 Jul 17. PMID: 26277385. </a:t>
            </a:r>
          </a:p>
          <a:p>
            <a:pPr marL="285750" indent="-285750">
              <a:buAutoNum type="arabicPeriod"/>
            </a:pPr>
            <a:r>
              <a:rPr lang="en-US" sz="1300" dirty="0">
                <a:latin typeface="Times New Roman"/>
                <a:cs typeface="Times New Roman"/>
              </a:rPr>
              <a:t>Biggs WS, Marks ST. Diagnosis and Management of Adnexal Masses. Am Fam Physician. 2016 Apr 15;93(8):676-81. PMID: 27175840. </a:t>
            </a:r>
          </a:p>
          <a:p>
            <a:pPr marL="285750" indent="-285750">
              <a:buAutoNum type="arabicPeriod"/>
            </a:pPr>
            <a:r>
              <a:rPr lang="en-US" sz="1300" err="1">
                <a:latin typeface="Times New Roman"/>
                <a:cs typeface="Times New Roman"/>
              </a:rPr>
              <a:t>Attanucci</a:t>
            </a:r>
            <a:r>
              <a:rPr lang="en-US" sz="1300" dirty="0">
                <a:latin typeface="Times New Roman"/>
                <a:cs typeface="Times New Roman"/>
              </a:rPr>
              <a:t> CA, Ball HG, Zweizig SL, Chen AH. Differences in symptoms between patients with benign and malignant ovarian neoplasms. Am J Obstet Gynecol. 2004 May;190(5):1435-7. </a:t>
            </a:r>
            <a:r>
              <a:rPr lang="en-US" sz="1300" err="1">
                <a:latin typeface="Times New Roman"/>
                <a:cs typeface="Times New Roman"/>
              </a:rPr>
              <a:t>doi</a:t>
            </a:r>
            <a:r>
              <a:rPr lang="en-US" sz="1300" dirty="0">
                <a:latin typeface="Times New Roman"/>
                <a:cs typeface="Times New Roman"/>
              </a:rPr>
              <a:t>: 10.1016/j.ajog.2004.01.077. PMID: 15167861. </a:t>
            </a:r>
          </a:p>
          <a:p>
            <a:pPr marL="285750" indent="-285750">
              <a:buAutoNum type="arabicPeriod"/>
            </a:pPr>
            <a:r>
              <a:rPr lang="en-US" sz="1300" dirty="0">
                <a:latin typeface="Times New Roman"/>
                <a:cs typeface="Times New Roman"/>
              </a:rPr>
              <a:t>Alcázar JL, </a:t>
            </a:r>
            <a:r>
              <a:rPr lang="en-US" sz="1300" err="1">
                <a:latin typeface="Times New Roman"/>
                <a:cs typeface="Times New Roman"/>
              </a:rPr>
              <a:t>Errasti</a:t>
            </a:r>
            <a:r>
              <a:rPr lang="en-US" sz="1300" dirty="0">
                <a:latin typeface="Times New Roman"/>
                <a:cs typeface="Times New Roman"/>
              </a:rPr>
              <a:t> T, </a:t>
            </a:r>
            <a:r>
              <a:rPr lang="en-US" sz="1300" err="1">
                <a:latin typeface="Times New Roman"/>
                <a:cs typeface="Times New Roman"/>
              </a:rPr>
              <a:t>Mínguez</a:t>
            </a:r>
            <a:r>
              <a:rPr lang="en-US" sz="1300" dirty="0">
                <a:latin typeface="Times New Roman"/>
                <a:cs typeface="Times New Roman"/>
              </a:rPr>
              <a:t> JA, Galán MJ, García-Manero M, </a:t>
            </a:r>
            <a:r>
              <a:rPr lang="en-US" sz="1300" err="1">
                <a:latin typeface="Times New Roman"/>
                <a:cs typeface="Times New Roman"/>
              </a:rPr>
              <a:t>Ceamanos</a:t>
            </a:r>
            <a:r>
              <a:rPr lang="en-US" sz="1300" dirty="0">
                <a:latin typeface="Times New Roman"/>
                <a:cs typeface="Times New Roman"/>
              </a:rPr>
              <a:t> C. Sonographic features of ovarian </a:t>
            </a:r>
            <a:r>
              <a:rPr lang="en-US" sz="1300" err="1">
                <a:latin typeface="Times New Roman"/>
                <a:cs typeface="Times New Roman"/>
              </a:rPr>
              <a:t>cystadenofibromas</a:t>
            </a:r>
            <a:r>
              <a:rPr lang="en-US" sz="1300" dirty="0">
                <a:latin typeface="Times New Roman"/>
                <a:cs typeface="Times New Roman"/>
              </a:rPr>
              <a:t>: spectrum of findings. J Ultrasound Med. 2001 Aug;20(8):915-9. </a:t>
            </a:r>
            <a:r>
              <a:rPr lang="en-US" sz="1300" err="1">
                <a:latin typeface="Times New Roman"/>
                <a:cs typeface="Times New Roman"/>
              </a:rPr>
              <a:t>doi</a:t>
            </a:r>
            <a:r>
              <a:rPr lang="en-US" sz="1300" dirty="0">
                <a:latin typeface="Times New Roman"/>
                <a:cs typeface="Times New Roman"/>
              </a:rPr>
              <a:t>: 10.7863/jum.2001.20.8.915. PMID: 11503928. </a:t>
            </a:r>
          </a:p>
          <a:p>
            <a:pPr marL="285750" indent="-285750">
              <a:buAutoNum type="arabicPeriod"/>
            </a:pPr>
            <a:r>
              <a:rPr lang="en-US" sz="1300" dirty="0">
                <a:latin typeface="Times New Roman"/>
                <a:cs typeface="Times New Roman"/>
              </a:rPr>
              <a:t>Wasnik A, </a:t>
            </a:r>
            <a:r>
              <a:rPr lang="en-US" sz="1300" err="1">
                <a:latin typeface="Times New Roman"/>
                <a:cs typeface="Times New Roman"/>
              </a:rPr>
              <a:t>Elsayes</a:t>
            </a:r>
            <a:r>
              <a:rPr lang="en-US" sz="1300" dirty="0">
                <a:latin typeface="Times New Roman"/>
                <a:cs typeface="Times New Roman"/>
              </a:rPr>
              <a:t> K. Ovarian </a:t>
            </a:r>
            <a:r>
              <a:rPr lang="en-US" sz="1300" err="1">
                <a:latin typeface="Times New Roman"/>
                <a:cs typeface="Times New Roman"/>
              </a:rPr>
              <a:t>cystadenofibroma</a:t>
            </a:r>
            <a:r>
              <a:rPr lang="en-US" sz="1300" dirty="0">
                <a:latin typeface="Times New Roman"/>
                <a:cs typeface="Times New Roman"/>
              </a:rPr>
              <a:t>: A masquerader of malignancy. Indian J </a:t>
            </a:r>
            <a:r>
              <a:rPr lang="en-US" sz="1300" err="1">
                <a:latin typeface="Times New Roman"/>
                <a:cs typeface="Times New Roman"/>
              </a:rPr>
              <a:t>Radiol</a:t>
            </a:r>
            <a:r>
              <a:rPr lang="en-US" sz="1300" dirty="0">
                <a:latin typeface="Times New Roman"/>
                <a:cs typeface="Times New Roman"/>
              </a:rPr>
              <a:t> Imaging. 2010 Nov;20(4):297-9. </a:t>
            </a:r>
            <a:r>
              <a:rPr lang="en-US" sz="1300" err="1">
                <a:latin typeface="Times New Roman"/>
                <a:cs typeface="Times New Roman"/>
              </a:rPr>
              <a:t>doi</a:t>
            </a:r>
            <a:r>
              <a:rPr lang="en-US" sz="1300" dirty="0">
                <a:latin typeface="Times New Roman"/>
                <a:cs typeface="Times New Roman"/>
              </a:rPr>
              <a:t>: 10.4103/0971-3026.73538. PMID: 21423907; PMCID: PMC3056629. </a:t>
            </a:r>
          </a:p>
          <a:p>
            <a:pPr marL="285750" indent="-285750">
              <a:buAutoNum type="arabicPeriod"/>
            </a:pPr>
            <a:r>
              <a:rPr lang="en-US" sz="1300" dirty="0">
                <a:latin typeface="Times New Roman"/>
                <a:cs typeface="Times New Roman"/>
              </a:rPr>
              <a:t>American College of Obstetricians and Gynecologists’ Committee on Practice Bulletins—Gynecology. Practice Bulletin No. 174: Evaluation and Management of Adnexal Masses. Obstet Gynecol. 2016 Nov;128(5):e210-e226. </a:t>
            </a:r>
            <a:r>
              <a:rPr lang="en-US" sz="1300" err="1">
                <a:latin typeface="Times New Roman"/>
                <a:cs typeface="Times New Roman"/>
              </a:rPr>
              <a:t>doi</a:t>
            </a:r>
            <a:r>
              <a:rPr lang="en-US" sz="1300" dirty="0">
                <a:latin typeface="Times New Roman"/>
                <a:cs typeface="Times New Roman"/>
              </a:rPr>
              <a:t>: 10.1097/AOG.0000000000001768. PMID: 27776072.</a:t>
            </a:r>
          </a:p>
          <a:p>
            <a:pPr algn="l"/>
            <a:endParaRPr lang="en-US" dirty="0">
              <a:cs typeface="Times New Roman"/>
            </a:endParaRPr>
          </a:p>
        </p:txBody>
      </p:sp>
    </p:spTree>
  </p:cSld>
  <p:clrMapOvr>
    <a:masterClrMapping/>
  </p:clrMapOvr>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7" ma:contentTypeDescription="Create a new document." ma:contentTypeScope="" ma:versionID="19be138d973feaaa86ca1d405384def8">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c688153aca7c05213e024e9d91d86f7d"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C5988285-0B09-4DA9-BD6B-F1751AF5C106}"/>
</file>

<file path=customXml/itemProps2.xml><?xml version="1.0" encoding="utf-8"?>
<ds:datastoreItem xmlns:ds="http://schemas.openxmlformats.org/officeDocument/2006/customXml" ds:itemID="{69574DFD-FA7A-42E6-B299-0AE777687559}"/>
</file>

<file path=customXml/itemProps3.xml><?xml version="1.0" encoding="utf-8"?>
<ds:datastoreItem xmlns:ds="http://schemas.openxmlformats.org/officeDocument/2006/customXml" ds:itemID="{5A8A2DBB-A2D3-4B9D-88FC-D4E28F1601D7}"/>
</file>

<file path=docProps/app.xml><?xml version="1.0" encoding="utf-8"?>
<Properties xmlns="http://schemas.openxmlformats.org/officeDocument/2006/extended-properties" xmlns:vt="http://schemas.openxmlformats.org/officeDocument/2006/docPropsVTypes">
  <Template>C:\MSOffice\Templates\Blank Presentation.pot</Template>
  <TotalTime>1843</TotalTime>
  <Words>187</Words>
  <Application>Microsoft Office PowerPoint</Application>
  <PresentationFormat>Custom</PresentationFormat>
  <Paragraphs>13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Characterization of Rare Ovarian Neoplasm Serous Cystadenofibroma  Isabel Baird1, Mallory Brignac1, Alexandra Hebert1, Holly Provost, M.D.1  1LSUHSC School of Medicine - New Orleans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Bradley</dc:creator>
  <cp:lastModifiedBy>Hagensee, Michael</cp:lastModifiedBy>
  <cp:revision>817</cp:revision>
  <cp:lastPrinted>2000-03-29T22:47:03Z</cp:lastPrinted>
  <dcterms:created xsi:type="dcterms:W3CDTF">1995-06-17T23:31:02Z</dcterms:created>
  <dcterms:modified xsi:type="dcterms:W3CDTF">2025-04-03T02:43:34Z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