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24708D-7B7A-EF98-F86B-847340E59AD9}" v="41" dt="2025-04-04T14:25:16.450"/>
    <p1510:client id="{4B9EBCA6-9D09-BC8C-C74B-D598EEDD312C}" v="522" dt="2025-04-03T13:18:47.2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CA5C7B-C3B7-4AC2-B882-935896D0E6E2}" type="datetimeFigureOut">
              <a:t>4/4/2025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3DB3F-F40D-4056-99C5-9C2DC1ED60D0}" type="slidenum">
              <a:t>‹#›</a:t>
            </a:fld>
            <a:endParaRPr lang="en-US"/>
          </a:p>
        </p:txBody>
      </p:sp>
    </p:spTree>
    <p:extLst>
      <p:ext uri="{BB962C8B-B14F-4D97-AF65-F5344CB8AC3E}">
        <p14:creationId xmlns:p14="http://schemas.microsoft.com/office/powerpoint/2010/main" val="3094220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spect="1" noChangeArrowheads="1" noTextEdit="1"/>
          </p:cNvSpPr>
          <p:nvPr>
            <p:ph type="sldImg"/>
          </p:nvPr>
        </p:nvSpPr>
        <p:spPr bwMode="auto">
          <a:xfrm>
            <a:off x="2303463" y="492125"/>
            <a:ext cx="4646612" cy="2614613"/>
          </a:xfrm>
          <a:prstGeom prst="rect">
            <a:avLst/>
          </a:prstGeom>
          <a:noFill/>
          <a:ln w="12700">
            <a:solidFill>
              <a:srgbClr val="000000"/>
            </a:solidFill>
            <a:miter lim="800000"/>
            <a:headEnd/>
            <a:tailEnd/>
          </a:ln>
        </p:spPr>
      </p:sp>
      <p:sp>
        <p:nvSpPr>
          <p:cNvPr id="3075" name="Rectangle 3"/>
          <p:cNvSpPr>
            <a:spLocks noGrp="1" noChangeArrowheads="1"/>
          </p:cNvSpPr>
          <p:nvPr>
            <p:ph type="body" idx="1"/>
          </p:nvPr>
        </p:nvSpPr>
        <p:spPr bwMode="auto">
          <a:xfrm>
            <a:off x="1252539" y="3270250"/>
            <a:ext cx="6746875" cy="3054350"/>
          </a:xfrm>
          <a:prstGeom prst="rect">
            <a:avLst/>
          </a:prstGeom>
          <a:noFill/>
          <a:ln>
            <a:miter lim="800000"/>
            <a:headEnd/>
            <a:tailEnd/>
          </a:ln>
        </p:spPr>
        <p:txBody>
          <a:bodyPr lIns="87563" tIns="43782" rIns="87563" bIns="43782"/>
          <a:lstStyle/>
          <a:p>
            <a:pPr eaLnBrk="1" hangingPunct="1"/>
            <a:endParaRPr lang="en-US">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391612" y="8165"/>
            <a:ext cx="9408776" cy="708252"/>
          </a:xfrm>
        </p:spPr>
        <p:txBody>
          <a:bodyPr/>
          <a:lstStyle/>
          <a:p>
            <a:r>
              <a:rPr lang="en-US"/>
              <a:t>Click to edit Master title style</a:t>
            </a:r>
          </a:p>
        </p:txBody>
      </p:sp>
      <p:sp>
        <p:nvSpPr>
          <p:cNvPr id="3" name="Text Placeholder 2"/>
          <p:cNvSpPr>
            <a:spLocks noGrp="1"/>
          </p:cNvSpPr>
          <p:nvPr>
            <p:ph type="body" sz="half" idx="1"/>
          </p:nvPr>
        </p:nvSpPr>
        <p:spPr>
          <a:xfrm>
            <a:off x="552259" y="1127012"/>
            <a:ext cx="5525269" cy="4968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14473" y="1127012"/>
            <a:ext cx="5525270" cy="24679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14473" y="3627665"/>
            <a:ext cx="5525270" cy="24683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138834E-12F4-40ED-AA13-50A65C03A844}" type="slidenum">
              <a:rPr lang="en-US"/>
              <a:pPr>
                <a:defRPr/>
              </a:pPr>
              <a:t>‹#›</a:t>
            </a:fld>
            <a:endParaRPr lang="en-US"/>
          </a:p>
        </p:txBody>
      </p:sp>
    </p:spTree>
    <p:extLst>
      <p:ext uri="{BB962C8B-B14F-4D97-AF65-F5344CB8AC3E}">
        <p14:creationId xmlns:p14="http://schemas.microsoft.com/office/powerpoint/2010/main" val="2996945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1658471" y="0"/>
            <a:ext cx="8875059" cy="1495985"/>
          </a:xfrm>
          <a:prstGeom prst="rect">
            <a:avLst/>
          </a:prstGeom>
          <a:solidFill>
            <a:srgbClr val="D8E0E0"/>
          </a:solidFill>
          <a:ln w="9525">
            <a:noFill/>
            <a:miter lim="800000"/>
            <a:headEnd/>
            <a:tailEnd/>
          </a:ln>
        </p:spPr>
        <p:txBody>
          <a:bodyPr wrap="none" lIns="18954" tIns="9477" rIns="18954" bIns="9477" anchor="ctr"/>
          <a:lstStyle>
            <a:defPPr>
              <a:defRPr lang="en-US"/>
            </a:defPPr>
            <a:lvl1pPr algn="l" rtl="0" fontAlgn="base">
              <a:spcBef>
                <a:spcPct val="0"/>
              </a:spcBef>
              <a:spcAft>
                <a:spcPct val="0"/>
              </a:spcAft>
              <a:defRPr sz="614" kern="1200">
                <a:solidFill>
                  <a:schemeClr val="tx1"/>
                </a:solidFill>
                <a:latin typeface="Times New Roman" pitchFamily="18" charset="0"/>
                <a:ea typeface="+mn-ea"/>
                <a:cs typeface="+mn-cs"/>
              </a:defRPr>
            </a:lvl1pPr>
            <a:lvl2pPr marL="114711" algn="l" rtl="0" fontAlgn="base">
              <a:spcBef>
                <a:spcPct val="0"/>
              </a:spcBef>
              <a:spcAft>
                <a:spcPct val="0"/>
              </a:spcAft>
              <a:defRPr sz="614" kern="1200">
                <a:solidFill>
                  <a:schemeClr val="tx1"/>
                </a:solidFill>
                <a:latin typeface="Times New Roman" pitchFamily="18" charset="0"/>
                <a:ea typeface="+mn-ea"/>
                <a:cs typeface="+mn-cs"/>
              </a:defRPr>
            </a:lvl2pPr>
            <a:lvl3pPr marL="229423" algn="l" rtl="0" fontAlgn="base">
              <a:spcBef>
                <a:spcPct val="0"/>
              </a:spcBef>
              <a:spcAft>
                <a:spcPct val="0"/>
              </a:spcAft>
              <a:defRPr sz="614" kern="1200">
                <a:solidFill>
                  <a:schemeClr val="tx1"/>
                </a:solidFill>
                <a:latin typeface="Times New Roman" pitchFamily="18" charset="0"/>
                <a:ea typeface="+mn-ea"/>
                <a:cs typeface="+mn-cs"/>
              </a:defRPr>
            </a:lvl3pPr>
            <a:lvl4pPr marL="344134" algn="l" rtl="0" fontAlgn="base">
              <a:spcBef>
                <a:spcPct val="0"/>
              </a:spcBef>
              <a:spcAft>
                <a:spcPct val="0"/>
              </a:spcAft>
              <a:defRPr sz="614" kern="1200">
                <a:solidFill>
                  <a:schemeClr val="tx1"/>
                </a:solidFill>
                <a:latin typeface="Times New Roman" pitchFamily="18" charset="0"/>
                <a:ea typeface="+mn-ea"/>
                <a:cs typeface="+mn-cs"/>
              </a:defRPr>
            </a:lvl4pPr>
            <a:lvl5pPr marL="458846" algn="l" rtl="0" fontAlgn="base">
              <a:spcBef>
                <a:spcPct val="0"/>
              </a:spcBef>
              <a:spcAft>
                <a:spcPct val="0"/>
              </a:spcAft>
              <a:defRPr sz="614" kern="1200">
                <a:solidFill>
                  <a:schemeClr val="tx1"/>
                </a:solidFill>
                <a:latin typeface="Times New Roman" pitchFamily="18" charset="0"/>
                <a:ea typeface="+mn-ea"/>
                <a:cs typeface="+mn-cs"/>
              </a:defRPr>
            </a:lvl5pPr>
            <a:lvl6pPr marL="573557" algn="l" defTabSz="229423" rtl="0" eaLnBrk="1" latinLnBrk="0" hangingPunct="1">
              <a:defRPr sz="614" kern="1200">
                <a:solidFill>
                  <a:schemeClr val="tx1"/>
                </a:solidFill>
                <a:latin typeface="Times New Roman" pitchFamily="18" charset="0"/>
                <a:ea typeface="+mn-ea"/>
                <a:cs typeface="+mn-cs"/>
              </a:defRPr>
            </a:lvl6pPr>
            <a:lvl7pPr marL="688269" algn="l" defTabSz="229423" rtl="0" eaLnBrk="1" latinLnBrk="0" hangingPunct="1">
              <a:defRPr sz="614" kern="1200">
                <a:solidFill>
                  <a:schemeClr val="tx1"/>
                </a:solidFill>
                <a:latin typeface="Times New Roman" pitchFamily="18" charset="0"/>
                <a:ea typeface="+mn-ea"/>
                <a:cs typeface="+mn-cs"/>
              </a:defRPr>
            </a:lvl7pPr>
            <a:lvl8pPr marL="802980" algn="l" defTabSz="229423" rtl="0" eaLnBrk="1" latinLnBrk="0" hangingPunct="1">
              <a:defRPr sz="614" kern="1200">
                <a:solidFill>
                  <a:schemeClr val="tx1"/>
                </a:solidFill>
                <a:latin typeface="Times New Roman" pitchFamily="18" charset="0"/>
                <a:ea typeface="+mn-ea"/>
                <a:cs typeface="+mn-cs"/>
              </a:defRPr>
            </a:lvl8pPr>
            <a:lvl9pPr marL="917692" algn="l" defTabSz="229423" rtl="0" eaLnBrk="1" latinLnBrk="0" hangingPunct="1">
              <a:defRPr sz="614" kern="1200">
                <a:solidFill>
                  <a:schemeClr val="tx1"/>
                </a:solidFill>
                <a:latin typeface="Times New Roman" pitchFamily="18" charset="0"/>
                <a:ea typeface="+mn-ea"/>
                <a:cs typeface="+mn-cs"/>
              </a:defRPr>
            </a:lvl9pPr>
          </a:lstStyle>
          <a:p>
            <a:endParaRPr lang="en-US" sz="135"/>
          </a:p>
        </p:txBody>
      </p:sp>
      <p:sp>
        <p:nvSpPr>
          <p:cNvPr id="1028" name="Rectangle 4"/>
          <p:cNvSpPr>
            <a:spLocks noGrp="1" noChangeAspect="1" noChangeArrowheads="1"/>
          </p:cNvSpPr>
          <p:nvPr>
            <p:ph type="title"/>
          </p:nvPr>
        </p:nvSpPr>
        <p:spPr>
          <a:xfrm>
            <a:off x="3673130" y="93583"/>
            <a:ext cx="5300541" cy="1308820"/>
          </a:xfrm>
          <a:noFill/>
        </p:spPr>
        <p:txBody>
          <a:bodyPr wrap="square" lIns="0" tIns="0" rIns="0" bIns="0">
            <a:spAutoFit/>
          </a:bodyPr>
          <a:lstStyle>
            <a:defPPr>
              <a:defRPr lang="en-US"/>
            </a:defPPr>
            <a:lvl1pPr algn="l" rtl="0" fontAlgn="base">
              <a:spcBef>
                <a:spcPct val="0"/>
              </a:spcBef>
              <a:spcAft>
                <a:spcPct val="0"/>
              </a:spcAft>
              <a:defRPr sz="614" kern="1200">
                <a:solidFill>
                  <a:schemeClr val="tx1"/>
                </a:solidFill>
                <a:latin typeface="Times New Roman" pitchFamily="18" charset="0"/>
                <a:ea typeface="+mn-ea"/>
                <a:cs typeface="+mn-cs"/>
              </a:defRPr>
            </a:lvl1pPr>
            <a:lvl2pPr marL="114711" algn="l" rtl="0" fontAlgn="base">
              <a:spcBef>
                <a:spcPct val="0"/>
              </a:spcBef>
              <a:spcAft>
                <a:spcPct val="0"/>
              </a:spcAft>
              <a:defRPr sz="614" kern="1200">
                <a:solidFill>
                  <a:schemeClr val="tx1"/>
                </a:solidFill>
                <a:latin typeface="Times New Roman" pitchFamily="18" charset="0"/>
                <a:ea typeface="+mn-ea"/>
                <a:cs typeface="+mn-cs"/>
              </a:defRPr>
            </a:lvl2pPr>
            <a:lvl3pPr marL="229423" algn="l" rtl="0" fontAlgn="base">
              <a:spcBef>
                <a:spcPct val="0"/>
              </a:spcBef>
              <a:spcAft>
                <a:spcPct val="0"/>
              </a:spcAft>
              <a:defRPr sz="614" kern="1200">
                <a:solidFill>
                  <a:schemeClr val="tx1"/>
                </a:solidFill>
                <a:latin typeface="Times New Roman" pitchFamily="18" charset="0"/>
                <a:ea typeface="+mn-ea"/>
                <a:cs typeface="+mn-cs"/>
              </a:defRPr>
            </a:lvl3pPr>
            <a:lvl4pPr marL="344134" algn="l" rtl="0" fontAlgn="base">
              <a:spcBef>
                <a:spcPct val="0"/>
              </a:spcBef>
              <a:spcAft>
                <a:spcPct val="0"/>
              </a:spcAft>
              <a:defRPr sz="614" kern="1200">
                <a:solidFill>
                  <a:schemeClr val="tx1"/>
                </a:solidFill>
                <a:latin typeface="Times New Roman" pitchFamily="18" charset="0"/>
                <a:ea typeface="+mn-ea"/>
                <a:cs typeface="+mn-cs"/>
              </a:defRPr>
            </a:lvl4pPr>
            <a:lvl5pPr marL="458846" algn="l" rtl="0" fontAlgn="base">
              <a:spcBef>
                <a:spcPct val="0"/>
              </a:spcBef>
              <a:spcAft>
                <a:spcPct val="0"/>
              </a:spcAft>
              <a:defRPr sz="614" kern="1200">
                <a:solidFill>
                  <a:schemeClr val="tx1"/>
                </a:solidFill>
                <a:latin typeface="Times New Roman" pitchFamily="18" charset="0"/>
                <a:ea typeface="+mn-ea"/>
                <a:cs typeface="+mn-cs"/>
              </a:defRPr>
            </a:lvl5pPr>
            <a:lvl6pPr marL="573557" algn="l" defTabSz="229423" rtl="0" eaLnBrk="1" latinLnBrk="0" hangingPunct="1">
              <a:defRPr sz="614" kern="1200">
                <a:solidFill>
                  <a:schemeClr val="tx1"/>
                </a:solidFill>
                <a:latin typeface="Times New Roman" pitchFamily="18" charset="0"/>
                <a:ea typeface="+mn-ea"/>
                <a:cs typeface="+mn-cs"/>
              </a:defRPr>
            </a:lvl6pPr>
            <a:lvl7pPr marL="688269" algn="l" defTabSz="229423" rtl="0" eaLnBrk="1" latinLnBrk="0" hangingPunct="1">
              <a:defRPr sz="614" kern="1200">
                <a:solidFill>
                  <a:schemeClr val="tx1"/>
                </a:solidFill>
                <a:latin typeface="Times New Roman" pitchFamily="18" charset="0"/>
                <a:ea typeface="+mn-ea"/>
                <a:cs typeface="+mn-cs"/>
              </a:defRPr>
            </a:lvl7pPr>
            <a:lvl8pPr marL="802980" algn="l" defTabSz="229423" rtl="0" eaLnBrk="1" latinLnBrk="0" hangingPunct="1">
              <a:defRPr sz="614" kern="1200">
                <a:solidFill>
                  <a:schemeClr val="tx1"/>
                </a:solidFill>
                <a:latin typeface="Times New Roman" pitchFamily="18" charset="0"/>
                <a:ea typeface="+mn-ea"/>
                <a:cs typeface="+mn-cs"/>
              </a:defRPr>
            </a:lvl8pPr>
            <a:lvl9pPr marL="917692" algn="l" defTabSz="229423" rtl="0" eaLnBrk="1" latinLnBrk="0" hangingPunct="1">
              <a:defRPr sz="614" kern="1200">
                <a:solidFill>
                  <a:schemeClr val="tx1"/>
                </a:solidFill>
                <a:latin typeface="Times New Roman" pitchFamily="18" charset="0"/>
                <a:ea typeface="+mn-ea"/>
                <a:cs typeface="+mn-cs"/>
              </a:defRPr>
            </a:lvl9pPr>
          </a:lstStyle>
          <a:p>
            <a:r>
              <a:rPr lang="en-US" sz="2400" dirty="0">
                <a:latin typeface="Times New Roman"/>
                <a:cs typeface="Times New Roman"/>
              </a:rPr>
              <a:t>Early Weightbearing After Operative Ankle Fracture: A Retrospective Review</a:t>
            </a:r>
            <a:br>
              <a:rPr lang="en-US" sz="2400" dirty="0"/>
            </a:br>
            <a:r>
              <a:rPr lang="en-US" sz="1550" dirty="0">
                <a:solidFill>
                  <a:srgbClr val="000000"/>
                </a:solidFill>
                <a:latin typeface="Times New Roman"/>
                <a:cs typeface="Times New Roman"/>
              </a:rPr>
              <a:t>Christian </a:t>
            </a:r>
            <a:r>
              <a:rPr lang="en-US" sz="1550" dirty="0" err="1">
                <a:solidFill>
                  <a:srgbClr val="000000"/>
                </a:solidFill>
                <a:latin typeface="Times New Roman"/>
                <a:cs typeface="Times New Roman"/>
              </a:rPr>
              <a:t>Kerut</a:t>
            </a:r>
            <a:r>
              <a:rPr lang="en-US" sz="1550" dirty="0">
                <a:solidFill>
                  <a:srgbClr val="000000"/>
                </a:solidFill>
                <a:latin typeface="Times New Roman"/>
                <a:cs typeface="Times New Roman"/>
              </a:rPr>
              <a:t>, </a:t>
            </a:r>
            <a:r>
              <a:rPr lang="en-US" sz="1550" b="1" u="sng" dirty="0">
                <a:solidFill>
                  <a:srgbClr val="000000"/>
                </a:solidFill>
                <a:latin typeface="Times New Roman"/>
                <a:cs typeface="Times New Roman"/>
              </a:rPr>
              <a:t>Clifton Daigle</a:t>
            </a:r>
            <a:r>
              <a:rPr lang="en-US" sz="1550" dirty="0">
                <a:solidFill>
                  <a:srgbClr val="000000"/>
                </a:solidFill>
                <a:latin typeface="Times New Roman"/>
                <a:cs typeface="Times New Roman"/>
              </a:rPr>
              <a:t>, Marc Schatz, Jessica Rivera</a:t>
            </a:r>
            <a:br>
              <a:rPr lang="en-US" sz="1800" dirty="0"/>
            </a:br>
            <a:r>
              <a:rPr lang="en-US" sz="1550" dirty="0">
                <a:solidFill>
                  <a:srgbClr val="000000"/>
                </a:solidFill>
                <a:latin typeface="Times New Roman"/>
                <a:cs typeface="Times New Roman"/>
              </a:rPr>
              <a:t>LSU New Orleans School of Medicine, LSUHSC Department of Orthopedics</a:t>
            </a:r>
            <a:endParaRPr lang="en-US" sz="950" b="0" dirty="0">
              <a:solidFill>
                <a:srgbClr val="000000"/>
              </a:solidFill>
              <a:latin typeface="Times New Roman"/>
              <a:cs typeface="Times New Roman"/>
            </a:endParaRPr>
          </a:p>
        </p:txBody>
      </p:sp>
      <p:sp>
        <p:nvSpPr>
          <p:cNvPr id="1030" name="Rectangle 1148"/>
          <p:cNvSpPr>
            <a:spLocks noChangeArrowheads="1"/>
          </p:cNvSpPr>
          <p:nvPr/>
        </p:nvSpPr>
        <p:spPr bwMode="auto">
          <a:xfrm>
            <a:off x="324642" y="1547888"/>
            <a:ext cx="2433918" cy="244929"/>
          </a:xfrm>
          <a:prstGeom prst="rect">
            <a:avLst/>
          </a:prstGeom>
          <a:solidFill>
            <a:srgbClr val="D8E0E0"/>
          </a:solidFill>
          <a:ln w="9525">
            <a:noFill/>
            <a:miter lim="800000"/>
            <a:headEnd/>
            <a:tailEnd/>
          </a:ln>
        </p:spPr>
        <p:txBody>
          <a:bodyPr wrap="none" lIns="18954" tIns="9477" rIns="18954" bIns="9477" anchor="ctr"/>
          <a:lstStyle>
            <a:defPPr>
              <a:defRPr lang="en-US"/>
            </a:defPPr>
            <a:lvl1pPr algn="l" rtl="0" fontAlgn="base">
              <a:spcBef>
                <a:spcPct val="0"/>
              </a:spcBef>
              <a:spcAft>
                <a:spcPct val="0"/>
              </a:spcAft>
              <a:defRPr sz="614" kern="1200">
                <a:solidFill>
                  <a:schemeClr val="tx1"/>
                </a:solidFill>
                <a:latin typeface="Times New Roman" pitchFamily="18" charset="0"/>
                <a:ea typeface="+mn-ea"/>
                <a:cs typeface="+mn-cs"/>
              </a:defRPr>
            </a:lvl1pPr>
            <a:lvl2pPr marL="114711" algn="l" rtl="0" fontAlgn="base">
              <a:spcBef>
                <a:spcPct val="0"/>
              </a:spcBef>
              <a:spcAft>
                <a:spcPct val="0"/>
              </a:spcAft>
              <a:defRPr sz="614" kern="1200">
                <a:solidFill>
                  <a:schemeClr val="tx1"/>
                </a:solidFill>
                <a:latin typeface="Times New Roman" pitchFamily="18" charset="0"/>
                <a:ea typeface="+mn-ea"/>
                <a:cs typeface="+mn-cs"/>
              </a:defRPr>
            </a:lvl2pPr>
            <a:lvl3pPr marL="229423" algn="l" rtl="0" fontAlgn="base">
              <a:spcBef>
                <a:spcPct val="0"/>
              </a:spcBef>
              <a:spcAft>
                <a:spcPct val="0"/>
              </a:spcAft>
              <a:defRPr sz="614" kern="1200">
                <a:solidFill>
                  <a:schemeClr val="tx1"/>
                </a:solidFill>
                <a:latin typeface="Times New Roman" pitchFamily="18" charset="0"/>
                <a:ea typeface="+mn-ea"/>
                <a:cs typeface="+mn-cs"/>
              </a:defRPr>
            </a:lvl3pPr>
            <a:lvl4pPr marL="344134" algn="l" rtl="0" fontAlgn="base">
              <a:spcBef>
                <a:spcPct val="0"/>
              </a:spcBef>
              <a:spcAft>
                <a:spcPct val="0"/>
              </a:spcAft>
              <a:defRPr sz="614" kern="1200">
                <a:solidFill>
                  <a:schemeClr val="tx1"/>
                </a:solidFill>
                <a:latin typeface="Times New Roman" pitchFamily="18" charset="0"/>
                <a:ea typeface="+mn-ea"/>
                <a:cs typeface="+mn-cs"/>
              </a:defRPr>
            </a:lvl4pPr>
            <a:lvl5pPr marL="458846" algn="l" rtl="0" fontAlgn="base">
              <a:spcBef>
                <a:spcPct val="0"/>
              </a:spcBef>
              <a:spcAft>
                <a:spcPct val="0"/>
              </a:spcAft>
              <a:defRPr sz="614" kern="1200">
                <a:solidFill>
                  <a:schemeClr val="tx1"/>
                </a:solidFill>
                <a:latin typeface="Times New Roman" pitchFamily="18" charset="0"/>
                <a:ea typeface="+mn-ea"/>
                <a:cs typeface="+mn-cs"/>
              </a:defRPr>
            </a:lvl5pPr>
            <a:lvl6pPr marL="573557" algn="l" defTabSz="229423" rtl="0" eaLnBrk="1" latinLnBrk="0" hangingPunct="1">
              <a:defRPr sz="614" kern="1200">
                <a:solidFill>
                  <a:schemeClr val="tx1"/>
                </a:solidFill>
                <a:latin typeface="Times New Roman" pitchFamily="18" charset="0"/>
                <a:ea typeface="+mn-ea"/>
                <a:cs typeface="+mn-cs"/>
              </a:defRPr>
            </a:lvl6pPr>
            <a:lvl7pPr marL="688269" algn="l" defTabSz="229423" rtl="0" eaLnBrk="1" latinLnBrk="0" hangingPunct="1">
              <a:defRPr sz="614" kern="1200">
                <a:solidFill>
                  <a:schemeClr val="tx1"/>
                </a:solidFill>
                <a:latin typeface="Times New Roman" pitchFamily="18" charset="0"/>
                <a:ea typeface="+mn-ea"/>
                <a:cs typeface="+mn-cs"/>
              </a:defRPr>
            </a:lvl7pPr>
            <a:lvl8pPr marL="802980" algn="l" defTabSz="229423" rtl="0" eaLnBrk="1" latinLnBrk="0" hangingPunct="1">
              <a:defRPr sz="614" kern="1200">
                <a:solidFill>
                  <a:schemeClr val="tx1"/>
                </a:solidFill>
                <a:latin typeface="Times New Roman" pitchFamily="18" charset="0"/>
                <a:ea typeface="+mn-ea"/>
                <a:cs typeface="+mn-cs"/>
              </a:defRPr>
            </a:lvl8pPr>
            <a:lvl9pPr marL="917692" algn="l" defTabSz="229423" rtl="0" eaLnBrk="1" latinLnBrk="0" hangingPunct="1">
              <a:defRPr sz="614" kern="1200">
                <a:solidFill>
                  <a:schemeClr val="tx1"/>
                </a:solidFill>
                <a:latin typeface="Times New Roman" pitchFamily="18" charset="0"/>
                <a:ea typeface="+mn-ea"/>
                <a:cs typeface="+mn-cs"/>
              </a:defRPr>
            </a:lvl9pPr>
          </a:lstStyle>
          <a:p>
            <a:pPr algn="ctr"/>
            <a:endParaRPr lang="en-US" sz="135" dirty="0"/>
          </a:p>
        </p:txBody>
      </p:sp>
      <p:sp>
        <p:nvSpPr>
          <p:cNvPr id="1034" name="Rectangle 1153"/>
          <p:cNvSpPr>
            <a:spLocks noChangeArrowheads="1"/>
          </p:cNvSpPr>
          <p:nvPr/>
        </p:nvSpPr>
        <p:spPr bwMode="auto">
          <a:xfrm>
            <a:off x="3899078" y="1547585"/>
            <a:ext cx="2944906" cy="244929"/>
          </a:xfrm>
          <a:prstGeom prst="rect">
            <a:avLst/>
          </a:prstGeom>
          <a:solidFill>
            <a:srgbClr val="D8E0E0"/>
          </a:solidFill>
          <a:ln w="9525">
            <a:noFill/>
            <a:miter lim="800000"/>
            <a:headEnd/>
            <a:tailEnd/>
          </a:ln>
        </p:spPr>
        <p:txBody>
          <a:bodyPr wrap="none" lIns="18954" tIns="9477" rIns="18954" bIns="9477" anchor="ctr"/>
          <a:lstStyle>
            <a:defPPr>
              <a:defRPr lang="en-US"/>
            </a:defPPr>
            <a:lvl1pPr algn="l" rtl="0" fontAlgn="base">
              <a:spcBef>
                <a:spcPct val="0"/>
              </a:spcBef>
              <a:spcAft>
                <a:spcPct val="0"/>
              </a:spcAft>
              <a:defRPr sz="614" kern="1200">
                <a:solidFill>
                  <a:schemeClr val="tx1"/>
                </a:solidFill>
                <a:latin typeface="Times New Roman" pitchFamily="18" charset="0"/>
                <a:ea typeface="+mn-ea"/>
                <a:cs typeface="+mn-cs"/>
              </a:defRPr>
            </a:lvl1pPr>
            <a:lvl2pPr marL="114711" algn="l" rtl="0" fontAlgn="base">
              <a:spcBef>
                <a:spcPct val="0"/>
              </a:spcBef>
              <a:spcAft>
                <a:spcPct val="0"/>
              </a:spcAft>
              <a:defRPr sz="614" kern="1200">
                <a:solidFill>
                  <a:schemeClr val="tx1"/>
                </a:solidFill>
                <a:latin typeface="Times New Roman" pitchFamily="18" charset="0"/>
                <a:ea typeface="+mn-ea"/>
                <a:cs typeface="+mn-cs"/>
              </a:defRPr>
            </a:lvl2pPr>
            <a:lvl3pPr marL="229423" algn="l" rtl="0" fontAlgn="base">
              <a:spcBef>
                <a:spcPct val="0"/>
              </a:spcBef>
              <a:spcAft>
                <a:spcPct val="0"/>
              </a:spcAft>
              <a:defRPr sz="614" kern="1200">
                <a:solidFill>
                  <a:schemeClr val="tx1"/>
                </a:solidFill>
                <a:latin typeface="Times New Roman" pitchFamily="18" charset="0"/>
                <a:ea typeface="+mn-ea"/>
                <a:cs typeface="+mn-cs"/>
              </a:defRPr>
            </a:lvl3pPr>
            <a:lvl4pPr marL="344134" algn="l" rtl="0" fontAlgn="base">
              <a:spcBef>
                <a:spcPct val="0"/>
              </a:spcBef>
              <a:spcAft>
                <a:spcPct val="0"/>
              </a:spcAft>
              <a:defRPr sz="614" kern="1200">
                <a:solidFill>
                  <a:schemeClr val="tx1"/>
                </a:solidFill>
                <a:latin typeface="Times New Roman" pitchFamily="18" charset="0"/>
                <a:ea typeface="+mn-ea"/>
                <a:cs typeface="+mn-cs"/>
              </a:defRPr>
            </a:lvl4pPr>
            <a:lvl5pPr marL="458846" algn="l" rtl="0" fontAlgn="base">
              <a:spcBef>
                <a:spcPct val="0"/>
              </a:spcBef>
              <a:spcAft>
                <a:spcPct val="0"/>
              </a:spcAft>
              <a:defRPr sz="614" kern="1200">
                <a:solidFill>
                  <a:schemeClr val="tx1"/>
                </a:solidFill>
                <a:latin typeface="Times New Roman" pitchFamily="18" charset="0"/>
                <a:ea typeface="+mn-ea"/>
                <a:cs typeface="+mn-cs"/>
              </a:defRPr>
            </a:lvl5pPr>
            <a:lvl6pPr marL="573557" algn="l" defTabSz="229423" rtl="0" eaLnBrk="1" latinLnBrk="0" hangingPunct="1">
              <a:defRPr sz="614" kern="1200">
                <a:solidFill>
                  <a:schemeClr val="tx1"/>
                </a:solidFill>
                <a:latin typeface="Times New Roman" pitchFamily="18" charset="0"/>
                <a:ea typeface="+mn-ea"/>
                <a:cs typeface="+mn-cs"/>
              </a:defRPr>
            </a:lvl6pPr>
            <a:lvl7pPr marL="688269" algn="l" defTabSz="229423" rtl="0" eaLnBrk="1" latinLnBrk="0" hangingPunct="1">
              <a:defRPr sz="614" kern="1200">
                <a:solidFill>
                  <a:schemeClr val="tx1"/>
                </a:solidFill>
                <a:latin typeface="Times New Roman" pitchFamily="18" charset="0"/>
                <a:ea typeface="+mn-ea"/>
                <a:cs typeface="+mn-cs"/>
              </a:defRPr>
            </a:lvl7pPr>
            <a:lvl8pPr marL="802980" algn="l" defTabSz="229423" rtl="0" eaLnBrk="1" latinLnBrk="0" hangingPunct="1">
              <a:defRPr sz="614" kern="1200">
                <a:solidFill>
                  <a:schemeClr val="tx1"/>
                </a:solidFill>
                <a:latin typeface="Times New Roman" pitchFamily="18" charset="0"/>
                <a:ea typeface="+mn-ea"/>
                <a:cs typeface="+mn-cs"/>
              </a:defRPr>
            </a:lvl8pPr>
            <a:lvl9pPr marL="917692" algn="l" defTabSz="229423" rtl="0" eaLnBrk="1" latinLnBrk="0" hangingPunct="1">
              <a:defRPr sz="614" kern="1200">
                <a:solidFill>
                  <a:schemeClr val="tx1"/>
                </a:solidFill>
                <a:latin typeface="Times New Roman" pitchFamily="18" charset="0"/>
                <a:ea typeface="+mn-ea"/>
                <a:cs typeface="+mn-cs"/>
              </a:defRPr>
            </a:lvl9pPr>
          </a:lstStyle>
          <a:p>
            <a:endParaRPr lang="en-US" sz="135"/>
          </a:p>
        </p:txBody>
      </p:sp>
      <p:sp>
        <p:nvSpPr>
          <p:cNvPr id="1035" name="Rectangle 1154"/>
          <p:cNvSpPr>
            <a:spLocks noChangeArrowheads="1"/>
          </p:cNvSpPr>
          <p:nvPr/>
        </p:nvSpPr>
        <p:spPr bwMode="auto">
          <a:xfrm>
            <a:off x="3948811" y="1547585"/>
            <a:ext cx="1425388" cy="228600"/>
          </a:xfrm>
          <a:prstGeom prst="rect">
            <a:avLst/>
          </a:prstGeom>
          <a:noFill/>
          <a:ln w="9525">
            <a:noFill/>
            <a:miter lim="800000"/>
            <a:headEnd/>
            <a:tailEnd/>
          </a:ln>
        </p:spPr>
        <p:txBody>
          <a:bodyPr lIns="0" tIns="0" rIns="0" bIns="0" anchor="t"/>
          <a:lstStyle>
            <a:defPPr>
              <a:defRPr lang="en-US"/>
            </a:defPPr>
            <a:lvl1pPr algn="l" rtl="0" fontAlgn="base">
              <a:spcBef>
                <a:spcPct val="0"/>
              </a:spcBef>
              <a:spcAft>
                <a:spcPct val="0"/>
              </a:spcAft>
              <a:defRPr sz="614" kern="1200">
                <a:solidFill>
                  <a:schemeClr val="tx1"/>
                </a:solidFill>
                <a:latin typeface="Times New Roman" pitchFamily="18" charset="0"/>
                <a:ea typeface="+mn-ea"/>
                <a:cs typeface="+mn-cs"/>
              </a:defRPr>
            </a:lvl1pPr>
            <a:lvl2pPr marL="114711" algn="l" rtl="0" fontAlgn="base">
              <a:spcBef>
                <a:spcPct val="0"/>
              </a:spcBef>
              <a:spcAft>
                <a:spcPct val="0"/>
              </a:spcAft>
              <a:defRPr sz="614" kern="1200">
                <a:solidFill>
                  <a:schemeClr val="tx1"/>
                </a:solidFill>
                <a:latin typeface="Times New Roman" pitchFamily="18" charset="0"/>
                <a:ea typeface="+mn-ea"/>
                <a:cs typeface="+mn-cs"/>
              </a:defRPr>
            </a:lvl2pPr>
            <a:lvl3pPr marL="229423" algn="l" rtl="0" fontAlgn="base">
              <a:spcBef>
                <a:spcPct val="0"/>
              </a:spcBef>
              <a:spcAft>
                <a:spcPct val="0"/>
              </a:spcAft>
              <a:defRPr sz="614" kern="1200">
                <a:solidFill>
                  <a:schemeClr val="tx1"/>
                </a:solidFill>
                <a:latin typeface="Times New Roman" pitchFamily="18" charset="0"/>
                <a:ea typeface="+mn-ea"/>
                <a:cs typeface="+mn-cs"/>
              </a:defRPr>
            </a:lvl3pPr>
            <a:lvl4pPr marL="344134" algn="l" rtl="0" fontAlgn="base">
              <a:spcBef>
                <a:spcPct val="0"/>
              </a:spcBef>
              <a:spcAft>
                <a:spcPct val="0"/>
              </a:spcAft>
              <a:defRPr sz="614" kern="1200">
                <a:solidFill>
                  <a:schemeClr val="tx1"/>
                </a:solidFill>
                <a:latin typeface="Times New Roman" pitchFamily="18" charset="0"/>
                <a:ea typeface="+mn-ea"/>
                <a:cs typeface="+mn-cs"/>
              </a:defRPr>
            </a:lvl4pPr>
            <a:lvl5pPr marL="458846" algn="l" rtl="0" fontAlgn="base">
              <a:spcBef>
                <a:spcPct val="0"/>
              </a:spcBef>
              <a:spcAft>
                <a:spcPct val="0"/>
              </a:spcAft>
              <a:defRPr sz="614" kern="1200">
                <a:solidFill>
                  <a:schemeClr val="tx1"/>
                </a:solidFill>
                <a:latin typeface="Times New Roman" pitchFamily="18" charset="0"/>
                <a:ea typeface="+mn-ea"/>
                <a:cs typeface="+mn-cs"/>
              </a:defRPr>
            </a:lvl5pPr>
            <a:lvl6pPr marL="573557" algn="l" defTabSz="229423" rtl="0" eaLnBrk="1" latinLnBrk="0" hangingPunct="1">
              <a:defRPr sz="614" kern="1200">
                <a:solidFill>
                  <a:schemeClr val="tx1"/>
                </a:solidFill>
                <a:latin typeface="Times New Roman" pitchFamily="18" charset="0"/>
                <a:ea typeface="+mn-ea"/>
                <a:cs typeface="+mn-cs"/>
              </a:defRPr>
            </a:lvl6pPr>
            <a:lvl7pPr marL="688269" algn="l" defTabSz="229423" rtl="0" eaLnBrk="1" latinLnBrk="0" hangingPunct="1">
              <a:defRPr sz="614" kern="1200">
                <a:solidFill>
                  <a:schemeClr val="tx1"/>
                </a:solidFill>
                <a:latin typeface="Times New Roman" pitchFamily="18" charset="0"/>
                <a:ea typeface="+mn-ea"/>
                <a:cs typeface="+mn-cs"/>
              </a:defRPr>
            </a:lvl7pPr>
            <a:lvl8pPr marL="802980" algn="l" defTabSz="229423" rtl="0" eaLnBrk="1" latinLnBrk="0" hangingPunct="1">
              <a:defRPr sz="614" kern="1200">
                <a:solidFill>
                  <a:schemeClr val="tx1"/>
                </a:solidFill>
                <a:latin typeface="Times New Roman" pitchFamily="18" charset="0"/>
                <a:ea typeface="+mn-ea"/>
                <a:cs typeface="+mn-cs"/>
              </a:defRPr>
            </a:lvl8pPr>
            <a:lvl9pPr marL="917692" algn="l" defTabSz="229423" rtl="0" eaLnBrk="1" latinLnBrk="0" hangingPunct="1">
              <a:defRPr sz="614" kern="1200">
                <a:solidFill>
                  <a:schemeClr val="tx1"/>
                </a:solidFill>
                <a:latin typeface="Times New Roman" pitchFamily="18" charset="0"/>
                <a:ea typeface="+mn-ea"/>
                <a:cs typeface="+mn-cs"/>
              </a:defRPr>
            </a:lvl9pPr>
          </a:lstStyle>
          <a:p>
            <a:pPr defTabSz="3857867">
              <a:spcBef>
                <a:spcPct val="20000"/>
              </a:spcBef>
            </a:pPr>
            <a:r>
              <a:rPr lang="en-US" sz="1500" b="1" dirty="0">
                <a:solidFill>
                  <a:srgbClr val="800000"/>
                </a:solidFill>
                <a:latin typeface="Arial"/>
                <a:cs typeface="Arial"/>
              </a:rPr>
              <a:t>Methods</a:t>
            </a:r>
          </a:p>
        </p:txBody>
      </p:sp>
      <p:sp>
        <p:nvSpPr>
          <p:cNvPr id="1040" name="Rectangle 1159"/>
          <p:cNvSpPr>
            <a:spLocks noChangeArrowheads="1"/>
          </p:cNvSpPr>
          <p:nvPr/>
        </p:nvSpPr>
        <p:spPr bwMode="auto">
          <a:xfrm>
            <a:off x="3965388" y="5002590"/>
            <a:ext cx="2891118" cy="244929"/>
          </a:xfrm>
          <a:prstGeom prst="rect">
            <a:avLst/>
          </a:prstGeom>
          <a:solidFill>
            <a:srgbClr val="D8E0E0"/>
          </a:solidFill>
          <a:ln w="9525">
            <a:noFill/>
            <a:miter lim="800000"/>
            <a:headEnd/>
            <a:tailEnd/>
          </a:ln>
        </p:spPr>
        <p:txBody>
          <a:bodyPr wrap="none" lIns="18954" tIns="9477" rIns="18954" bIns="9477" anchor="ctr"/>
          <a:lstStyle>
            <a:defPPr>
              <a:defRPr lang="en-US"/>
            </a:defPPr>
            <a:lvl1pPr algn="l" rtl="0" fontAlgn="base">
              <a:spcBef>
                <a:spcPct val="0"/>
              </a:spcBef>
              <a:spcAft>
                <a:spcPct val="0"/>
              </a:spcAft>
              <a:defRPr sz="614" kern="1200">
                <a:solidFill>
                  <a:schemeClr val="tx1"/>
                </a:solidFill>
                <a:latin typeface="Times New Roman" pitchFamily="18" charset="0"/>
                <a:ea typeface="+mn-ea"/>
                <a:cs typeface="+mn-cs"/>
              </a:defRPr>
            </a:lvl1pPr>
            <a:lvl2pPr marL="114711" algn="l" rtl="0" fontAlgn="base">
              <a:spcBef>
                <a:spcPct val="0"/>
              </a:spcBef>
              <a:spcAft>
                <a:spcPct val="0"/>
              </a:spcAft>
              <a:defRPr sz="614" kern="1200">
                <a:solidFill>
                  <a:schemeClr val="tx1"/>
                </a:solidFill>
                <a:latin typeface="Times New Roman" pitchFamily="18" charset="0"/>
                <a:ea typeface="+mn-ea"/>
                <a:cs typeface="+mn-cs"/>
              </a:defRPr>
            </a:lvl2pPr>
            <a:lvl3pPr marL="229423" algn="l" rtl="0" fontAlgn="base">
              <a:spcBef>
                <a:spcPct val="0"/>
              </a:spcBef>
              <a:spcAft>
                <a:spcPct val="0"/>
              </a:spcAft>
              <a:defRPr sz="614" kern="1200">
                <a:solidFill>
                  <a:schemeClr val="tx1"/>
                </a:solidFill>
                <a:latin typeface="Times New Roman" pitchFamily="18" charset="0"/>
                <a:ea typeface="+mn-ea"/>
                <a:cs typeface="+mn-cs"/>
              </a:defRPr>
            </a:lvl3pPr>
            <a:lvl4pPr marL="344134" algn="l" rtl="0" fontAlgn="base">
              <a:spcBef>
                <a:spcPct val="0"/>
              </a:spcBef>
              <a:spcAft>
                <a:spcPct val="0"/>
              </a:spcAft>
              <a:defRPr sz="614" kern="1200">
                <a:solidFill>
                  <a:schemeClr val="tx1"/>
                </a:solidFill>
                <a:latin typeface="Times New Roman" pitchFamily="18" charset="0"/>
                <a:ea typeface="+mn-ea"/>
                <a:cs typeface="+mn-cs"/>
              </a:defRPr>
            </a:lvl4pPr>
            <a:lvl5pPr marL="458846" algn="l" rtl="0" fontAlgn="base">
              <a:spcBef>
                <a:spcPct val="0"/>
              </a:spcBef>
              <a:spcAft>
                <a:spcPct val="0"/>
              </a:spcAft>
              <a:defRPr sz="614" kern="1200">
                <a:solidFill>
                  <a:schemeClr val="tx1"/>
                </a:solidFill>
                <a:latin typeface="Times New Roman" pitchFamily="18" charset="0"/>
                <a:ea typeface="+mn-ea"/>
                <a:cs typeface="+mn-cs"/>
              </a:defRPr>
            </a:lvl5pPr>
            <a:lvl6pPr marL="573557" algn="l" defTabSz="229423" rtl="0" eaLnBrk="1" latinLnBrk="0" hangingPunct="1">
              <a:defRPr sz="614" kern="1200">
                <a:solidFill>
                  <a:schemeClr val="tx1"/>
                </a:solidFill>
                <a:latin typeface="Times New Roman" pitchFamily="18" charset="0"/>
                <a:ea typeface="+mn-ea"/>
                <a:cs typeface="+mn-cs"/>
              </a:defRPr>
            </a:lvl6pPr>
            <a:lvl7pPr marL="688269" algn="l" defTabSz="229423" rtl="0" eaLnBrk="1" latinLnBrk="0" hangingPunct="1">
              <a:defRPr sz="614" kern="1200">
                <a:solidFill>
                  <a:schemeClr val="tx1"/>
                </a:solidFill>
                <a:latin typeface="Times New Roman" pitchFamily="18" charset="0"/>
                <a:ea typeface="+mn-ea"/>
                <a:cs typeface="+mn-cs"/>
              </a:defRPr>
            </a:lvl7pPr>
            <a:lvl8pPr marL="802980" algn="l" defTabSz="229423" rtl="0" eaLnBrk="1" latinLnBrk="0" hangingPunct="1">
              <a:defRPr sz="614" kern="1200">
                <a:solidFill>
                  <a:schemeClr val="tx1"/>
                </a:solidFill>
                <a:latin typeface="Times New Roman" pitchFamily="18" charset="0"/>
                <a:ea typeface="+mn-ea"/>
                <a:cs typeface="+mn-cs"/>
              </a:defRPr>
            </a:lvl8pPr>
            <a:lvl9pPr marL="917692" algn="l" defTabSz="229423" rtl="0" eaLnBrk="1" latinLnBrk="0" hangingPunct="1">
              <a:defRPr sz="614" kern="1200">
                <a:solidFill>
                  <a:schemeClr val="tx1"/>
                </a:solidFill>
                <a:latin typeface="Times New Roman" pitchFamily="18" charset="0"/>
                <a:ea typeface="+mn-ea"/>
                <a:cs typeface="+mn-cs"/>
              </a:defRPr>
            </a:lvl9pPr>
          </a:lstStyle>
          <a:p>
            <a:endParaRPr lang="en-US" sz="135"/>
          </a:p>
        </p:txBody>
      </p:sp>
      <p:sp>
        <p:nvSpPr>
          <p:cNvPr id="1041" name="Rectangle 1160"/>
          <p:cNvSpPr>
            <a:spLocks noChangeArrowheads="1"/>
          </p:cNvSpPr>
          <p:nvPr/>
        </p:nvSpPr>
        <p:spPr bwMode="auto">
          <a:xfrm>
            <a:off x="3980187" y="5014686"/>
            <a:ext cx="1425388" cy="228600"/>
          </a:xfrm>
          <a:prstGeom prst="rect">
            <a:avLst/>
          </a:prstGeom>
          <a:noFill/>
          <a:ln w="9525">
            <a:noFill/>
            <a:miter lim="800000"/>
            <a:headEnd/>
            <a:tailEnd/>
          </a:ln>
        </p:spPr>
        <p:txBody>
          <a:bodyPr lIns="0" tIns="0" rIns="0" bIns="0" anchor="t"/>
          <a:lstStyle>
            <a:defPPr>
              <a:defRPr lang="en-US"/>
            </a:defPPr>
            <a:lvl1pPr algn="l" rtl="0" fontAlgn="base">
              <a:spcBef>
                <a:spcPct val="0"/>
              </a:spcBef>
              <a:spcAft>
                <a:spcPct val="0"/>
              </a:spcAft>
              <a:defRPr sz="614" kern="1200">
                <a:solidFill>
                  <a:schemeClr val="tx1"/>
                </a:solidFill>
                <a:latin typeface="Times New Roman" pitchFamily="18" charset="0"/>
                <a:ea typeface="+mn-ea"/>
                <a:cs typeface="+mn-cs"/>
              </a:defRPr>
            </a:lvl1pPr>
            <a:lvl2pPr marL="114711" algn="l" rtl="0" fontAlgn="base">
              <a:spcBef>
                <a:spcPct val="0"/>
              </a:spcBef>
              <a:spcAft>
                <a:spcPct val="0"/>
              </a:spcAft>
              <a:defRPr sz="614" kern="1200">
                <a:solidFill>
                  <a:schemeClr val="tx1"/>
                </a:solidFill>
                <a:latin typeface="Times New Roman" pitchFamily="18" charset="0"/>
                <a:ea typeface="+mn-ea"/>
                <a:cs typeface="+mn-cs"/>
              </a:defRPr>
            </a:lvl2pPr>
            <a:lvl3pPr marL="229423" algn="l" rtl="0" fontAlgn="base">
              <a:spcBef>
                <a:spcPct val="0"/>
              </a:spcBef>
              <a:spcAft>
                <a:spcPct val="0"/>
              </a:spcAft>
              <a:defRPr sz="614" kern="1200">
                <a:solidFill>
                  <a:schemeClr val="tx1"/>
                </a:solidFill>
                <a:latin typeface="Times New Roman" pitchFamily="18" charset="0"/>
                <a:ea typeface="+mn-ea"/>
                <a:cs typeface="+mn-cs"/>
              </a:defRPr>
            </a:lvl3pPr>
            <a:lvl4pPr marL="344134" algn="l" rtl="0" fontAlgn="base">
              <a:spcBef>
                <a:spcPct val="0"/>
              </a:spcBef>
              <a:spcAft>
                <a:spcPct val="0"/>
              </a:spcAft>
              <a:defRPr sz="614" kern="1200">
                <a:solidFill>
                  <a:schemeClr val="tx1"/>
                </a:solidFill>
                <a:latin typeface="Times New Roman" pitchFamily="18" charset="0"/>
                <a:ea typeface="+mn-ea"/>
                <a:cs typeface="+mn-cs"/>
              </a:defRPr>
            </a:lvl4pPr>
            <a:lvl5pPr marL="458846" algn="l" rtl="0" fontAlgn="base">
              <a:spcBef>
                <a:spcPct val="0"/>
              </a:spcBef>
              <a:spcAft>
                <a:spcPct val="0"/>
              </a:spcAft>
              <a:defRPr sz="614" kern="1200">
                <a:solidFill>
                  <a:schemeClr val="tx1"/>
                </a:solidFill>
                <a:latin typeface="Times New Roman" pitchFamily="18" charset="0"/>
                <a:ea typeface="+mn-ea"/>
                <a:cs typeface="+mn-cs"/>
              </a:defRPr>
            </a:lvl5pPr>
            <a:lvl6pPr marL="573557" algn="l" defTabSz="229423" rtl="0" eaLnBrk="1" latinLnBrk="0" hangingPunct="1">
              <a:defRPr sz="614" kern="1200">
                <a:solidFill>
                  <a:schemeClr val="tx1"/>
                </a:solidFill>
                <a:latin typeface="Times New Roman" pitchFamily="18" charset="0"/>
                <a:ea typeface="+mn-ea"/>
                <a:cs typeface="+mn-cs"/>
              </a:defRPr>
            </a:lvl6pPr>
            <a:lvl7pPr marL="688269" algn="l" defTabSz="229423" rtl="0" eaLnBrk="1" latinLnBrk="0" hangingPunct="1">
              <a:defRPr sz="614" kern="1200">
                <a:solidFill>
                  <a:schemeClr val="tx1"/>
                </a:solidFill>
                <a:latin typeface="Times New Roman" pitchFamily="18" charset="0"/>
                <a:ea typeface="+mn-ea"/>
                <a:cs typeface="+mn-cs"/>
              </a:defRPr>
            </a:lvl7pPr>
            <a:lvl8pPr marL="802980" algn="l" defTabSz="229423" rtl="0" eaLnBrk="1" latinLnBrk="0" hangingPunct="1">
              <a:defRPr sz="614" kern="1200">
                <a:solidFill>
                  <a:schemeClr val="tx1"/>
                </a:solidFill>
                <a:latin typeface="Times New Roman" pitchFamily="18" charset="0"/>
                <a:ea typeface="+mn-ea"/>
                <a:cs typeface="+mn-cs"/>
              </a:defRPr>
            </a:lvl8pPr>
            <a:lvl9pPr marL="917692" algn="l" defTabSz="229423" rtl="0" eaLnBrk="1" latinLnBrk="0" hangingPunct="1">
              <a:defRPr sz="614" kern="1200">
                <a:solidFill>
                  <a:schemeClr val="tx1"/>
                </a:solidFill>
                <a:latin typeface="Times New Roman" pitchFamily="18" charset="0"/>
                <a:ea typeface="+mn-ea"/>
                <a:cs typeface="+mn-cs"/>
              </a:defRPr>
            </a:lvl9pPr>
          </a:lstStyle>
          <a:p>
            <a:pPr defTabSz="3857867">
              <a:spcBef>
                <a:spcPct val="20000"/>
              </a:spcBef>
            </a:pPr>
            <a:r>
              <a:rPr lang="en-US" sz="1500" b="1" dirty="0">
                <a:solidFill>
                  <a:srgbClr val="800000"/>
                </a:solidFill>
                <a:latin typeface="Arial"/>
                <a:cs typeface="Arial"/>
              </a:rPr>
              <a:t>Conclusions</a:t>
            </a:r>
          </a:p>
        </p:txBody>
      </p:sp>
      <p:sp>
        <p:nvSpPr>
          <p:cNvPr id="1042" name="Rectangle 1161"/>
          <p:cNvSpPr>
            <a:spLocks noChangeArrowheads="1"/>
          </p:cNvSpPr>
          <p:nvPr/>
        </p:nvSpPr>
        <p:spPr bwMode="auto">
          <a:xfrm>
            <a:off x="7921883" y="1543353"/>
            <a:ext cx="2864224" cy="277586"/>
          </a:xfrm>
          <a:prstGeom prst="rect">
            <a:avLst/>
          </a:prstGeom>
          <a:solidFill>
            <a:srgbClr val="D8E0E0"/>
          </a:solidFill>
          <a:ln w="9525">
            <a:noFill/>
            <a:miter lim="800000"/>
            <a:headEnd/>
            <a:tailEnd/>
          </a:ln>
        </p:spPr>
        <p:txBody>
          <a:bodyPr wrap="none" lIns="18954" tIns="9477" rIns="18954" bIns="9477" anchor="ctr"/>
          <a:lstStyle>
            <a:defPPr>
              <a:defRPr lang="en-US"/>
            </a:defPPr>
            <a:lvl1pPr algn="l" rtl="0" fontAlgn="base">
              <a:spcBef>
                <a:spcPct val="0"/>
              </a:spcBef>
              <a:spcAft>
                <a:spcPct val="0"/>
              </a:spcAft>
              <a:defRPr sz="614" kern="1200">
                <a:solidFill>
                  <a:schemeClr val="tx1"/>
                </a:solidFill>
                <a:latin typeface="Times New Roman" pitchFamily="18" charset="0"/>
                <a:ea typeface="+mn-ea"/>
                <a:cs typeface="+mn-cs"/>
              </a:defRPr>
            </a:lvl1pPr>
            <a:lvl2pPr marL="114711" algn="l" rtl="0" fontAlgn="base">
              <a:spcBef>
                <a:spcPct val="0"/>
              </a:spcBef>
              <a:spcAft>
                <a:spcPct val="0"/>
              </a:spcAft>
              <a:defRPr sz="614" kern="1200">
                <a:solidFill>
                  <a:schemeClr val="tx1"/>
                </a:solidFill>
                <a:latin typeface="Times New Roman" pitchFamily="18" charset="0"/>
                <a:ea typeface="+mn-ea"/>
                <a:cs typeface="+mn-cs"/>
              </a:defRPr>
            </a:lvl2pPr>
            <a:lvl3pPr marL="229423" algn="l" rtl="0" fontAlgn="base">
              <a:spcBef>
                <a:spcPct val="0"/>
              </a:spcBef>
              <a:spcAft>
                <a:spcPct val="0"/>
              </a:spcAft>
              <a:defRPr sz="614" kern="1200">
                <a:solidFill>
                  <a:schemeClr val="tx1"/>
                </a:solidFill>
                <a:latin typeface="Times New Roman" pitchFamily="18" charset="0"/>
                <a:ea typeface="+mn-ea"/>
                <a:cs typeface="+mn-cs"/>
              </a:defRPr>
            </a:lvl3pPr>
            <a:lvl4pPr marL="344134" algn="l" rtl="0" fontAlgn="base">
              <a:spcBef>
                <a:spcPct val="0"/>
              </a:spcBef>
              <a:spcAft>
                <a:spcPct val="0"/>
              </a:spcAft>
              <a:defRPr sz="614" kern="1200">
                <a:solidFill>
                  <a:schemeClr val="tx1"/>
                </a:solidFill>
                <a:latin typeface="Times New Roman" pitchFamily="18" charset="0"/>
                <a:ea typeface="+mn-ea"/>
                <a:cs typeface="+mn-cs"/>
              </a:defRPr>
            </a:lvl4pPr>
            <a:lvl5pPr marL="458846" algn="l" rtl="0" fontAlgn="base">
              <a:spcBef>
                <a:spcPct val="0"/>
              </a:spcBef>
              <a:spcAft>
                <a:spcPct val="0"/>
              </a:spcAft>
              <a:defRPr sz="614" kern="1200">
                <a:solidFill>
                  <a:schemeClr val="tx1"/>
                </a:solidFill>
                <a:latin typeface="Times New Roman" pitchFamily="18" charset="0"/>
                <a:ea typeface="+mn-ea"/>
                <a:cs typeface="+mn-cs"/>
              </a:defRPr>
            </a:lvl5pPr>
            <a:lvl6pPr marL="573557" algn="l" defTabSz="229423" rtl="0" eaLnBrk="1" latinLnBrk="0" hangingPunct="1">
              <a:defRPr sz="614" kern="1200">
                <a:solidFill>
                  <a:schemeClr val="tx1"/>
                </a:solidFill>
                <a:latin typeface="Times New Roman" pitchFamily="18" charset="0"/>
                <a:ea typeface="+mn-ea"/>
                <a:cs typeface="+mn-cs"/>
              </a:defRPr>
            </a:lvl6pPr>
            <a:lvl7pPr marL="688269" algn="l" defTabSz="229423" rtl="0" eaLnBrk="1" latinLnBrk="0" hangingPunct="1">
              <a:defRPr sz="614" kern="1200">
                <a:solidFill>
                  <a:schemeClr val="tx1"/>
                </a:solidFill>
                <a:latin typeface="Times New Roman" pitchFamily="18" charset="0"/>
                <a:ea typeface="+mn-ea"/>
                <a:cs typeface="+mn-cs"/>
              </a:defRPr>
            </a:lvl7pPr>
            <a:lvl8pPr marL="802980" algn="l" defTabSz="229423" rtl="0" eaLnBrk="1" latinLnBrk="0" hangingPunct="1">
              <a:defRPr sz="614" kern="1200">
                <a:solidFill>
                  <a:schemeClr val="tx1"/>
                </a:solidFill>
                <a:latin typeface="Times New Roman" pitchFamily="18" charset="0"/>
                <a:ea typeface="+mn-ea"/>
                <a:cs typeface="+mn-cs"/>
              </a:defRPr>
            </a:lvl8pPr>
            <a:lvl9pPr marL="917692" algn="l" defTabSz="229423" rtl="0" eaLnBrk="1" latinLnBrk="0" hangingPunct="1">
              <a:defRPr sz="614" kern="1200">
                <a:solidFill>
                  <a:schemeClr val="tx1"/>
                </a:solidFill>
                <a:latin typeface="Times New Roman" pitchFamily="18" charset="0"/>
                <a:ea typeface="+mn-ea"/>
                <a:cs typeface="+mn-cs"/>
              </a:defRPr>
            </a:lvl9pPr>
          </a:lstStyle>
          <a:p>
            <a:endParaRPr lang="en-US" sz="135"/>
          </a:p>
        </p:txBody>
      </p:sp>
      <p:sp>
        <p:nvSpPr>
          <p:cNvPr id="1043" name="Rectangle 1162"/>
          <p:cNvSpPr>
            <a:spLocks noChangeArrowheads="1"/>
          </p:cNvSpPr>
          <p:nvPr/>
        </p:nvSpPr>
        <p:spPr bwMode="auto">
          <a:xfrm>
            <a:off x="7935330" y="1591733"/>
            <a:ext cx="1425388" cy="228600"/>
          </a:xfrm>
          <a:prstGeom prst="rect">
            <a:avLst/>
          </a:prstGeom>
          <a:noFill/>
          <a:ln w="9525">
            <a:noFill/>
            <a:miter lim="800000"/>
            <a:headEnd/>
            <a:tailEnd/>
          </a:ln>
        </p:spPr>
        <p:txBody>
          <a:bodyPr lIns="0" tIns="0" rIns="0" bIns="0" anchor="t"/>
          <a:lstStyle>
            <a:defPPr>
              <a:defRPr lang="en-US"/>
            </a:defPPr>
            <a:lvl1pPr algn="l" rtl="0" fontAlgn="base">
              <a:spcBef>
                <a:spcPct val="0"/>
              </a:spcBef>
              <a:spcAft>
                <a:spcPct val="0"/>
              </a:spcAft>
              <a:defRPr sz="614" kern="1200">
                <a:solidFill>
                  <a:schemeClr val="tx1"/>
                </a:solidFill>
                <a:latin typeface="Times New Roman" pitchFamily="18" charset="0"/>
                <a:ea typeface="+mn-ea"/>
                <a:cs typeface="+mn-cs"/>
              </a:defRPr>
            </a:lvl1pPr>
            <a:lvl2pPr marL="114711" algn="l" rtl="0" fontAlgn="base">
              <a:spcBef>
                <a:spcPct val="0"/>
              </a:spcBef>
              <a:spcAft>
                <a:spcPct val="0"/>
              </a:spcAft>
              <a:defRPr sz="614" kern="1200">
                <a:solidFill>
                  <a:schemeClr val="tx1"/>
                </a:solidFill>
                <a:latin typeface="Times New Roman" pitchFamily="18" charset="0"/>
                <a:ea typeface="+mn-ea"/>
                <a:cs typeface="+mn-cs"/>
              </a:defRPr>
            </a:lvl2pPr>
            <a:lvl3pPr marL="229423" algn="l" rtl="0" fontAlgn="base">
              <a:spcBef>
                <a:spcPct val="0"/>
              </a:spcBef>
              <a:spcAft>
                <a:spcPct val="0"/>
              </a:spcAft>
              <a:defRPr sz="614" kern="1200">
                <a:solidFill>
                  <a:schemeClr val="tx1"/>
                </a:solidFill>
                <a:latin typeface="Times New Roman" pitchFamily="18" charset="0"/>
                <a:ea typeface="+mn-ea"/>
                <a:cs typeface="+mn-cs"/>
              </a:defRPr>
            </a:lvl3pPr>
            <a:lvl4pPr marL="344134" algn="l" rtl="0" fontAlgn="base">
              <a:spcBef>
                <a:spcPct val="0"/>
              </a:spcBef>
              <a:spcAft>
                <a:spcPct val="0"/>
              </a:spcAft>
              <a:defRPr sz="614" kern="1200">
                <a:solidFill>
                  <a:schemeClr val="tx1"/>
                </a:solidFill>
                <a:latin typeface="Times New Roman" pitchFamily="18" charset="0"/>
                <a:ea typeface="+mn-ea"/>
                <a:cs typeface="+mn-cs"/>
              </a:defRPr>
            </a:lvl4pPr>
            <a:lvl5pPr marL="458846" algn="l" rtl="0" fontAlgn="base">
              <a:spcBef>
                <a:spcPct val="0"/>
              </a:spcBef>
              <a:spcAft>
                <a:spcPct val="0"/>
              </a:spcAft>
              <a:defRPr sz="614" kern="1200">
                <a:solidFill>
                  <a:schemeClr val="tx1"/>
                </a:solidFill>
                <a:latin typeface="Times New Roman" pitchFamily="18" charset="0"/>
                <a:ea typeface="+mn-ea"/>
                <a:cs typeface="+mn-cs"/>
              </a:defRPr>
            </a:lvl5pPr>
            <a:lvl6pPr marL="573557" algn="l" defTabSz="229423" rtl="0" eaLnBrk="1" latinLnBrk="0" hangingPunct="1">
              <a:defRPr sz="614" kern="1200">
                <a:solidFill>
                  <a:schemeClr val="tx1"/>
                </a:solidFill>
                <a:latin typeface="Times New Roman" pitchFamily="18" charset="0"/>
                <a:ea typeface="+mn-ea"/>
                <a:cs typeface="+mn-cs"/>
              </a:defRPr>
            </a:lvl6pPr>
            <a:lvl7pPr marL="688269" algn="l" defTabSz="229423" rtl="0" eaLnBrk="1" latinLnBrk="0" hangingPunct="1">
              <a:defRPr sz="614" kern="1200">
                <a:solidFill>
                  <a:schemeClr val="tx1"/>
                </a:solidFill>
                <a:latin typeface="Times New Roman" pitchFamily="18" charset="0"/>
                <a:ea typeface="+mn-ea"/>
                <a:cs typeface="+mn-cs"/>
              </a:defRPr>
            </a:lvl7pPr>
            <a:lvl8pPr marL="802980" algn="l" defTabSz="229423" rtl="0" eaLnBrk="1" latinLnBrk="0" hangingPunct="1">
              <a:defRPr sz="614" kern="1200">
                <a:solidFill>
                  <a:schemeClr val="tx1"/>
                </a:solidFill>
                <a:latin typeface="Times New Roman" pitchFamily="18" charset="0"/>
                <a:ea typeface="+mn-ea"/>
                <a:cs typeface="+mn-cs"/>
              </a:defRPr>
            </a:lvl8pPr>
            <a:lvl9pPr marL="917692" algn="l" defTabSz="229423" rtl="0" eaLnBrk="1" latinLnBrk="0" hangingPunct="1">
              <a:defRPr sz="614" kern="1200">
                <a:solidFill>
                  <a:schemeClr val="tx1"/>
                </a:solidFill>
                <a:latin typeface="Times New Roman" pitchFamily="18" charset="0"/>
                <a:ea typeface="+mn-ea"/>
                <a:cs typeface="+mn-cs"/>
              </a:defRPr>
            </a:lvl9pPr>
          </a:lstStyle>
          <a:p>
            <a:pPr defTabSz="3857867">
              <a:spcBef>
                <a:spcPct val="20000"/>
              </a:spcBef>
            </a:pPr>
            <a:r>
              <a:rPr lang="en-US" sz="1500" b="1" dirty="0">
                <a:solidFill>
                  <a:srgbClr val="800000"/>
                </a:solidFill>
                <a:latin typeface="Arial"/>
                <a:cs typeface="Arial"/>
              </a:rPr>
              <a:t>Results</a:t>
            </a:r>
            <a:endParaRPr lang="en-US" sz="1500" b="1" dirty="0">
              <a:solidFill>
                <a:srgbClr val="800000"/>
              </a:solidFill>
              <a:latin typeface="Arial" charset="0"/>
              <a:cs typeface="Arial"/>
            </a:endParaRPr>
          </a:p>
        </p:txBody>
      </p:sp>
      <p:sp>
        <p:nvSpPr>
          <p:cNvPr id="1049" name="Rectangle 1149"/>
          <p:cNvSpPr>
            <a:spLocks noGrp="1" noChangeArrowheads="1"/>
          </p:cNvSpPr>
          <p:nvPr>
            <p:ph type="body" sz="half" idx="1"/>
          </p:nvPr>
        </p:nvSpPr>
        <p:spPr>
          <a:xfrm>
            <a:off x="318768" y="1546717"/>
            <a:ext cx="2304548" cy="251845"/>
          </a:xfrm>
          <a:noFill/>
        </p:spPr>
        <p:txBody>
          <a:bodyPr vert="horz" lIns="91440" tIns="45720" rIns="91440" bIns="45720" rtlCol="0" anchor="t">
            <a:noAutofit/>
          </a:bodyPr>
          <a:lstStyle>
            <a:defPPr>
              <a:defRPr lang="en-US"/>
            </a:defPPr>
            <a:lvl1pPr algn="l" rtl="0" fontAlgn="base">
              <a:spcBef>
                <a:spcPct val="0"/>
              </a:spcBef>
              <a:spcAft>
                <a:spcPct val="0"/>
              </a:spcAft>
              <a:defRPr sz="614" kern="1200">
                <a:solidFill>
                  <a:schemeClr val="tx1"/>
                </a:solidFill>
                <a:latin typeface="Times New Roman" pitchFamily="18" charset="0"/>
                <a:ea typeface="+mn-ea"/>
                <a:cs typeface="+mn-cs"/>
              </a:defRPr>
            </a:lvl1pPr>
            <a:lvl2pPr marL="114711" algn="l" rtl="0" fontAlgn="base">
              <a:spcBef>
                <a:spcPct val="0"/>
              </a:spcBef>
              <a:spcAft>
                <a:spcPct val="0"/>
              </a:spcAft>
              <a:defRPr sz="614" kern="1200">
                <a:solidFill>
                  <a:schemeClr val="tx1"/>
                </a:solidFill>
                <a:latin typeface="Times New Roman" pitchFamily="18" charset="0"/>
                <a:ea typeface="+mn-ea"/>
                <a:cs typeface="+mn-cs"/>
              </a:defRPr>
            </a:lvl2pPr>
            <a:lvl3pPr marL="229423" algn="l" rtl="0" fontAlgn="base">
              <a:spcBef>
                <a:spcPct val="0"/>
              </a:spcBef>
              <a:spcAft>
                <a:spcPct val="0"/>
              </a:spcAft>
              <a:defRPr sz="614" kern="1200">
                <a:solidFill>
                  <a:schemeClr val="tx1"/>
                </a:solidFill>
                <a:latin typeface="Times New Roman" pitchFamily="18" charset="0"/>
                <a:ea typeface="+mn-ea"/>
                <a:cs typeface="+mn-cs"/>
              </a:defRPr>
            </a:lvl3pPr>
            <a:lvl4pPr marL="344134" algn="l" rtl="0" fontAlgn="base">
              <a:spcBef>
                <a:spcPct val="0"/>
              </a:spcBef>
              <a:spcAft>
                <a:spcPct val="0"/>
              </a:spcAft>
              <a:defRPr sz="614" kern="1200">
                <a:solidFill>
                  <a:schemeClr val="tx1"/>
                </a:solidFill>
                <a:latin typeface="Times New Roman" pitchFamily="18" charset="0"/>
                <a:ea typeface="+mn-ea"/>
                <a:cs typeface="+mn-cs"/>
              </a:defRPr>
            </a:lvl4pPr>
            <a:lvl5pPr marL="458846" algn="l" rtl="0" fontAlgn="base">
              <a:spcBef>
                <a:spcPct val="0"/>
              </a:spcBef>
              <a:spcAft>
                <a:spcPct val="0"/>
              </a:spcAft>
              <a:defRPr sz="614" kern="1200">
                <a:solidFill>
                  <a:schemeClr val="tx1"/>
                </a:solidFill>
                <a:latin typeface="Times New Roman" pitchFamily="18" charset="0"/>
                <a:ea typeface="+mn-ea"/>
                <a:cs typeface="+mn-cs"/>
              </a:defRPr>
            </a:lvl5pPr>
            <a:lvl6pPr marL="573557" algn="l" defTabSz="229423" rtl="0" eaLnBrk="1" latinLnBrk="0" hangingPunct="1">
              <a:defRPr sz="614" kern="1200">
                <a:solidFill>
                  <a:schemeClr val="tx1"/>
                </a:solidFill>
                <a:latin typeface="Times New Roman" pitchFamily="18" charset="0"/>
                <a:ea typeface="+mn-ea"/>
                <a:cs typeface="+mn-cs"/>
              </a:defRPr>
            </a:lvl6pPr>
            <a:lvl7pPr marL="688269" algn="l" defTabSz="229423" rtl="0" eaLnBrk="1" latinLnBrk="0" hangingPunct="1">
              <a:defRPr sz="614" kern="1200">
                <a:solidFill>
                  <a:schemeClr val="tx1"/>
                </a:solidFill>
                <a:latin typeface="Times New Roman" pitchFamily="18" charset="0"/>
                <a:ea typeface="+mn-ea"/>
                <a:cs typeface="+mn-cs"/>
              </a:defRPr>
            </a:lvl7pPr>
            <a:lvl8pPr marL="802980" algn="l" defTabSz="229423" rtl="0" eaLnBrk="1" latinLnBrk="0" hangingPunct="1">
              <a:defRPr sz="614" kern="1200">
                <a:solidFill>
                  <a:schemeClr val="tx1"/>
                </a:solidFill>
                <a:latin typeface="Times New Roman" pitchFamily="18" charset="0"/>
                <a:ea typeface="+mn-ea"/>
                <a:cs typeface="+mn-cs"/>
              </a:defRPr>
            </a:lvl8pPr>
            <a:lvl9pPr marL="917692" algn="l" defTabSz="229423" rtl="0" eaLnBrk="1" latinLnBrk="0" hangingPunct="1">
              <a:defRPr sz="614" kern="1200">
                <a:solidFill>
                  <a:schemeClr val="tx1"/>
                </a:solidFill>
                <a:latin typeface="Times New Roman" pitchFamily="18" charset="0"/>
                <a:ea typeface="+mn-ea"/>
                <a:cs typeface="+mn-cs"/>
              </a:defRPr>
            </a:lvl9pPr>
          </a:lstStyle>
          <a:p>
            <a:pPr marL="0" indent="0" eaLnBrk="1" hangingPunct="1">
              <a:buNone/>
            </a:pPr>
            <a:r>
              <a:rPr lang="en-US" sz="1500" b="1" dirty="0">
                <a:solidFill>
                  <a:srgbClr val="800000"/>
                </a:solidFill>
                <a:latin typeface="Arial"/>
                <a:cs typeface="Arial"/>
              </a:rPr>
              <a:t>Introduction</a:t>
            </a:r>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2248" y="403610"/>
            <a:ext cx="1680882" cy="684804"/>
          </a:xfrm>
          <a:prstGeom prst="rect">
            <a:avLst/>
          </a:prstGeom>
        </p:spPr>
      </p:pic>
      <p:pic>
        <p:nvPicPr>
          <p:cNvPr id="26" name="Picture 25" descr="LSUHSC_Seal.jpg">
            <a:extLst>
              <a:ext uri="{FF2B5EF4-FFF2-40B4-BE49-F238E27FC236}">
                <a16:creationId xmlns:a16="http://schemas.microsoft.com/office/drawing/2014/main" id="{975DEA4E-58F2-AA4A-BEAB-C3CAEA56B4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56650" y="340606"/>
            <a:ext cx="793900" cy="817958"/>
          </a:xfrm>
          <a:prstGeom prst="rect">
            <a:avLst/>
          </a:prstGeom>
          <a:noFill/>
        </p:spPr>
      </p:pic>
      <p:sp>
        <p:nvSpPr>
          <p:cNvPr id="6" name="TextBox 5">
            <a:extLst>
              <a:ext uri="{FF2B5EF4-FFF2-40B4-BE49-F238E27FC236}">
                <a16:creationId xmlns:a16="http://schemas.microsoft.com/office/drawing/2014/main" id="{8D3FCA15-8B68-BA24-5CBC-0B2CFA68E641}"/>
              </a:ext>
            </a:extLst>
          </p:cNvPr>
          <p:cNvSpPr txBox="1"/>
          <p:nvPr/>
        </p:nvSpPr>
        <p:spPr>
          <a:xfrm>
            <a:off x="204304" y="1861350"/>
            <a:ext cx="3533343" cy="4185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Times New Roman"/>
              </a:rPr>
              <a:t>Ankle fractures are common injuries often treated with open reduction and internal fixation (ORIF). Traditional post-operative management includes prolonged immobilization and weightbearing (WB) restrictions, which can extend up to three months. However, immobilization can lead to muscle atrophy, decreased mobility, and financial hardship due to delayed return to work. With advancements in modern implants and surgical techniques, early WB protocols may offer comparable outcomes while expediting recovery.</a:t>
            </a:r>
          </a:p>
          <a:p>
            <a:endParaRPr lang="en-US" sz="1400" dirty="0">
              <a:latin typeface="Arial"/>
              <a:cs typeface="Times New Roman"/>
            </a:endParaRPr>
          </a:p>
          <a:p>
            <a:r>
              <a:rPr lang="en-US" sz="1400" b="1" dirty="0">
                <a:latin typeface="Arial"/>
                <a:cs typeface="Times New Roman"/>
              </a:rPr>
              <a:t>Objective: </a:t>
            </a:r>
            <a:r>
              <a:rPr lang="en-US" sz="1400" dirty="0">
                <a:latin typeface="Arial"/>
                <a:cs typeface="Times New Roman"/>
              </a:rPr>
              <a:t>To evaluate the safety and outcomes of early WB (&lt;6 weeks) compared to delayed WB (&gt;6 weeks) following ankle ORIF in a Medicaid patient population</a:t>
            </a:r>
            <a:endParaRPr lang="en-US" sz="1400" dirty="0">
              <a:latin typeface="Arial"/>
            </a:endParaRPr>
          </a:p>
        </p:txBody>
      </p:sp>
      <p:sp>
        <p:nvSpPr>
          <p:cNvPr id="7" name="TextBox 6">
            <a:extLst>
              <a:ext uri="{FF2B5EF4-FFF2-40B4-BE49-F238E27FC236}">
                <a16:creationId xmlns:a16="http://schemas.microsoft.com/office/drawing/2014/main" id="{60C8A9B7-AB7B-9A80-90FE-81C8B0BAAA8E}"/>
              </a:ext>
            </a:extLst>
          </p:cNvPr>
          <p:cNvSpPr txBox="1"/>
          <p:nvPr/>
        </p:nvSpPr>
        <p:spPr>
          <a:xfrm>
            <a:off x="3961973" y="5242324"/>
            <a:ext cx="7552508"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1400" dirty="0">
                <a:latin typeface="Arial"/>
                <a:cs typeface="Times New Roman"/>
              </a:rPr>
              <a:t>Early WB following ankle ORIF did not increase complication rates in this cohort. </a:t>
            </a:r>
            <a:endParaRPr lang="en-US" sz="1400">
              <a:latin typeface="Arial"/>
              <a:cs typeface="Arial"/>
            </a:endParaRPr>
          </a:p>
          <a:p>
            <a:pPr marL="171450" indent="-171450">
              <a:buFont typeface="Arial"/>
              <a:buChar char="•"/>
            </a:pPr>
            <a:r>
              <a:rPr lang="en-US" sz="1400" dirty="0">
                <a:latin typeface="Arial"/>
                <a:cs typeface="Times New Roman"/>
              </a:rPr>
              <a:t>These findings challenge the traditional approach of prolonged immobilization, suggesting that early WB may be a safe and effective strategy for promoting quicker return to function and reducing economic burden. </a:t>
            </a:r>
            <a:endParaRPr lang="en-US" sz="1400">
              <a:latin typeface="Arial"/>
              <a:cs typeface="Arial"/>
            </a:endParaRPr>
          </a:p>
          <a:p>
            <a:pPr marL="171450" indent="-171450">
              <a:buFont typeface="Arial"/>
              <a:buChar char="•"/>
            </a:pPr>
            <a:r>
              <a:rPr lang="en-US" sz="1400" dirty="0">
                <a:latin typeface="Arial"/>
                <a:cs typeface="Times New Roman"/>
              </a:rPr>
              <a:t>Further research with prospective studies and patient-reported outcome measures is warranted to optimize post-operative protocols.</a:t>
            </a:r>
            <a:endParaRPr lang="en-US" sz="1400">
              <a:latin typeface="Arial"/>
              <a:cs typeface="Arial"/>
            </a:endParaRPr>
          </a:p>
        </p:txBody>
      </p:sp>
      <p:sp>
        <p:nvSpPr>
          <p:cNvPr id="10" name="TextBox 9">
            <a:extLst>
              <a:ext uri="{FF2B5EF4-FFF2-40B4-BE49-F238E27FC236}">
                <a16:creationId xmlns:a16="http://schemas.microsoft.com/office/drawing/2014/main" id="{77FF1206-37BD-1947-3C1F-6939E5563B0A}"/>
              </a:ext>
            </a:extLst>
          </p:cNvPr>
          <p:cNvSpPr txBox="1"/>
          <p:nvPr/>
        </p:nvSpPr>
        <p:spPr>
          <a:xfrm>
            <a:off x="7554328" y="1849046"/>
            <a:ext cx="4092575"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1400" dirty="0">
                <a:latin typeface="Arial"/>
                <a:cs typeface="Times New Roman"/>
              </a:rPr>
              <a:t>A total of 236 patients (126 females, 110 males; mean age 44.5 years) were included. </a:t>
            </a:r>
            <a:endParaRPr lang="en-US" sz="1400">
              <a:latin typeface="Arial"/>
              <a:cs typeface="Arial"/>
            </a:endParaRPr>
          </a:p>
          <a:p>
            <a:pPr marL="171450" indent="-171450">
              <a:buFont typeface="Arial"/>
              <a:buChar char="•"/>
            </a:pPr>
            <a:r>
              <a:rPr lang="en-US" sz="1400" dirty="0">
                <a:latin typeface="Arial"/>
                <a:cs typeface="Times New Roman"/>
              </a:rPr>
              <a:t>Fracture distribution comprised 53 (22%) </a:t>
            </a:r>
            <a:r>
              <a:rPr lang="en-US" sz="1400" err="1">
                <a:latin typeface="Arial"/>
                <a:cs typeface="Times New Roman"/>
              </a:rPr>
              <a:t>trimalleolar</a:t>
            </a:r>
            <a:r>
              <a:rPr lang="en-US" sz="1400" dirty="0">
                <a:latin typeface="Arial"/>
                <a:cs typeface="Times New Roman"/>
              </a:rPr>
              <a:t>, 63 (27%) bimalleolar, and 120 (51%) bimalleolar equivalent fractures.</a:t>
            </a:r>
            <a:endParaRPr lang="en-US" sz="1400">
              <a:latin typeface="Arial"/>
              <a:cs typeface="Arial"/>
            </a:endParaRPr>
          </a:p>
          <a:p>
            <a:pPr marL="171450" indent="-171450">
              <a:buFont typeface="Arial"/>
              <a:buChar char="•"/>
            </a:pPr>
            <a:r>
              <a:rPr lang="en-US" sz="1400" dirty="0">
                <a:latin typeface="Arial"/>
                <a:cs typeface="Times New Roman"/>
              </a:rPr>
              <a:t>The average time to WB was six weeks. Complications included 10 (4.2%) superficial infections, 3 (1.2%) deep infections, and 1 (0.4%) loss of reduction. </a:t>
            </a:r>
            <a:endParaRPr lang="en-US" sz="1400">
              <a:latin typeface="Arial"/>
              <a:cs typeface="Arial"/>
            </a:endParaRPr>
          </a:p>
          <a:p>
            <a:pPr marL="171450" indent="-171450">
              <a:buFont typeface="Arial"/>
              <a:buChar char="•"/>
            </a:pPr>
            <a:r>
              <a:rPr lang="en-US" sz="1400" dirty="0">
                <a:latin typeface="Arial"/>
                <a:cs typeface="Times New Roman"/>
              </a:rPr>
              <a:t>No significant difference in complication rates was observed between early and delayed WB groups (p=0.97).</a:t>
            </a:r>
            <a:endParaRPr lang="en-US" sz="1400">
              <a:latin typeface="Arial"/>
              <a:cs typeface="Arial"/>
            </a:endParaRPr>
          </a:p>
        </p:txBody>
      </p:sp>
      <p:sp>
        <p:nvSpPr>
          <p:cNvPr id="11" name="TextBox 10">
            <a:extLst>
              <a:ext uri="{FF2B5EF4-FFF2-40B4-BE49-F238E27FC236}">
                <a16:creationId xmlns:a16="http://schemas.microsoft.com/office/drawing/2014/main" id="{01A904E6-2CFD-2CBD-7044-4F1B64965FDE}"/>
              </a:ext>
            </a:extLst>
          </p:cNvPr>
          <p:cNvSpPr txBox="1"/>
          <p:nvPr/>
        </p:nvSpPr>
        <p:spPr>
          <a:xfrm>
            <a:off x="3884602" y="1869730"/>
            <a:ext cx="3510589" cy="28931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1400" dirty="0">
                <a:latin typeface="Arial"/>
                <a:cs typeface="Times New Roman"/>
              </a:rPr>
              <a:t>A retrospective review was conducted on patients undergoing ankle ORIF by a single surgeon from 2019 to 2023. </a:t>
            </a:r>
            <a:endParaRPr lang="en-US" sz="1400">
              <a:latin typeface="Arial"/>
              <a:cs typeface="Arial"/>
            </a:endParaRPr>
          </a:p>
          <a:p>
            <a:pPr marL="171450" indent="-171450">
              <a:buFont typeface="Arial"/>
              <a:buChar char="•"/>
            </a:pPr>
            <a:r>
              <a:rPr lang="en-US" sz="1400" dirty="0">
                <a:latin typeface="Arial"/>
                <a:cs typeface="Times New Roman"/>
              </a:rPr>
              <a:t>Inclusion criteria encompassed bimalleolar equivalent, bimalleolar, and </a:t>
            </a:r>
            <a:r>
              <a:rPr lang="en-US" sz="1400" err="1">
                <a:latin typeface="Arial"/>
                <a:cs typeface="Times New Roman"/>
              </a:rPr>
              <a:t>trimalleolar</a:t>
            </a:r>
            <a:r>
              <a:rPr lang="en-US" sz="1400" dirty="0">
                <a:latin typeface="Arial"/>
                <a:cs typeface="Times New Roman"/>
              </a:rPr>
              <a:t> fractures. </a:t>
            </a:r>
            <a:endParaRPr lang="en-US" sz="1400">
              <a:latin typeface="Arial"/>
              <a:cs typeface="Arial"/>
            </a:endParaRPr>
          </a:p>
          <a:p>
            <a:pPr marL="171450" indent="-171450">
              <a:buFont typeface="Arial"/>
              <a:buChar char="•"/>
            </a:pPr>
            <a:r>
              <a:rPr lang="en-US" sz="1400" dirty="0">
                <a:latin typeface="Arial"/>
                <a:cs typeface="Times New Roman"/>
              </a:rPr>
              <a:t>Outcome measures included rates of wound complications, hardware failure, and need for additional surgery. </a:t>
            </a:r>
            <a:endParaRPr lang="en-US" sz="1400">
              <a:latin typeface="Arial"/>
              <a:cs typeface="Arial"/>
            </a:endParaRPr>
          </a:p>
          <a:p>
            <a:pPr marL="171450" indent="-171450">
              <a:buFont typeface="Arial"/>
              <a:buChar char="•"/>
            </a:pPr>
            <a:r>
              <a:rPr lang="en-US" sz="1400" dirty="0">
                <a:latin typeface="Arial"/>
                <a:cs typeface="Times New Roman"/>
              </a:rPr>
              <a:t>Statistical analysis was performed using chi-squared tests to compare complication rates between early and delayed WB groups.</a:t>
            </a:r>
            <a:endParaRPr lang="en-US" sz="1400">
              <a:latin typeface="Arial"/>
              <a:cs typeface="Arial"/>
            </a:endParaRPr>
          </a:p>
        </p:txBody>
      </p:sp>
    </p:spTree>
    <p:extLst>
      <p:ext uri="{BB962C8B-B14F-4D97-AF65-F5344CB8AC3E}">
        <p14:creationId xmlns:p14="http://schemas.microsoft.com/office/powerpoint/2010/main" val="2416645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D38AC8AF65FC44A5930A185282003F" ma:contentTypeVersion="17" ma:contentTypeDescription="Create a new document." ma:contentTypeScope="" ma:versionID="19be138d973feaaa86ca1d405384def8">
  <xsd:schema xmlns:xsd="http://www.w3.org/2001/XMLSchema" xmlns:xs="http://www.w3.org/2001/XMLSchema" xmlns:p="http://schemas.microsoft.com/office/2006/metadata/properties" xmlns:ns2="298685dc-3108-4774-bcc7-e09e36048492" xmlns:ns3="ad1e1e7b-e6e3-4f67-b32e-9611d25e734e" targetNamespace="http://schemas.microsoft.com/office/2006/metadata/properties" ma:root="true" ma:fieldsID="c688153aca7c05213e024e9d91d86f7d" ns2:_="" ns3:_="">
    <xsd:import namespace="298685dc-3108-4774-bcc7-e09e36048492"/>
    <xsd:import namespace="ad1e1e7b-e6e3-4f67-b32e-9611d25e734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685dc-3108-4774-bcc7-e09e360484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f5d7b13-30af-4d25-abfc-e38a113a1b6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1e1e7b-e6e3-4f67-b32e-9611d25e734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26612f2-7025-46ff-94bc-ac828c41b3e8}" ma:internalName="TaxCatchAll" ma:showField="CatchAllData" ma:web="ad1e1e7b-e6e3-4f67-b32e-9611d25e734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98685dc-3108-4774-bcc7-e09e36048492">
      <Terms xmlns="http://schemas.microsoft.com/office/infopath/2007/PartnerControls"/>
    </lcf76f155ced4ddcb4097134ff3c332f>
    <TaxCatchAll xmlns="ad1e1e7b-e6e3-4f67-b32e-9611d25e734e" xsi:nil="true"/>
  </documentManagement>
</p:properties>
</file>

<file path=customXml/itemProps1.xml><?xml version="1.0" encoding="utf-8"?>
<ds:datastoreItem xmlns:ds="http://schemas.openxmlformats.org/officeDocument/2006/customXml" ds:itemID="{46AAE95D-F4DF-4035-B420-46E18EC55763}"/>
</file>

<file path=customXml/itemProps2.xml><?xml version="1.0" encoding="utf-8"?>
<ds:datastoreItem xmlns:ds="http://schemas.openxmlformats.org/officeDocument/2006/customXml" ds:itemID="{6C18E778-8BC0-4145-880E-DBA5AFC99283}"/>
</file>

<file path=customXml/itemProps3.xml><?xml version="1.0" encoding="utf-8"?>
<ds:datastoreItem xmlns:ds="http://schemas.openxmlformats.org/officeDocument/2006/customXml" ds:itemID="{50CDB56B-7492-4959-A230-A5E85A24389D}"/>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Early Weightbearing After Operative Ankle Fracture: A Retrospective Review Christian Kerut, Clifton Daigle, Marc Schatz, Jessica Rivera LSU New Orleans School of Medicine, LSUHSC Department of Orthopedics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129</cp:revision>
  <dcterms:created xsi:type="dcterms:W3CDTF">2025-04-03T12:37:48Z</dcterms:created>
  <dcterms:modified xsi:type="dcterms:W3CDTF">2025-04-04T14:29:09Z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0x0101007CD38AC8AF65FC44A5930A185282003F</vt:lpwstr>
  </property>
</Properties>
</file>