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206400" cy="288036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2559050" indent="-21018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5119688" indent="-4205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7680325" indent="-63087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0240963" indent="-8412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DCA62E"/>
    <a:srgbClr val="FFEC4B"/>
    <a:srgbClr val="6217E9"/>
    <a:srgbClr val="905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54E85-A58F-46AF-BDFA-EE28D92CD445}" v="5" dt="2025-04-04T14:50:48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9" autoAdjust="0"/>
    <p:restoredTop sz="95129" autoAdjust="0"/>
  </p:normalViewPr>
  <p:slideViewPr>
    <p:cSldViewPr>
      <p:cViewPr>
        <p:scale>
          <a:sx n="19" d="100"/>
          <a:sy n="19" d="100"/>
        </p:scale>
        <p:origin x="300" y="-188"/>
      </p:cViewPr>
      <p:guideLst>
        <p:guide orient="horz" pos="90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one, Landon A." userId="53dfc3f0-eb22-4ffb-b6d1-8fcff6bea1e9" providerId="ADAL" clId="{0E254E85-A58F-46AF-BDFA-EE28D92CD445}"/>
    <pc:docChg chg="undo custSel modSld">
      <pc:chgData name="Krone, Landon A." userId="53dfc3f0-eb22-4ffb-b6d1-8fcff6bea1e9" providerId="ADAL" clId="{0E254E85-A58F-46AF-BDFA-EE28D92CD445}" dt="2025-04-04T15:10:17.089" v="363" actId="1076"/>
      <pc:docMkLst>
        <pc:docMk/>
      </pc:docMkLst>
      <pc:sldChg chg="addSp delSp modSp mod">
        <pc:chgData name="Krone, Landon A." userId="53dfc3f0-eb22-4ffb-b6d1-8fcff6bea1e9" providerId="ADAL" clId="{0E254E85-A58F-46AF-BDFA-EE28D92CD445}" dt="2025-04-04T15:10:17.089" v="363" actId="1076"/>
        <pc:sldMkLst>
          <pc:docMk/>
          <pc:sldMk cId="0" sldId="256"/>
        </pc:sldMkLst>
        <pc:spChg chg="mod">
          <ac:chgData name="Krone, Landon A." userId="53dfc3f0-eb22-4ffb-b6d1-8fcff6bea1e9" providerId="ADAL" clId="{0E254E85-A58F-46AF-BDFA-EE28D92CD445}" dt="2025-04-04T15:09:51.704" v="361" actId="14100"/>
          <ac:spMkLst>
            <pc:docMk/>
            <pc:sldMk cId="0" sldId="256"/>
            <ac:spMk id="2" creationId="{E0002F27-4F39-AC9C-CBFA-E623616FF672}"/>
          </ac:spMkLst>
        </pc:spChg>
        <pc:spChg chg="add mod">
          <ac:chgData name="Krone, Landon A." userId="53dfc3f0-eb22-4ffb-b6d1-8fcff6bea1e9" providerId="ADAL" clId="{0E254E85-A58F-46AF-BDFA-EE28D92CD445}" dt="2025-04-04T15:04:15.963" v="336" actId="14100"/>
          <ac:spMkLst>
            <pc:docMk/>
            <pc:sldMk cId="0" sldId="256"/>
            <ac:spMk id="5" creationId="{E1F1CF00-C1CD-7A34-4AA7-D5CBA0937EEE}"/>
          </ac:spMkLst>
        </pc:spChg>
        <pc:spChg chg="mod">
          <ac:chgData name="Krone, Landon A." userId="53dfc3f0-eb22-4ffb-b6d1-8fcff6bea1e9" providerId="ADAL" clId="{0E254E85-A58F-46AF-BDFA-EE28D92CD445}" dt="2025-04-04T15:01:41.059" v="314" actId="1076"/>
          <ac:spMkLst>
            <pc:docMk/>
            <pc:sldMk cId="0" sldId="256"/>
            <ac:spMk id="6" creationId="{1157E303-F402-3D35-55CB-0445D8D4E3FE}"/>
          </ac:spMkLst>
        </pc:spChg>
        <pc:spChg chg="mod">
          <ac:chgData name="Krone, Landon A." userId="53dfc3f0-eb22-4ffb-b6d1-8fcff6bea1e9" providerId="ADAL" clId="{0E254E85-A58F-46AF-BDFA-EE28D92CD445}" dt="2025-04-04T15:03:56.414" v="333" actId="1076"/>
          <ac:spMkLst>
            <pc:docMk/>
            <pc:sldMk cId="0" sldId="256"/>
            <ac:spMk id="8" creationId="{2AD76A6E-4749-83DA-E782-31F2388BF987}"/>
          </ac:spMkLst>
        </pc:spChg>
        <pc:spChg chg="mod">
          <ac:chgData name="Krone, Landon A." userId="53dfc3f0-eb22-4ffb-b6d1-8fcff6bea1e9" providerId="ADAL" clId="{0E254E85-A58F-46AF-BDFA-EE28D92CD445}" dt="2025-04-04T15:08:10.184" v="355" actId="14100"/>
          <ac:spMkLst>
            <pc:docMk/>
            <pc:sldMk cId="0" sldId="256"/>
            <ac:spMk id="10" creationId="{9F9F78FA-A726-9BC9-2C01-C95AE4A8C4ED}"/>
          </ac:spMkLst>
        </pc:spChg>
        <pc:spChg chg="mod">
          <ac:chgData name="Krone, Landon A." userId="53dfc3f0-eb22-4ffb-b6d1-8fcff6bea1e9" providerId="ADAL" clId="{0E254E85-A58F-46AF-BDFA-EE28D92CD445}" dt="2025-04-04T15:10:08.296" v="362" actId="1076"/>
          <ac:spMkLst>
            <pc:docMk/>
            <pc:sldMk cId="0" sldId="256"/>
            <ac:spMk id="11" creationId="{69934684-3B03-0EA6-1CA2-13A22147C555}"/>
          </ac:spMkLst>
        </pc:spChg>
        <pc:spChg chg="mod">
          <ac:chgData name="Krone, Landon A." userId="53dfc3f0-eb22-4ffb-b6d1-8fcff6bea1e9" providerId="ADAL" clId="{0E254E85-A58F-46AF-BDFA-EE28D92CD445}" dt="2025-04-04T15:01:54.228" v="316" actId="1076"/>
          <ac:spMkLst>
            <pc:docMk/>
            <pc:sldMk cId="0" sldId="256"/>
            <ac:spMk id="12" creationId="{AA0826B6-2991-EDC6-B56F-40C5178BF40D}"/>
          </ac:spMkLst>
        </pc:spChg>
        <pc:spChg chg="add mod">
          <ac:chgData name="Krone, Landon A." userId="53dfc3f0-eb22-4ffb-b6d1-8fcff6bea1e9" providerId="ADAL" clId="{0E254E85-A58F-46AF-BDFA-EE28D92CD445}" dt="2025-04-04T15:07:26.939" v="352" actId="1076"/>
          <ac:spMkLst>
            <pc:docMk/>
            <pc:sldMk cId="0" sldId="256"/>
            <ac:spMk id="14" creationId="{74B363AA-390D-CEA4-60F5-8E9BA5C1BFCB}"/>
          </ac:spMkLst>
        </pc:spChg>
        <pc:spChg chg="add mod">
          <ac:chgData name="Krone, Landon A." userId="53dfc3f0-eb22-4ffb-b6d1-8fcff6bea1e9" providerId="ADAL" clId="{0E254E85-A58F-46AF-BDFA-EE28D92CD445}" dt="2025-04-04T15:07:57.490" v="353" actId="1076"/>
          <ac:spMkLst>
            <pc:docMk/>
            <pc:sldMk cId="0" sldId="256"/>
            <ac:spMk id="16" creationId="{B065AB2A-39C4-4AAC-17FC-A74C80D3FB9C}"/>
          </ac:spMkLst>
        </pc:spChg>
        <pc:spChg chg="mod">
          <ac:chgData name="Krone, Landon A." userId="53dfc3f0-eb22-4ffb-b6d1-8fcff6bea1e9" providerId="ADAL" clId="{0E254E85-A58F-46AF-BDFA-EE28D92CD445}" dt="2025-04-04T14:36:14.779" v="107" actId="1076"/>
          <ac:spMkLst>
            <pc:docMk/>
            <pc:sldMk cId="0" sldId="256"/>
            <ac:spMk id="18" creationId="{6D0CEFCD-EABE-A846-B9A4-7166C925B6BF}"/>
          </ac:spMkLst>
        </pc:spChg>
        <pc:spChg chg="mod">
          <ac:chgData name="Krone, Landon A." userId="53dfc3f0-eb22-4ffb-b6d1-8fcff6bea1e9" providerId="ADAL" clId="{0E254E85-A58F-46AF-BDFA-EE28D92CD445}" dt="2025-04-04T15:10:17.089" v="363" actId="1076"/>
          <ac:spMkLst>
            <pc:docMk/>
            <pc:sldMk cId="0" sldId="256"/>
            <ac:spMk id="19" creationId="{9F2F0566-5F73-9345-BE7A-109A060FED0F}"/>
          </ac:spMkLst>
        </pc:spChg>
        <pc:spChg chg="mod">
          <ac:chgData name="Krone, Landon A." userId="53dfc3f0-eb22-4ffb-b6d1-8fcff6bea1e9" providerId="ADAL" clId="{0E254E85-A58F-46AF-BDFA-EE28D92CD445}" dt="2025-04-04T14:42:26.399" v="216" actId="20577"/>
          <ac:spMkLst>
            <pc:docMk/>
            <pc:sldMk cId="0" sldId="256"/>
            <ac:spMk id="20" creationId="{7C9491AB-8D4E-4A49-B657-FCB418E1F9E6}"/>
          </ac:spMkLst>
        </pc:spChg>
        <pc:spChg chg="mod">
          <ac:chgData name="Krone, Landon A." userId="53dfc3f0-eb22-4ffb-b6d1-8fcff6bea1e9" providerId="ADAL" clId="{0E254E85-A58F-46AF-BDFA-EE28D92CD445}" dt="2025-04-04T15:05:56.028" v="342" actId="1076"/>
          <ac:spMkLst>
            <pc:docMk/>
            <pc:sldMk cId="0" sldId="256"/>
            <ac:spMk id="29" creationId="{00000000-0000-0000-0000-000000000000}"/>
          </ac:spMkLst>
        </pc:spChg>
        <pc:spChg chg="mod">
          <ac:chgData name="Krone, Landon A." userId="53dfc3f0-eb22-4ffb-b6d1-8fcff6bea1e9" providerId="ADAL" clId="{0E254E85-A58F-46AF-BDFA-EE28D92CD445}" dt="2025-04-04T14:30:51.162" v="71" actId="20577"/>
          <ac:spMkLst>
            <pc:docMk/>
            <pc:sldMk cId="0" sldId="256"/>
            <ac:spMk id="30" creationId="{00000000-0000-0000-0000-000000000000}"/>
          </ac:spMkLst>
        </pc:spChg>
        <pc:spChg chg="mod">
          <ac:chgData name="Krone, Landon A." userId="53dfc3f0-eb22-4ffb-b6d1-8fcff6bea1e9" providerId="ADAL" clId="{0E254E85-A58F-46AF-BDFA-EE28D92CD445}" dt="2025-04-04T15:05:49.997" v="341" actId="1076"/>
          <ac:spMkLst>
            <pc:docMk/>
            <pc:sldMk cId="0" sldId="256"/>
            <ac:spMk id="31" creationId="{00000000-0000-0000-0000-000000000000}"/>
          </ac:spMkLst>
        </pc:spChg>
        <pc:spChg chg="mod">
          <ac:chgData name="Krone, Landon A." userId="53dfc3f0-eb22-4ffb-b6d1-8fcff6bea1e9" providerId="ADAL" clId="{0E254E85-A58F-46AF-BDFA-EE28D92CD445}" dt="2025-04-04T15:05:07.017" v="338" actId="1076"/>
          <ac:spMkLst>
            <pc:docMk/>
            <pc:sldMk cId="0" sldId="256"/>
            <ac:spMk id="32" creationId="{00000000-0000-0000-0000-000000000000}"/>
          </ac:spMkLst>
        </pc:spChg>
        <pc:spChg chg="del">
          <ac:chgData name="Krone, Landon A." userId="53dfc3f0-eb22-4ffb-b6d1-8fcff6bea1e9" providerId="ADAL" clId="{0E254E85-A58F-46AF-BDFA-EE28D92CD445}" dt="2025-04-04T14:49:51.090" v="245" actId="478"/>
          <ac:spMkLst>
            <pc:docMk/>
            <pc:sldMk cId="0" sldId="256"/>
            <ac:spMk id="35" creationId="{8E4684A5-CB40-6148-B6B4-15A96C756DBA}"/>
          </ac:spMkLst>
        </pc:spChg>
        <pc:spChg chg="mod">
          <ac:chgData name="Krone, Landon A." userId="53dfc3f0-eb22-4ffb-b6d1-8fcff6bea1e9" providerId="ADAL" clId="{0E254E85-A58F-46AF-BDFA-EE28D92CD445}" dt="2025-04-04T15:08:48.004" v="359" actId="5793"/>
          <ac:spMkLst>
            <pc:docMk/>
            <pc:sldMk cId="0" sldId="256"/>
            <ac:spMk id="39" creationId="{00000000-0000-0000-0000-000000000000}"/>
          </ac:spMkLst>
        </pc:spChg>
        <pc:spChg chg="del">
          <ac:chgData name="Krone, Landon A." userId="53dfc3f0-eb22-4ffb-b6d1-8fcff6bea1e9" providerId="ADAL" clId="{0E254E85-A58F-46AF-BDFA-EE28D92CD445}" dt="2025-04-04T14:35:21.541" v="104" actId="478"/>
          <ac:spMkLst>
            <pc:docMk/>
            <pc:sldMk cId="0" sldId="256"/>
            <ac:spMk id="46" creationId="{D04D5364-E4DC-AE37-09C8-E4BDCD02618D}"/>
          </ac:spMkLst>
        </pc:spChg>
        <pc:spChg chg="del">
          <ac:chgData name="Krone, Landon A." userId="53dfc3f0-eb22-4ffb-b6d1-8fcff6bea1e9" providerId="ADAL" clId="{0E254E85-A58F-46AF-BDFA-EE28D92CD445}" dt="2025-04-04T14:35:57.990" v="105" actId="478"/>
          <ac:spMkLst>
            <pc:docMk/>
            <pc:sldMk cId="0" sldId="256"/>
            <ac:spMk id="51" creationId="{E5CCB628-5534-0E46-B8E3-88F95F6579D2}"/>
          </ac:spMkLst>
        </pc:spChg>
        <pc:spChg chg="del">
          <ac:chgData name="Krone, Landon A." userId="53dfc3f0-eb22-4ffb-b6d1-8fcff6bea1e9" providerId="ADAL" clId="{0E254E85-A58F-46AF-BDFA-EE28D92CD445}" dt="2025-04-04T15:09:01.880" v="360" actId="478"/>
          <ac:spMkLst>
            <pc:docMk/>
            <pc:sldMk cId="0" sldId="256"/>
            <ac:spMk id="53" creationId="{9F545A88-B18B-2B42-8000-F6655254D8E5}"/>
          </ac:spMkLst>
        </pc:spChg>
        <pc:spChg chg="mod">
          <ac:chgData name="Krone, Landon A." userId="53dfc3f0-eb22-4ffb-b6d1-8fcff6bea1e9" providerId="ADAL" clId="{0E254E85-A58F-46AF-BDFA-EE28D92CD445}" dt="2025-04-04T14:31:33.238" v="80" actId="1076"/>
          <ac:spMkLst>
            <pc:docMk/>
            <pc:sldMk cId="0" sldId="256"/>
            <ac:spMk id="2051" creationId="{00000000-0000-0000-0000-000000000000}"/>
          </ac:spMkLst>
        </pc:spChg>
        <pc:spChg chg="mod">
          <ac:chgData name="Krone, Landon A." userId="53dfc3f0-eb22-4ffb-b6d1-8fcff6bea1e9" providerId="ADAL" clId="{0E254E85-A58F-46AF-BDFA-EE28D92CD445}" dt="2025-04-04T15:05:11.751" v="339" actId="1076"/>
          <ac:spMkLst>
            <pc:docMk/>
            <pc:sldMk cId="0" sldId="256"/>
            <ac:spMk id="2058" creationId="{00000000-0000-0000-0000-000000000000}"/>
          </ac:spMkLst>
        </pc:spChg>
        <pc:spChg chg="mod">
          <ac:chgData name="Krone, Landon A." userId="53dfc3f0-eb22-4ffb-b6d1-8fcff6bea1e9" providerId="ADAL" clId="{0E254E85-A58F-46AF-BDFA-EE28D92CD445}" dt="2025-04-04T15:06:00.996" v="343" actId="1076"/>
          <ac:spMkLst>
            <pc:docMk/>
            <pc:sldMk cId="0" sldId="256"/>
            <ac:spMk id="2060" creationId="{00000000-0000-0000-0000-000000000000}"/>
          </ac:spMkLst>
        </pc:spChg>
        <pc:picChg chg="del">
          <ac:chgData name="Krone, Landon A." userId="53dfc3f0-eb22-4ffb-b6d1-8fcff6bea1e9" providerId="ADAL" clId="{0E254E85-A58F-46AF-BDFA-EE28D92CD445}" dt="2025-04-04T14:47:05.673" v="243" actId="478"/>
          <ac:picMkLst>
            <pc:docMk/>
            <pc:sldMk cId="0" sldId="256"/>
            <ac:picMk id="13" creationId="{38F4CF6E-45EF-F110-AC4A-196FAB1A7D74}"/>
          </ac:picMkLst>
        </pc:picChg>
        <pc:picChg chg="del">
          <ac:chgData name="Krone, Landon A." userId="53dfc3f0-eb22-4ffb-b6d1-8fcff6bea1e9" providerId="ADAL" clId="{0E254E85-A58F-46AF-BDFA-EE28D92CD445}" dt="2025-04-04T14:47:07.321" v="244" actId="478"/>
          <ac:picMkLst>
            <pc:docMk/>
            <pc:sldMk cId="0" sldId="256"/>
            <ac:picMk id="15" creationId="{4B9B2F57-613C-5578-C7CB-CEBE2CA725EC}"/>
          </ac:picMkLst>
        </pc:picChg>
        <pc:picChg chg="add mod modCrop">
          <ac:chgData name="Krone, Landon A." userId="53dfc3f0-eb22-4ffb-b6d1-8fcff6bea1e9" providerId="ADAL" clId="{0E254E85-A58F-46AF-BDFA-EE28D92CD445}" dt="2025-04-04T15:04:25.439" v="337" actId="1076"/>
          <ac:picMkLst>
            <pc:docMk/>
            <pc:sldMk cId="0" sldId="256"/>
            <ac:picMk id="21" creationId="{D3ADE3DE-7911-B362-249B-1BBA7FBC89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EA285-6325-4436-AABE-0A68D81A4A0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F6C9D-0940-4CE2-94DE-BB7F082C6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0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F6C9D-0940-4CE2-94DE-BB7F082C62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2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8947787"/>
            <a:ext cx="43525440" cy="6174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6322040"/>
            <a:ext cx="3584448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0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B505-9AC4-4C05-A98D-7736BF29291B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F304-4512-4861-B023-8EA1B528C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3183-66EE-4D56-BADB-860C0C78510C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AA38-B9A4-4F30-B17D-2F262EAAE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153482"/>
            <a:ext cx="11521440" cy="245764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153482"/>
            <a:ext cx="33710880" cy="24576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1197-E80E-4302-9BF9-CF043FE3559E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71A2-1697-40C6-95B9-418C0A46F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09C2-55AE-4B73-8185-A1FAEE45A3CD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64EE-9D8F-4655-8F52-E6057FB4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18508982"/>
            <a:ext cx="43525440" cy="5720715"/>
          </a:xfrm>
        </p:spPr>
        <p:txBody>
          <a:bodyPr anchor="t"/>
          <a:lstStyle>
            <a:lvl1pPr algn="l">
              <a:defRPr sz="16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2208198"/>
            <a:ext cx="43525440" cy="6300785"/>
          </a:xfrm>
        </p:spPr>
        <p:txBody>
          <a:bodyPr anchor="b"/>
          <a:lstStyle>
            <a:lvl1pPr marL="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7575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5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5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5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5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5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5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D568-69E2-43F5-9C96-EEC469C93503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6F94-814B-4BB0-BC15-CE032CD92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6720843"/>
            <a:ext cx="22616160" cy="19009045"/>
          </a:xfrm>
        </p:spPr>
        <p:txBody>
          <a:bodyPr/>
          <a:lstStyle>
            <a:lvl1pPr>
              <a:defRPr sz="11775"/>
            </a:lvl1pPr>
            <a:lvl2pPr>
              <a:defRPr sz="10050"/>
            </a:lvl2pPr>
            <a:lvl3pPr>
              <a:defRPr sz="8400"/>
            </a:lvl3pPr>
            <a:lvl4pPr>
              <a:defRPr sz="7575"/>
            </a:lvl4pPr>
            <a:lvl5pPr>
              <a:defRPr sz="7575"/>
            </a:lvl5pPr>
            <a:lvl6pPr>
              <a:defRPr sz="7575"/>
            </a:lvl6pPr>
            <a:lvl7pPr>
              <a:defRPr sz="7575"/>
            </a:lvl7pPr>
            <a:lvl8pPr>
              <a:defRPr sz="7575"/>
            </a:lvl8pPr>
            <a:lvl9pPr>
              <a:defRPr sz="7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6720843"/>
            <a:ext cx="22616160" cy="19009045"/>
          </a:xfrm>
        </p:spPr>
        <p:txBody>
          <a:bodyPr/>
          <a:lstStyle>
            <a:lvl1pPr>
              <a:defRPr sz="11775"/>
            </a:lvl1pPr>
            <a:lvl2pPr>
              <a:defRPr sz="10050"/>
            </a:lvl2pPr>
            <a:lvl3pPr>
              <a:defRPr sz="8400"/>
            </a:lvl3pPr>
            <a:lvl4pPr>
              <a:defRPr sz="7575"/>
            </a:lvl4pPr>
            <a:lvl5pPr>
              <a:defRPr sz="7575"/>
            </a:lvl5pPr>
            <a:lvl6pPr>
              <a:defRPr sz="7575"/>
            </a:lvl6pPr>
            <a:lvl7pPr>
              <a:defRPr sz="7575"/>
            </a:lvl7pPr>
            <a:lvl8pPr>
              <a:defRPr sz="7575"/>
            </a:lvl8pPr>
            <a:lvl9pPr>
              <a:defRPr sz="7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17A4-18A0-4C9D-830C-8BB9D492F086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EE1F-6E2F-4E2D-AABE-8948170D8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1" y="6447475"/>
            <a:ext cx="22625053" cy="2687000"/>
          </a:xfrm>
        </p:spPr>
        <p:txBody>
          <a:bodyPr anchor="b"/>
          <a:lstStyle>
            <a:lvl1pPr marL="0" indent="0">
              <a:buNone/>
              <a:defRPr sz="1005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75" b="1"/>
            </a:lvl3pPr>
            <a:lvl4pPr marL="5760720" indent="0">
              <a:buNone/>
              <a:defRPr sz="6750" b="1"/>
            </a:lvl4pPr>
            <a:lvl5pPr marL="7680960" indent="0">
              <a:buNone/>
              <a:defRPr sz="6750" b="1"/>
            </a:lvl5pPr>
            <a:lvl6pPr marL="9601200" indent="0">
              <a:buNone/>
              <a:defRPr sz="6750" b="1"/>
            </a:lvl6pPr>
            <a:lvl7pPr marL="11521440" indent="0">
              <a:buNone/>
              <a:defRPr sz="6750" b="1"/>
            </a:lvl7pPr>
            <a:lvl8pPr marL="13441680" indent="0">
              <a:buNone/>
              <a:defRPr sz="6750" b="1"/>
            </a:lvl8pPr>
            <a:lvl9pPr marL="15361920" indent="0">
              <a:buNone/>
              <a:defRPr sz="67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9134475"/>
            <a:ext cx="22625053" cy="16595410"/>
          </a:xfrm>
        </p:spPr>
        <p:txBody>
          <a:bodyPr/>
          <a:lstStyle>
            <a:lvl1pPr>
              <a:defRPr sz="10050"/>
            </a:lvl1pPr>
            <a:lvl2pPr>
              <a:defRPr sz="8400"/>
            </a:lvl2pPr>
            <a:lvl3pPr>
              <a:defRPr sz="7575"/>
            </a:lvl3pPr>
            <a:lvl4pPr>
              <a:defRPr sz="6750"/>
            </a:lvl4pPr>
            <a:lvl5pPr>
              <a:defRPr sz="6750"/>
            </a:lvl5pPr>
            <a:lvl6pPr>
              <a:defRPr sz="6750"/>
            </a:lvl6pPr>
            <a:lvl7pPr>
              <a:defRPr sz="6750"/>
            </a:lvl7pPr>
            <a:lvl8pPr>
              <a:defRPr sz="6750"/>
            </a:lvl8pPr>
            <a:lvl9pPr>
              <a:defRPr sz="6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6447475"/>
            <a:ext cx="22633940" cy="2687000"/>
          </a:xfrm>
        </p:spPr>
        <p:txBody>
          <a:bodyPr anchor="b"/>
          <a:lstStyle>
            <a:lvl1pPr marL="0" indent="0">
              <a:buNone/>
              <a:defRPr sz="1005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75" b="1"/>
            </a:lvl3pPr>
            <a:lvl4pPr marL="5760720" indent="0">
              <a:buNone/>
              <a:defRPr sz="6750" b="1"/>
            </a:lvl4pPr>
            <a:lvl5pPr marL="7680960" indent="0">
              <a:buNone/>
              <a:defRPr sz="6750" b="1"/>
            </a:lvl5pPr>
            <a:lvl6pPr marL="9601200" indent="0">
              <a:buNone/>
              <a:defRPr sz="6750" b="1"/>
            </a:lvl6pPr>
            <a:lvl7pPr marL="11521440" indent="0">
              <a:buNone/>
              <a:defRPr sz="6750" b="1"/>
            </a:lvl7pPr>
            <a:lvl8pPr marL="13441680" indent="0">
              <a:buNone/>
              <a:defRPr sz="6750" b="1"/>
            </a:lvl8pPr>
            <a:lvl9pPr marL="15361920" indent="0">
              <a:buNone/>
              <a:defRPr sz="67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9134475"/>
            <a:ext cx="22633940" cy="16595410"/>
          </a:xfrm>
        </p:spPr>
        <p:txBody>
          <a:bodyPr/>
          <a:lstStyle>
            <a:lvl1pPr>
              <a:defRPr sz="10050"/>
            </a:lvl1pPr>
            <a:lvl2pPr>
              <a:defRPr sz="8400"/>
            </a:lvl2pPr>
            <a:lvl3pPr>
              <a:defRPr sz="7575"/>
            </a:lvl3pPr>
            <a:lvl4pPr>
              <a:defRPr sz="6750"/>
            </a:lvl4pPr>
            <a:lvl5pPr>
              <a:defRPr sz="6750"/>
            </a:lvl5pPr>
            <a:lvl6pPr>
              <a:defRPr sz="6750"/>
            </a:lvl6pPr>
            <a:lvl7pPr>
              <a:defRPr sz="6750"/>
            </a:lvl7pPr>
            <a:lvl8pPr>
              <a:defRPr sz="6750"/>
            </a:lvl8pPr>
            <a:lvl9pPr>
              <a:defRPr sz="6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07C4-D0F1-424E-8371-A96F424CC8FC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7C00-AF1A-4D43-AAD4-C5BF401E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3D09-FAFD-4C2B-AB7B-FF1CCA5BCF17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E032-2099-4784-8541-0DA84E150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1AD0-1468-4D41-B3A4-79FB3C2B7B7D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B034A-C775-4D79-8570-72E3AA6F5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146810"/>
            <a:ext cx="16846553" cy="4880610"/>
          </a:xfrm>
        </p:spPr>
        <p:txBody>
          <a:bodyPr anchor="b"/>
          <a:lstStyle>
            <a:lvl1pPr algn="l">
              <a:defRPr sz="8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146813"/>
            <a:ext cx="28625800" cy="24583075"/>
          </a:xfrm>
        </p:spPr>
        <p:txBody>
          <a:bodyPr/>
          <a:lstStyle>
            <a:lvl1pPr>
              <a:defRPr sz="13425"/>
            </a:lvl1pPr>
            <a:lvl2pPr>
              <a:defRPr sz="11775"/>
            </a:lvl2pPr>
            <a:lvl3pPr>
              <a:defRPr sz="1005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6027423"/>
            <a:ext cx="16846553" cy="19702465"/>
          </a:xfrm>
        </p:spPr>
        <p:txBody>
          <a:bodyPr/>
          <a:lstStyle>
            <a:lvl1pPr marL="0" indent="0">
              <a:buNone/>
              <a:defRPr sz="5850"/>
            </a:lvl1pPr>
            <a:lvl2pPr marL="1920240" indent="0">
              <a:buNone/>
              <a:defRPr sz="5025"/>
            </a:lvl2pPr>
            <a:lvl3pPr marL="3840480" indent="0">
              <a:buNone/>
              <a:defRPr sz="4200"/>
            </a:lvl3pPr>
            <a:lvl4pPr marL="5760720" indent="0">
              <a:buNone/>
              <a:defRPr sz="3750"/>
            </a:lvl4pPr>
            <a:lvl5pPr marL="7680960" indent="0">
              <a:buNone/>
              <a:defRPr sz="3750"/>
            </a:lvl5pPr>
            <a:lvl6pPr marL="9601200" indent="0">
              <a:buNone/>
              <a:defRPr sz="3750"/>
            </a:lvl6pPr>
            <a:lvl7pPr marL="11521440" indent="0">
              <a:buNone/>
              <a:defRPr sz="3750"/>
            </a:lvl7pPr>
            <a:lvl8pPr marL="13441680" indent="0">
              <a:buNone/>
              <a:defRPr sz="3750"/>
            </a:lvl8pPr>
            <a:lvl9pPr marL="15361920" indent="0">
              <a:buNone/>
              <a:defRPr sz="3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01E9-81F5-4E4B-989D-9F094D3A05EB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F5E6-5B16-49F9-A5BE-739E5B78D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0162520"/>
            <a:ext cx="30723840" cy="2380300"/>
          </a:xfrm>
        </p:spPr>
        <p:txBody>
          <a:bodyPr anchor="b"/>
          <a:lstStyle>
            <a:lvl1pPr algn="l">
              <a:defRPr sz="8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2573655"/>
            <a:ext cx="30723840" cy="17282160"/>
          </a:xfrm>
        </p:spPr>
        <p:txBody>
          <a:bodyPr rtlCol="0">
            <a:normAutofit/>
          </a:bodyPr>
          <a:lstStyle>
            <a:lvl1pPr marL="0" indent="0">
              <a:buNone/>
              <a:defRPr sz="13425"/>
            </a:lvl1pPr>
            <a:lvl2pPr marL="1920240" indent="0">
              <a:buNone/>
              <a:defRPr sz="11775"/>
            </a:lvl2pPr>
            <a:lvl3pPr marL="3840480" indent="0">
              <a:buNone/>
              <a:defRPr sz="1005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2542820"/>
            <a:ext cx="30723840" cy="3380420"/>
          </a:xfrm>
        </p:spPr>
        <p:txBody>
          <a:bodyPr/>
          <a:lstStyle>
            <a:lvl1pPr marL="0" indent="0">
              <a:buNone/>
              <a:defRPr sz="5850"/>
            </a:lvl1pPr>
            <a:lvl2pPr marL="1920240" indent="0">
              <a:buNone/>
              <a:defRPr sz="5025"/>
            </a:lvl2pPr>
            <a:lvl3pPr marL="3840480" indent="0">
              <a:buNone/>
              <a:defRPr sz="4200"/>
            </a:lvl3pPr>
            <a:lvl4pPr marL="5760720" indent="0">
              <a:buNone/>
              <a:defRPr sz="3750"/>
            </a:lvl4pPr>
            <a:lvl5pPr marL="7680960" indent="0">
              <a:buNone/>
              <a:defRPr sz="3750"/>
            </a:lvl5pPr>
            <a:lvl6pPr marL="9601200" indent="0">
              <a:buNone/>
              <a:defRPr sz="3750"/>
            </a:lvl6pPr>
            <a:lvl7pPr marL="11521440" indent="0">
              <a:buNone/>
              <a:defRPr sz="3750"/>
            </a:lvl7pPr>
            <a:lvl8pPr marL="13441680" indent="0">
              <a:buNone/>
              <a:defRPr sz="3750"/>
            </a:lvl8pPr>
            <a:lvl9pPr marL="15361920" indent="0">
              <a:buNone/>
              <a:defRPr sz="3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7F3F-4462-4031-99DA-17176F0C142A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ADB7-A22D-483D-A9F2-D29A0ED5F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60639" y="1153716"/>
            <a:ext cx="460851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60639" y="6721079"/>
            <a:ext cx="46085125" cy="1900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639" y="26696194"/>
            <a:ext cx="11947525" cy="1533525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02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422499-BC3F-4C15-B316-C25AE9E0BA77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839" y="26696194"/>
            <a:ext cx="16214725" cy="1533525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02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8239" y="26696194"/>
            <a:ext cx="11947525" cy="1533525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502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B0B7A6-ADF1-4262-992D-9BEFB4A56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4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45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45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45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450">
          <a:solidFill>
            <a:schemeClr val="tx1"/>
          </a:solidFill>
          <a:latin typeface="Calibri" pitchFamily="34" charset="0"/>
        </a:defRPr>
      </a:lvl5pPr>
      <a:lvl6pPr marL="1920240" algn="ctr" rtl="0" fontAlgn="base">
        <a:spcBef>
          <a:spcPct val="0"/>
        </a:spcBef>
        <a:spcAft>
          <a:spcPct val="0"/>
        </a:spcAft>
        <a:defRPr sz="18450">
          <a:solidFill>
            <a:schemeClr val="tx1"/>
          </a:solidFill>
          <a:latin typeface="Calibri" pitchFamily="34" charset="0"/>
        </a:defRPr>
      </a:lvl6pPr>
      <a:lvl7pPr marL="3840480" algn="ctr" rtl="0" fontAlgn="base">
        <a:spcBef>
          <a:spcPct val="0"/>
        </a:spcBef>
        <a:spcAft>
          <a:spcPct val="0"/>
        </a:spcAft>
        <a:defRPr sz="18450">
          <a:solidFill>
            <a:schemeClr val="tx1"/>
          </a:solidFill>
          <a:latin typeface="Calibri" pitchFamily="34" charset="0"/>
        </a:defRPr>
      </a:lvl7pPr>
      <a:lvl8pPr marL="5760720" algn="ctr" rtl="0" fontAlgn="base">
        <a:spcBef>
          <a:spcPct val="0"/>
        </a:spcBef>
        <a:spcAft>
          <a:spcPct val="0"/>
        </a:spcAft>
        <a:defRPr sz="18450">
          <a:solidFill>
            <a:schemeClr val="tx1"/>
          </a:solidFill>
          <a:latin typeface="Calibri" pitchFamily="34" charset="0"/>
        </a:defRPr>
      </a:lvl8pPr>
      <a:lvl9pPr marL="7680960" algn="ctr" rtl="0" fontAlgn="base">
        <a:spcBef>
          <a:spcPct val="0"/>
        </a:spcBef>
        <a:spcAft>
          <a:spcPct val="0"/>
        </a:spcAft>
        <a:defRPr sz="18450">
          <a:solidFill>
            <a:schemeClr val="tx1"/>
          </a:solidFill>
          <a:latin typeface="Calibri" pitchFamily="34" charset="0"/>
        </a:defRPr>
      </a:lvl9pPr>
    </p:titleStyle>
    <p:bodyStyle>
      <a:lvl1pPr marL="1439466" indent="-14394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425" kern="1200">
          <a:solidFill>
            <a:schemeClr val="tx1"/>
          </a:solidFill>
          <a:latin typeface="+mn-lt"/>
          <a:ea typeface="+mn-ea"/>
          <a:cs typeface="+mn-cs"/>
        </a:defRPr>
      </a:lvl1pPr>
      <a:lvl2pPr marL="3119438" indent="-1200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77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596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50" kern="1200">
          <a:solidFill>
            <a:schemeClr val="tx1"/>
          </a:solidFill>
          <a:latin typeface="+mn-lt"/>
          <a:ea typeface="+mn-ea"/>
          <a:cs typeface="+mn-cs"/>
        </a:defRPr>
      </a:lvl3pPr>
      <a:lvl4pPr marL="6719888" indent="-9596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366" indent="-9596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75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75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75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75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75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75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75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75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73523" y="6333646"/>
            <a:ext cx="14256953" cy="97016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48677" y="509571"/>
            <a:ext cx="49149000" cy="53310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1" name="Rectangle 22"/>
          <p:cNvSpPr>
            <a:spLocks/>
          </p:cNvSpPr>
          <p:nvPr/>
        </p:nvSpPr>
        <p:spPr bwMode="auto">
          <a:xfrm>
            <a:off x="7391400" y="902883"/>
            <a:ext cx="32427332" cy="29187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70684" bIns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9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Drug-Induced Lupus with Ethosuximide Use in a Pediatric Patient: A Case Report</a:t>
            </a:r>
          </a:p>
        </p:txBody>
      </p:sp>
      <p:sp>
        <p:nvSpPr>
          <p:cNvPr id="2060" name="Rectangle 30"/>
          <p:cNvSpPr>
            <a:spLocks/>
          </p:cNvSpPr>
          <p:nvPr/>
        </p:nvSpPr>
        <p:spPr bwMode="auto">
          <a:xfrm>
            <a:off x="2928000" y="6097041"/>
            <a:ext cx="10297247" cy="138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70684" bIns="0" anchor="ctr"/>
          <a:lstStyle/>
          <a:p>
            <a:pPr marL="166688" algn="ctr"/>
            <a:r>
              <a:rPr lang="en-US" sz="585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0" name="Rectangle 21"/>
          <p:cNvSpPr txBox="1">
            <a:spLocks noChangeArrowheads="1"/>
          </p:cNvSpPr>
          <p:nvPr/>
        </p:nvSpPr>
        <p:spPr bwMode="auto">
          <a:xfrm>
            <a:off x="10419852" y="3572608"/>
            <a:ext cx="26574750" cy="32027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1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Landon Krone, BS; Jantzen Collette</a:t>
            </a:r>
            <a:r>
              <a:rPr lang="en-US" sz="6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MD</a:t>
            </a:r>
          </a:p>
          <a:p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Louisiana State University Section of Pediatrics</a:t>
            </a:r>
          </a:p>
          <a:p>
            <a:endParaRPr lang="en-US" sz="4800" b="0" dirty="0">
              <a:solidFill>
                <a:schemeClr val="tx1"/>
              </a:solidFill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822772" y="6968503"/>
            <a:ext cx="14507704" cy="709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4048" tIns="192024" rIns="384048" bIns="192024" anchor="t">
            <a:spAutoFit/>
          </a:bodyPr>
          <a:lstStyle/>
          <a:p>
            <a:pPr>
              <a:lnSpc>
                <a:spcPct val="50000"/>
              </a:lnSpc>
            </a:pPr>
            <a:endParaRPr lang="en-US" sz="4000" dirty="0"/>
          </a:p>
          <a:p>
            <a:pPr>
              <a:lnSpc>
                <a:spcPct val="50000"/>
              </a:lnSpc>
            </a:pPr>
            <a:endParaRPr lang="en-US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Drug-induced lupus (DIL) is a side effect of certain drugs, whereby a patient develops lupus-like symptoms after at least one month of medication initiation.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Symptoms can include myalgias, arthralgias, fever, rash, malaise.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Distinguishing features of DIL include positive anti-histone antibodies and resolution of symptoms after discontinuation of the causal drug.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0CEFCD-EABE-A846-B9A4-7166C925B6BF}"/>
              </a:ext>
            </a:extLst>
          </p:cNvPr>
          <p:cNvSpPr/>
          <p:nvPr/>
        </p:nvSpPr>
        <p:spPr>
          <a:xfrm>
            <a:off x="976890" y="14490053"/>
            <a:ext cx="14256954" cy="9701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9F2F0566-5F73-9345-BE7A-109A060FED0F}"/>
              </a:ext>
            </a:extLst>
          </p:cNvPr>
          <p:cNvSpPr>
            <a:spLocks/>
          </p:cNvSpPr>
          <p:nvPr/>
        </p:nvSpPr>
        <p:spPr bwMode="auto">
          <a:xfrm>
            <a:off x="2927999" y="14248388"/>
            <a:ext cx="10297247" cy="138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70684" bIns="0" anchor="ctr"/>
          <a:lstStyle/>
          <a:p>
            <a:pPr marL="166688" algn="ctr"/>
            <a:r>
              <a:rPr lang="en-US" sz="5850" b="1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7C9491AB-8D4E-4A49-B657-FCB418E1F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890" y="15817045"/>
            <a:ext cx="14256953" cy="1189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4048" tIns="192024" rIns="384048" bIns="192024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 10-year-old male presented to rheumatology clinic after referral from outside hospital with a 1-month history of daily fevers, intermittent rash, polyarthralgias, bilateral conjunctival injection, cervical lymphadenopathy, and weight loss of 8 pounds.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He had multiple hospitalizations during symptom course with a diagnosis and treatment of acute rheumatic fever early in symptom onset. However, symptoms persisted.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His past medical history was notable for epilepsy and absence seizures, with initiation of Ethosuximide for increased staring spells 2 months prior to symptom onset.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He was admitted to the hospital for further workup, with discontinuation of Ethosuximide at that time due to concern for DIL.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42E9D-DEDD-E94E-852D-1C969C01626C}"/>
              </a:ext>
            </a:extLst>
          </p:cNvPr>
          <p:cNvSpPr txBox="1"/>
          <p:nvPr/>
        </p:nvSpPr>
        <p:spPr>
          <a:xfrm>
            <a:off x="16338439" y="12386663"/>
            <a:ext cx="83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7D2AF5-CD07-759F-8294-6B3069155099}"/>
              </a:ext>
            </a:extLst>
          </p:cNvPr>
          <p:cNvSpPr txBox="1"/>
          <p:nvPr/>
        </p:nvSpPr>
        <p:spPr>
          <a:xfrm>
            <a:off x="22643156" y="19468145"/>
            <a:ext cx="83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804470" y="7063927"/>
            <a:ext cx="14962158" cy="116594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8" name="Rectangle 13"/>
          <p:cNvSpPr>
            <a:spLocks/>
          </p:cNvSpPr>
          <p:nvPr/>
        </p:nvSpPr>
        <p:spPr bwMode="auto">
          <a:xfrm>
            <a:off x="38457815" y="7213901"/>
            <a:ext cx="5655467" cy="900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170684" bIns="0" anchor="ctr">
            <a:spAutoFit/>
          </a:bodyPr>
          <a:lstStyle/>
          <a:p>
            <a:pPr marL="166688" algn="ctr"/>
            <a:r>
              <a:rPr lang="en-US" sz="5850" b="1" dirty="0">
                <a:latin typeface="Arial" charset="0"/>
              </a:rPr>
              <a:t>Discussion</a:t>
            </a: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33641343" y="8375290"/>
            <a:ext cx="15661207" cy="139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4048" tIns="192024" rIns="384048" bIns="192024" anchor="t">
            <a:spAutoFit/>
          </a:bodyPr>
          <a:lstStyle/>
          <a:p>
            <a:pPr marL="571500" marR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Once anti-histone antibodies came back positive and pathology results ruled out an oncologic process, rheumatology confirmed diagnosis of DIL with recommendation that ethosuximide remain withheld.</a:t>
            </a:r>
          </a:p>
          <a:p>
            <a:pPr marL="571500" marR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Patient was discharged home on naproxen for joint pain without need for steroids.</a:t>
            </a:r>
          </a:p>
          <a:p>
            <a:pPr marL="571500" marR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The recent initiation of ethosuximide is an important feature not to miss in this patient’s case. </a:t>
            </a:r>
          </a:p>
          <a:p>
            <a:pPr marL="571500" marR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Ethosuximide was discontinued on admission, and the patient remained stable throughout hospital course without development of new or worsening symptoms. </a:t>
            </a:r>
            <a:endParaRPr lang="en-US" sz="4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marR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Procainamide, hydralazine, isoniazid, minocycline, and quinidine are most associated with DIL, but there are increasing case reports of other drugs causing a DIL clinical picture.</a:t>
            </a:r>
          </a:p>
          <a:p>
            <a:pPr marL="571500" marR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Pediatric patients presenting with lupus-like symptoms should prompt a consideration of DIL as the diagnosis, with thorough review of medication history.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60969-698A-F16E-5E65-35423FD06243}"/>
              </a:ext>
            </a:extLst>
          </p:cNvPr>
          <p:cNvSpPr txBox="1"/>
          <p:nvPr/>
        </p:nvSpPr>
        <p:spPr>
          <a:xfrm>
            <a:off x="26035807" y="14475701"/>
            <a:ext cx="83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90CA4-AE95-10A6-7021-37CE150AF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8732" y="1219200"/>
            <a:ext cx="9530957" cy="3863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9E2E40-6E30-B74C-C394-EA8892A55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711" y="934311"/>
            <a:ext cx="5245252" cy="445846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2C2919D-1BB8-08DD-7E4C-840D9B0B9284}"/>
              </a:ext>
            </a:extLst>
          </p:cNvPr>
          <p:cNvSpPr txBox="1"/>
          <p:nvPr/>
        </p:nvSpPr>
        <p:spPr>
          <a:xfrm>
            <a:off x="16022353" y="12469608"/>
            <a:ext cx="874452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ACE36E-8221-913E-7586-4B0E7C5B6124}"/>
              </a:ext>
            </a:extLst>
          </p:cNvPr>
          <p:cNvSpPr txBox="1"/>
          <p:nvPr/>
        </p:nvSpPr>
        <p:spPr>
          <a:xfrm>
            <a:off x="15801605" y="25586301"/>
            <a:ext cx="874452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2C1C50-CEBE-BE9A-E51C-F1D798A32716}"/>
              </a:ext>
            </a:extLst>
          </p:cNvPr>
          <p:cNvSpPr txBox="1"/>
          <p:nvPr/>
        </p:nvSpPr>
        <p:spPr>
          <a:xfrm>
            <a:off x="25579889" y="21251735"/>
            <a:ext cx="874452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7950EC-55F6-D8D9-8B1B-BF067B4502B4}"/>
              </a:ext>
            </a:extLst>
          </p:cNvPr>
          <p:cNvSpPr txBox="1"/>
          <p:nvPr/>
        </p:nvSpPr>
        <p:spPr>
          <a:xfrm>
            <a:off x="25545664" y="14421032"/>
            <a:ext cx="874452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002F27-4F39-AC9C-CBFA-E623616FF672}"/>
              </a:ext>
            </a:extLst>
          </p:cNvPr>
          <p:cNvSpPr/>
          <p:nvPr/>
        </p:nvSpPr>
        <p:spPr>
          <a:xfrm>
            <a:off x="34518600" y="22956813"/>
            <a:ext cx="14729189" cy="1386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2AD76A6E-4749-83DA-E782-31F2388BF987}"/>
              </a:ext>
            </a:extLst>
          </p:cNvPr>
          <p:cNvSpPr>
            <a:spLocks/>
          </p:cNvSpPr>
          <p:nvPr/>
        </p:nvSpPr>
        <p:spPr bwMode="auto">
          <a:xfrm>
            <a:off x="36969202" y="22956813"/>
            <a:ext cx="10297247" cy="138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70684" bIns="0" anchor="ctr"/>
          <a:lstStyle/>
          <a:p>
            <a:pPr marL="166688" algn="ctr"/>
            <a:r>
              <a:rPr lang="en-US" sz="585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F78FA-A726-9BC9-2C01-C95AE4A8C4ED}"/>
              </a:ext>
            </a:extLst>
          </p:cNvPr>
          <p:cNvSpPr txBox="1"/>
          <p:nvPr/>
        </p:nvSpPr>
        <p:spPr>
          <a:xfrm>
            <a:off x="34518600" y="24615396"/>
            <a:ext cx="14729189" cy="3148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Robert L. Rubin, Chapter 56 - Drug-induced lupus, Editor(s): George C.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Tsokos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Systemic Lupus Erythematosus (Second Edition), Academic Press, 2021, Pages 535-547.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Kaya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Akca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U, Sener S, Batu ED, Balik Z, Basaran O, Bilginer Y, Ozen S. Drug-induced lupus erythematosus in childhood: Case-based review. Lupus. 2024 Jun;33(7):737-748.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Aly R, Zeng X, Upadhyay K. Drug-Induced Lupus Secondary to Ethosuximide in Association with Acute Tubulointerstitial Nephritis and Nephrotic Syndrome.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Pediatr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Rep. 2022 Apr 14;14(2):190-199.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Augusto Vaglio, Peter C. Grayson, Paride </a:t>
            </a:r>
            <a:r>
              <a:rPr lang="en-US" sz="180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Fenaroli</a:t>
            </a: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Davide </a:t>
            </a:r>
            <a:r>
              <a:rPr lang="en-US" sz="180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Gianfreda</a:t>
            </a: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Valeria </a:t>
            </a:r>
            <a:r>
              <a:rPr lang="en-US" sz="180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Boccaletti</a:t>
            </a: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Gian Marco </a:t>
            </a:r>
            <a:r>
              <a:rPr lang="en-US" sz="1800" kern="1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Ghiggeri</a:t>
            </a:r>
            <a:r>
              <a:rPr lang="en-US" sz="18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Gabriella Moroni, Drug-induced lupus: Traditional and new concepts, Autoimmunity Reviews, Volume 17, Issue 9, 2018, Pages 912-918.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7E303-F402-3D35-55CB-0445D8D4E3FE}"/>
              </a:ext>
            </a:extLst>
          </p:cNvPr>
          <p:cNvSpPr/>
          <p:nvPr/>
        </p:nvSpPr>
        <p:spPr>
          <a:xfrm>
            <a:off x="16896805" y="11914906"/>
            <a:ext cx="15206952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69934684-3B03-0EA6-1CA2-13A22147C555}"/>
              </a:ext>
            </a:extLst>
          </p:cNvPr>
          <p:cNvSpPr>
            <a:spLocks/>
          </p:cNvSpPr>
          <p:nvPr/>
        </p:nvSpPr>
        <p:spPr bwMode="auto">
          <a:xfrm>
            <a:off x="18063778" y="11739736"/>
            <a:ext cx="12649200" cy="138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170684" bIns="0" anchor="ctr"/>
          <a:lstStyle/>
          <a:p>
            <a:pPr marL="166688" algn="ctr"/>
            <a:r>
              <a:rPr lang="en-US" sz="5850" b="1" dirty="0">
                <a:latin typeface="Arial" panose="020B0604020202020204" pitchFamily="34" charset="0"/>
                <a:cs typeface="Arial" panose="020B0604020202020204" pitchFamily="34" charset="0"/>
              </a:rPr>
              <a:t>Physical Exam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A0826B6-2991-EDC6-B56F-40C5178BF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5010" y="13216736"/>
            <a:ext cx="15369762" cy="309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4048" tIns="192024" rIns="384048" bIns="192024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Aptos" panose="020B0004020202020204" pitchFamily="34" charset="0"/>
              </a:rPr>
              <a:t>N</a:t>
            </a: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otable for bilateral conjunctival injection, bilateral anterior and posterior cervical adenopathy (posterior nodes most significant in size), and several non-pruritic papules to medial aspect of right knee.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1CF00-C1CD-7A34-4AA7-D5CBA0937EEE}"/>
              </a:ext>
            </a:extLst>
          </p:cNvPr>
          <p:cNvSpPr/>
          <p:nvPr/>
        </p:nvSpPr>
        <p:spPr>
          <a:xfrm>
            <a:off x="16787893" y="16944471"/>
            <a:ext cx="15315863" cy="99605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B363AA-390D-CEA4-60F5-8E9BA5C1BFCB}"/>
              </a:ext>
            </a:extLst>
          </p:cNvPr>
          <p:cNvSpPr>
            <a:spLocks/>
          </p:cNvSpPr>
          <p:nvPr/>
        </p:nvSpPr>
        <p:spPr bwMode="auto">
          <a:xfrm>
            <a:off x="20103422" y="16992377"/>
            <a:ext cx="8489141" cy="900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170684" bIns="0" anchor="ctr">
            <a:spAutoFit/>
          </a:bodyPr>
          <a:lstStyle/>
          <a:p>
            <a:pPr marL="166688" algn="ctr"/>
            <a:r>
              <a:rPr lang="en-US" sz="5850" b="1" dirty="0">
                <a:latin typeface="Arial" charset="0"/>
              </a:rPr>
              <a:t>Consultation/Workup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B065AB2A-39C4-4AAC-17FC-A74C80D3F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6429" y="18023154"/>
            <a:ext cx="15369762" cy="986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4048" tIns="192024" rIns="384048" bIns="192024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Hematology-oncology was consulted for concern of lymphoma; a right cervical lymph node was biopsied, with pathological results showing reactive lymph nodes of benign origin.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Opthamology was consulted, with diagnosis of bilateral episcleritis and uveitis.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 full rheumatologic workup was initiated.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Lab workup was notable for mild microcytic anemia, elevated CRP and ESR, and normal C3 and C4 complement.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Anti-nuclear antibody (ANA), anti-double-stranded (ds) DNA antibody, anti-chromatin antibody, anti-ribonucleoprotein (RNP) antibodies, and anti-histone antibodies were positive.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ADE3DE-7911-B362-249B-1BBA7FBC89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0967"/>
          <a:stretch/>
        </p:blipFill>
        <p:spPr>
          <a:xfrm>
            <a:off x="16435499" y="6570296"/>
            <a:ext cx="15905758" cy="42836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D38AC8AF65FC44A5930A185282003F" ma:contentTypeVersion="17" ma:contentTypeDescription="Create a new document." ma:contentTypeScope="" ma:versionID="19be138d973feaaa86ca1d405384def8">
  <xsd:schema xmlns:xsd="http://www.w3.org/2001/XMLSchema" xmlns:xs="http://www.w3.org/2001/XMLSchema" xmlns:p="http://schemas.microsoft.com/office/2006/metadata/properties" xmlns:ns2="298685dc-3108-4774-bcc7-e09e36048492" xmlns:ns3="ad1e1e7b-e6e3-4f67-b32e-9611d25e734e" targetNamespace="http://schemas.microsoft.com/office/2006/metadata/properties" ma:root="true" ma:fieldsID="c688153aca7c05213e024e9d91d86f7d" ns2:_="" ns3:_="">
    <xsd:import namespace="298685dc-3108-4774-bcc7-e09e36048492"/>
    <xsd:import namespace="ad1e1e7b-e6e3-4f67-b32e-9611d25e7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685dc-3108-4774-bcc7-e09e360484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f5d7b13-30af-4d25-abfc-e38a113a1b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e1e7b-e6e3-4f67-b32e-9611d25e734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26612f2-7025-46ff-94bc-ac828c41b3e8}" ma:internalName="TaxCatchAll" ma:showField="CatchAllData" ma:web="ad1e1e7b-e6e3-4f67-b32e-9611d25e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8685dc-3108-4774-bcc7-e09e36048492">
      <Terms xmlns="http://schemas.microsoft.com/office/infopath/2007/PartnerControls"/>
    </lcf76f155ced4ddcb4097134ff3c332f>
    <TaxCatchAll xmlns="ad1e1e7b-e6e3-4f67-b32e-9611d25e734e" xsi:nil="true"/>
  </documentManagement>
</p:properties>
</file>

<file path=customXml/itemProps1.xml><?xml version="1.0" encoding="utf-8"?>
<ds:datastoreItem xmlns:ds="http://schemas.openxmlformats.org/officeDocument/2006/customXml" ds:itemID="{A2685783-26EB-4360-BA0B-92588FFFE3A3}"/>
</file>

<file path=customXml/itemProps2.xml><?xml version="1.0" encoding="utf-8"?>
<ds:datastoreItem xmlns:ds="http://schemas.openxmlformats.org/officeDocument/2006/customXml" ds:itemID="{2E89CDFB-89A0-4908-9BCA-08A8EE7F8A5E}"/>
</file>

<file path=customXml/itemProps3.xml><?xml version="1.0" encoding="utf-8"?>
<ds:datastoreItem xmlns:ds="http://schemas.openxmlformats.org/officeDocument/2006/customXml" ds:itemID="{49193958-2A42-4BDD-B99C-2C1804619547}"/>
</file>

<file path=docProps/app.xml><?xml version="1.0" encoding="utf-8"?>
<Properties xmlns="http://schemas.openxmlformats.org/officeDocument/2006/extended-properties" xmlns:vt="http://schemas.openxmlformats.org/officeDocument/2006/docPropsVTypes">
  <TotalTime>15764</TotalTime>
  <Words>635</Words>
  <Application>Microsoft Office PowerPoint</Application>
  <PresentationFormat>Custom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Graduate</dc:creator>
  <cp:lastModifiedBy>Krone, Landon A.</cp:lastModifiedBy>
  <cp:revision>250</cp:revision>
  <cp:lastPrinted>2016-01-20T11:45:05Z</cp:lastPrinted>
  <dcterms:created xsi:type="dcterms:W3CDTF">2012-09-11T19:00:53Z</dcterms:created>
  <dcterms:modified xsi:type="dcterms:W3CDTF">2025-04-04T15:10:17Z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0x0101007CD38AC8AF65FC44A5930A185282003F</vt:lpwstr>
  </property>
</Properties>
</file>