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56" r:id="rId2"/>
  </p:sldIdLst>
  <p:sldSz cx="40233600" cy="31089600"/>
  <p:notesSz cx="9232900" cy="6858000"/>
  <p:defaultTextStyle>
    <a:defPPr>
      <a:defRPr lang="en-US"/>
    </a:defPPr>
    <a:lvl1pPr algn="l" rtl="0" fontAlgn="base">
      <a:spcBef>
        <a:spcPct val="0"/>
      </a:spcBef>
      <a:spcAft>
        <a:spcPct val="0"/>
      </a:spcAft>
      <a:defRPr sz="2300" kern="1200">
        <a:solidFill>
          <a:schemeClr val="tx1"/>
        </a:solidFill>
        <a:latin typeface="Times New Roman" pitchFamily="18" charset="0"/>
        <a:ea typeface="+mn-ea"/>
        <a:cs typeface="+mn-cs"/>
      </a:defRPr>
    </a:lvl1pPr>
    <a:lvl2pPr marL="429631" algn="l" rtl="0" fontAlgn="base">
      <a:spcBef>
        <a:spcPct val="0"/>
      </a:spcBef>
      <a:spcAft>
        <a:spcPct val="0"/>
      </a:spcAft>
      <a:defRPr sz="2300" kern="1200">
        <a:solidFill>
          <a:schemeClr val="tx1"/>
        </a:solidFill>
        <a:latin typeface="Times New Roman" pitchFamily="18" charset="0"/>
        <a:ea typeface="+mn-ea"/>
        <a:cs typeface="+mn-cs"/>
      </a:defRPr>
    </a:lvl2pPr>
    <a:lvl3pPr marL="859262" algn="l" rtl="0" fontAlgn="base">
      <a:spcBef>
        <a:spcPct val="0"/>
      </a:spcBef>
      <a:spcAft>
        <a:spcPct val="0"/>
      </a:spcAft>
      <a:defRPr sz="2300" kern="1200">
        <a:solidFill>
          <a:schemeClr val="tx1"/>
        </a:solidFill>
        <a:latin typeface="Times New Roman" pitchFamily="18" charset="0"/>
        <a:ea typeface="+mn-ea"/>
        <a:cs typeface="+mn-cs"/>
      </a:defRPr>
    </a:lvl3pPr>
    <a:lvl4pPr marL="1288893" algn="l" rtl="0" fontAlgn="base">
      <a:spcBef>
        <a:spcPct val="0"/>
      </a:spcBef>
      <a:spcAft>
        <a:spcPct val="0"/>
      </a:spcAft>
      <a:defRPr sz="2300" kern="1200">
        <a:solidFill>
          <a:schemeClr val="tx1"/>
        </a:solidFill>
        <a:latin typeface="Times New Roman" pitchFamily="18" charset="0"/>
        <a:ea typeface="+mn-ea"/>
        <a:cs typeface="+mn-cs"/>
      </a:defRPr>
    </a:lvl4pPr>
    <a:lvl5pPr marL="1718523" algn="l" rtl="0" fontAlgn="base">
      <a:spcBef>
        <a:spcPct val="0"/>
      </a:spcBef>
      <a:spcAft>
        <a:spcPct val="0"/>
      </a:spcAft>
      <a:defRPr sz="2300" kern="1200">
        <a:solidFill>
          <a:schemeClr val="tx1"/>
        </a:solidFill>
        <a:latin typeface="Times New Roman" pitchFamily="18" charset="0"/>
        <a:ea typeface="+mn-ea"/>
        <a:cs typeface="+mn-cs"/>
      </a:defRPr>
    </a:lvl5pPr>
    <a:lvl6pPr marL="2148154" algn="l" defTabSz="859262" rtl="0" eaLnBrk="1" latinLnBrk="0" hangingPunct="1">
      <a:defRPr sz="2300" kern="1200">
        <a:solidFill>
          <a:schemeClr val="tx1"/>
        </a:solidFill>
        <a:latin typeface="Times New Roman" pitchFamily="18" charset="0"/>
        <a:ea typeface="+mn-ea"/>
        <a:cs typeface="+mn-cs"/>
      </a:defRPr>
    </a:lvl6pPr>
    <a:lvl7pPr marL="2577785" algn="l" defTabSz="859262" rtl="0" eaLnBrk="1" latinLnBrk="0" hangingPunct="1">
      <a:defRPr sz="2300" kern="1200">
        <a:solidFill>
          <a:schemeClr val="tx1"/>
        </a:solidFill>
        <a:latin typeface="Times New Roman" pitchFamily="18" charset="0"/>
        <a:ea typeface="+mn-ea"/>
        <a:cs typeface="+mn-cs"/>
      </a:defRPr>
    </a:lvl7pPr>
    <a:lvl8pPr marL="3007416" algn="l" defTabSz="859262" rtl="0" eaLnBrk="1" latinLnBrk="0" hangingPunct="1">
      <a:defRPr sz="2300" kern="1200">
        <a:solidFill>
          <a:schemeClr val="tx1"/>
        </a:solidFill>
        <a:latin typeface="Times New Roman" pitchFamily="18" charset="0"/>
        <a:ea typeface="+mn-ea"/>
        <a:cs typeface="+mn-cs"/>
      </a:defRPr>
    </a:lvl8pPr>
    <a:lvl9pPr marL="3437047" algn="l" defTabSz="859262" rtl="0" eaLnBrk="1" latinLnBrk="0" hangingPunct="1">
      <a:defRPr sz="23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1306">
          <p15:clr>
            <a:srgbClr val="A4A3A4"/>
          </p15:clr>
        </p15:guide>
        <p15:guide id="2" pos="214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FF"/>
    <a:srgbClr val="66FF33"/>
    <a:srgbClr val="FF3300"/>
    <a:srgbClr val="D8E0E0"/>
    <a:srgbClr val="AFE4FF"/>
    <a:srgbClr val="66CCFF"/>
    <a:srgbClr val="996633"/>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854" autoAdjust="0"/>
    <p:restoredTop sz="94682" autoAdjust="0"/>
  </p:normalViewPr>
  <p:slideViewPr>
    <p:cSldViewPr>
      <p:cViewPr varScale="1">
        <p:scale>
          <a:sx n="25" d="100"/>
          <a:sy n="25" d="100"/>
        </p:scale>
        <p:origin x="2136" y="192"/>
      </p:cViewPr>
      <p:guideLst>
        <p:guide orient="horz" pos="1306"/>
        <p:guide pos="21427"/>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handoutMaster" Target="handoutMasters/handoutMaster1.xml"/><Relationship Id="rId9"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2" y="1"/>
            <a:ext cx="4048124" cy="327025"/>
          </a:xfrm>
          <a:prstGeom prst="rect">
            <a:avLst/>
          </a:prstGeom>
          <a:noFill/>
          <a:ln w="9525">
            <a:noFill/>
            <a:miter lim="800000"/>
            <a:headEnd/>
            <a:tailEnd/>
          </a:ln>
          <a:effectLst/>
        </p:spPr>
        <p:txBody>
          <a:bodyPr vert="horz" wrap="square" lIns="87563" tIns="43782" rIns="87563" bIns="43782" numCol="1" anchor="t" anchorCtr="0" compatLnSpc="1">
            <a:prstTxWarp prst="textNoShape">
              <a:avLst/>
            </a:prstTxWarp>
          </a:bodyPr>
          <a:lstStyle>
            <a:lvl1pPr defTabSz="869950" eaLnBrk="0" hangingPunct="0">
              <a:defRPr sz="1100">
                <a:latin typeface="Times New Roman" charset="0"/>
              </a:defRPr>
            </a:lvl1pPr>
          </a:lstStyle>
          <a:p>
            <a:pPr>
              <a:defRPr/>
            </a:pPr>
            <a:endParaRPr lang="en-US"/>
          </a:p>
        </p:txBody>
      </p:sp>
      <p:sp>
        <p:nvSpPr>
          <p:cNvPr id="3075" name="Rectangle 3"/>
          <p:cNvSpPr>
            <a:spLocks noGrp="1" noChangeArrowheads="1"/>
          </p:cNvSpPr>
          <p:nvPr>
            <p:ph type="dt" sz="quarter" idx="1"/>
          </p:nvPr>
        </p:nvSpPr>
        <p:spPr bwMode="auto">
          <a:xfrm>
            <a:off x="5203826" y="1"/>
            <a:ext cx="4048124" cy="327025"/>
          </a:xfrm>
          <a:prstGeom prst="rect">
            <a:avLst/>
          </a:prstGeom>
          <a:noFill/>
          <a:ln w="9525">
            <a:noFill/>
            <a:miter lim="800000"/>
            <a:headEnd/>
            <a:tailEnd/>
          </a:ln>
          <a:effectLst/>
        </p:spPr>
        <p:txBody>
          <a:bodyPr vert="horz" wrap="square" lIns="87563" tIns="43782" rIns="87563" bIns="43782" numCol="1" anchor="t" anchorCtr="0" compatLnSpc="1">
            <a:prstTxWarp prst="textNoShape">
              <a:avLst/>
            </a:prstTxWarp>
          </a:bodyPr>
          <a:lstStyle>
            <a:lvl1pPr algn="r" defTabSz="869950" eaLnBrk="0" hangingPunct="0">
              <a:defRPr sz="1100">
                <a:latin typeface="Times New Roman" charset="0"/>
              </a:defRPr>
            </a:lvl1pPr>
          </a:lstStyle>
          <a:p>
            <a:pPr>
              <a:defRPr/>
            </a:pPr>
            <a:endParaRPr lang="en-US"/>
          </a:p>
        </p:txBody>
      </p:sp>
      <p:sp>
        <p:nvSpPr>
          <p:cNvPr id="3076" name="Rectangle 4"/>
          <p:cNvSpPr>
            <a:spLocks noGrp="1" noChangeArrowheads="1"/>
          </p:cNvSpPr>
          <p:nvPr>
            <p:ph type="ftr" sz="quarter" idx="2"/>
          </p:nvPr>
        </p:nvSpPr>
        <p:spPr bwMode="auto">
          <a:xfrm>
            <a:off x="2" y="6488113"/>
            <a:ext cx="4048124" cy="381000"/>
          </a:xfrm>
          <a:prstGeom prst="rect">
            <a:avLst/>
          </a:prstGeom>
          <a:noFill/>
          <a:ln w="9525">
            <a:noFill/>
            <a:miter lim="800000"/>
            <a:headEnd/>
            <a:tailEnd/>
          </a:ln>
          <a:effectLst/>
        </p:spPr>
        <p:txBody>
          <a:bodyPr vert="horz" wrap="square" lIns="87563" tIns="43782" rIns="87563" bIns="43782" numCol="1" anchor="b" anchorCtr="0" compatLnSpc="1">
            <a:prstTxWarp prst="textNoShape">
              <a:avLst/>
            </a:prstTxWarp>
          </a:bodyPr>
          <a:lstStyle>
            <a:lvl1pPr defTabSz="869950" eaLnBrk="0" hangingPunct="0">
              <a:defRPr sz="1100">
                <a:latin typeface="Times New Roman" charset="0"/>
              </a:defRPr>
            </a:lvl1pPr>
          </a:lstStyle>
          <a:p>
            <a:pPr>
              <a:defRPr/>
            </a:pPr>
            <a:endParaRPr lang="en-US"/>
          </a:p>
        </p:txBody>
      </p:sp>
      <p:sp>
        <p:nvSpPr>
          <p:cNvPr id="3077" name="Rectangle 5"/>
          <p:cNvSpPr>
            <a:spLocks noGrp="1" noChangeArrowheads="1"/>
          </p:cNvSpPr>
          <p:nvPr>
            <p:ph type="sldNum" sz="quarter" idx="3"/>
          </p:nvPr>
        </p:nvSpPr>
        <p:spPr bwMode="auto">
          <a:xfrm>
            <a:off x="5203826" y="6488113"/>
            <a:ext cx="4048124" cy="381000"/>
          </a:xfrm>
          <a:prstGeom prst="rect">
            <a:avLst/>
          </a:prstGeom>
          <a:noFill/>
          <a:ln w="9525">
            <a:noFill/>
            <a:miter lim="800000"/>
            <a:headEnd/>
            <a:tailEnd/>
          </a:ln>
          <a:effectLst/>
        </p:spPr>
        <p:txBody>
          <a:bodyPr vert="horz" wrap="square" lIns="87563" tIns="43782" rIns="87563" bIns="43782" numCol="1" anchor="b" anchorCtr="0" compatLnSpc="1">
            <a:prstTxWarp prst="textNoShape">
              <a:avLst/>
            </a:prstTxWarp>
          </a:bodyPr>
          <a:lstStyle>
            <a:lvl1pPr algn="r" defTabSz="869950" eaLnBrk="0" hangingPunct="0">
              <a:defRPr sz="1100">
                <a:latin typeface="Times New Roman" charset="0"/>
              </a:defRPr>
            </a:lvl1pPr>
          </a:lstStyle>
          <a:p>
            <a:pPr>
              <a:defRPr/>
            </a:pPr>
            <a:fld id="{9F62BFA9-7E6E-452A-B958-901C28B22C25}" type="slidenum">
              <a:rPr lang="en-US"/>
              <a:pPr>
                <a:defRPr/>
              </a:pPr>
              <a:t>‹#›</a:t>
            </a:fld>
            <a:endParaRPr lang="en-US"/>
          </a:p>
        </p:txBody>
      </p:sp>
    </p:spTree>
    <p:extLst>
      <p:ext uri="{BB962C8B-B14F-4D97-AF65-F5344CB8AC3E}">
        <p14:creationId xmlns:p14="http://schemas.microsoft.com/office/powerpoint/2010/main" val="32888460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6982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Times New Roman" charset="0"/>
        <a:ea typeface="+mn-ea"/>
        <a:cs typeface="+mn-cs"/>
      </a:defRPr>
    </a:lvl1pPr>
    <a:lvl2pPr marL="429631" algn="l" rtl="0" eaLnBrk="0" fontAlgn="base" hangingPunct="0">
      <a:spcBef>
        <a:spcPct val="30000"/>
      </a:spcBef>
      <a:spcAft>
        <a:spcPct val="0"/>
      </a:spcAft>
      <a:defRPr sz="1100" kern="1200">
        <a:solidFill>
          <a:schemeClr val="tx1"/>
        </a:solidFill>
        <a:latin typeface="Times New Roman" charset="0"/>
        <a:ea typeface="+mn-ea"/>
        <a:cs typeface="+mn-cs"/>
      </a:defRPr>
    </a:lvl2pPr>
    <a:lvl3pPr marL="859262" algn="l" rtl="0" eaLnBrk="0" fontAlgn="base" hangingPunct="0">
      <a:spcBef>
        <a:spcPct val="30000"/>
      </a:spcBef>
      <a:spcAft>
        <a:spcPct val="0"/>
      </a:spcAft>
      <a:defRPr sz="1100" kern="1200">
        <a:solidFill>
          <a:schemeClr val="tx1"/>
        </a:solidFill>
        <a:latin typeface="Times New Roman" charset="0"/>
        <a:ea typeface="+mn-ea"/>
        <a:cs typeface="+mn-cs"/>
      </a:defRPr>
    </a:lvl3pPr>
    <a:lvl4pPr marL="1288893" algn="l" rtl="0" eaLnBrk="0" fontAlgn="base" hangingPunct="0">
      <a:spcBef>
        <a:spcPct val="30000"/>
      </a:spcBef>
      <a:spcAft>
        <a:spcPct val="0"/>
      </a:spcAft>
      <a:defRPr sz="1100" kern="1200">
        <a:solidFill>
          <a:schemeClr val="tx1"/>
        </a:solidFill>
        <a:latin typeface="Times New Roman" charset="0"/>
        <a:ea typeface="+mn-ea"/>
        <a:cs typeface="+mn-cs"/>
      </a:defRPr>
    </a:lvl4pPr>
    <a:lvl5pPr marL="1718523" algn="l" rtl="0" eaLnBrk="0" fontAlgn="base" hangingPunct="0">
      <a:spcBef>
        <a:spcPct val="30000"/>
      </a:spcBef>
      <a:spcAft>
        <a:spcPct val="0"/>
      </a:spcAft>
      <a:defRPr sz="1100" kern="1200">
        <a:solidFill>
          <a:schemeClr val="tx1"/>
        </a:solidFill>
        <a:latin typeface="Times New Roman" charset="0"/>
        <a:ea typeface="+mn-ea"/>
        <a:cs typeface="+mn-cs"/>
      </a:defRPr>
    </a:lvl5pPr>
    <a:lvl6pPr marL="2148154" algn="l" defTabSz="859262" rtl="0" eaLnBrk="1" latinLnBrk="0" hangingPunct="1">
      <a:defRPr sz="1100" kern="1200">
        <a:solidFill>
          <a:schemeClr val="tx1"/>
        </a:solidFill>
        <a:latin typeface="+mn-lt"/>
        <a:ea typeface="+mn-ea"/>
        <a:cs typeface="+mn-cs"/>
      </a:defRPr>
    </a:lvl6pPr>
    <a:lvl7pPr marL="2577785" algn="l" defTabSz="859262" rtl="0" eaLnBrk="1" latinLnBrk="0" hangingPunct="1">
      <a:defRPr sz="1100" kern="1200">
        <a:solidFill>
          <a:schemeClr val="tx1"/>
        </a:solidFill>
        <a:latin typeface="+mn-lt"/>
        <a:ea typeface="+mn-ea"/>
        <a:cs typeface="+mn-cs"/>
      </a:defRPr>
    </a:lvl7pPr>
    <a:lvl8pPr marL="3007416" algn="l" defTabSz="859262" rtl="0" eaLnBrk="1" latinLnBrk="0" hangingPunct="1">
      <a:defRPr sz="1100" kern="1200">
        <a:solidFill>
          <a:schemeClr val="tx1"/>
        </a:solidFill>
        <a:latin typeface="+mn-lt"/>
        <a:ea typeface="+mn-ea"/>
        <a:cs typeface="+mn-cs"/>
      </a:defRPr>
    </a:lvl8pPr>
    <a:lvl9pPr marL="3437047" algn="l" defTabSz="859262"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Rot="1" noChangeAspect="1" noChangeArrowheads="1" noTextEdit="1"/>
          </p:cNvSpPr>
          <p:nvPr>
            <p:ph type="sldImg"/>
          </p:nvPr>
        </p:nvSpPr>
        <p:spPr bwMode="auto">
          <a:xfrm>
            <a:off x="2935288" y="492125"/>
            <a:ext cx="3382962" cy="2614613"/>
          </a:xfrm>
          <a:prstGeom prst="rect">
            <a:avLst/>
          </a:prstGeom>
          <a:noFill/>
          <a:ln w="12700">
            <a:solidFill>
              <a:srgbClr val="000000"/>
            </a:solidFill>
            <a:miter lim="800000"/>
            <a:headEnd/>
            <a:tailEnd/>
          </a:ln>
        </p:spPr>
      </p:sp>
      <p:sp>
        <p:nvSpPr>
          <p:cNvPr id="3075" name="Rectangle 3"/>
          <p:cNvSpPr>
            <a:spLocks noGrp="1" noChangeArrowheads="1"/>
          </p:cNvSpPr>
          <p:nvPr>
            <p:ph type="body" idx="1"/>
          </p:nvPr>
        </p:nvSpPr>
        <p:spPr bwMode="auto">
          <a:xfrm>
            <a:off x="1252539" y="3270250"/>
            <a:ext cx="6746875" cy="3054350"/>
          </a:xfrm>
          <a:prstGeom prst="rect">
            <a:avLst/>
          </a:prstGeom>
          <a:noFill/>
          <a:ln>
            <a:miter lim="800000"/>
            <a:headEnd/>
            <a:tailEnd/>
          </a:ln>
        </p:spPr>
        <p:txBody>
          <a:bodyPr lIns="87563" tIns="43782" rIns="87563" bIns="43782"/>
          <a:lstStyle/>
          <a:p>
            <a:pPr eaLnBrk="1" hangingPunct="1"/>
            <a:endParaRPr lang="en-US">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17520" y="9658445"/>
            <a:ext cx="34198560" cy="6663599"/>
          </a:xfrm>
        </p:spPr>
        <p:txBody>
          <a:bodyPr/>
          <a:lstStyle/>
          <a:p>
            <a:r>
              <a:rPr lang="en-US"/>
              <a:t>Click to edit Master title style</a:t>
            </a:r>
          </a:p>
        </p:txBody>
      </p:sp>
      <p:sp>
        <p:nvSpPr>
          <p:cNvPr id="3" name="Subtitle 2"/>
          <p:cNvSpPr>
            <a:spLocks noGrp="1"/>
          </p:cNvSpPr>
          <p:nvPr>
            <p:ph type="subTitle" idx="1"/>
          </p:nvPr>
        </p:nvSpPr>
        <p:spPr>
          <a:xfrm>
            <a:off x="6035040" y="17617440"/>
            <a:ext cx="28163520" cy="7945120"/>
          </a:xfrm>
        </p:spPr>
        <p:txBody>
          <a:bodyPr/>
          <a:lstStyle>
            <a:lvl1pPr marL="0" indent="0" algn="ctr">
              <a:buNone/>
              <a:defRPr/>
            </a:lvl1pPr>
            <a:lvl2pPr marL="429631" indent="0" algn="ctr">
              <a:buNone/>
              <a:defRPr/>
            </a:lvl2pPr>
            <a:lvl3pPr marL="859262" indent="0" algn="ctr">
              <a:buNone/>
              <a:defRPr/>
            </a:lvl3pPr>
            <a:lvl4pPr marL="1288893" indent="0" algn="ctr">
              <a:buNone/>
              <a:defRPr/>
            </a:lvl4pPr>
            <a:lvl5pPr marL="1718523" indent="0" algn="ctr">
              <a:buNone/>
              <a:defRPr/>
            </a:lvl5pPr>
            <a:lvl6pPr marL="2148154" indent="0" algn="ctr">
              <a:buNone/>
              <a:defRPr/>
            </a:lvl6pPr>
            <a:lvl7pPr marL="2577785" indent="0" algn="ctr">
              <a:buNone/>
              <a:defRPr/>
            </a:lvl7pPr>
            <a:lvl8pPr marL="3007416" indent="0" algn="ctr">
              <a:buNone/>
              <a:defRPr/>
            </a:lvl8pPr>
            <a:lvl9pPr marL="3437047"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9A59423-5283-4F0E-9D1A-FB757D96F78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2A6B1E5-5A56-4514-9CBF-24373CD77F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9264613" y="37013"/>
            <a:ext cx="9146540" cy="2759818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822452" y="37013"/>
            <a:ext cx="27320241" cy="275981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FD95D89-FBFC-483A-859D-2A1CFC51F676}"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92321" y="37015"/>
            <a:ext cx="31048960" cy="3210741"/>
          </a:xfrm>
        </p:spPr>
        <p:txBody>
          <a:bodyPr/>
          <a:lstStyle/>
          <a:p>
            <a:r>
              <a:rPr lang="en-US"/>
              <a:t>Click to edit Master title style</a:t>
            </a:r>
          </a:p>
        </p:txBody>
      </p:sp>
      <p:sp>
        <p:nvSpPr>
          <p:cNvPr id="3" name="Text Placeholder 2"/>
          <p:cNvSpPr>
            <a:spLocks noGrp="1"/>
          </p:cNvSpPr>
          <p:nvPr>
            <p:ph type="body" sz="half" idx="1"/>
          </p:nvPr>
        </p:nvSpPr>
        <p:spPr>
          <a:xfrm>
            <a:off x="1822454" y="5109120"/>
            <a:ext cx="18233389" cy="225260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20177761" y="5109120"/>
            <a:ext cx="18233390" cy="111882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20177761" y="16445413"/>
            <a:ext cx="18233390" cy="111897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3138834E-12F4-40ED-AA13-50A65C03A84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0B47E40-44F4-4FE2-8ED5-F2A691B4F74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178810" y="19978461"/>
            <a:ext cx="34198560" cy="6174740"/>
          </a:xfrm>
        </p:spPr>
        <p:txBody>
          <a:bodyPr anchor="t"/>
          <a:lstStyle>
            <a:lvl1pPr algn="l">
              <a:defRPr sz="3800" b="1" cap="all"/>
            </a:lvl1pPr>
          </a:lstStyle>
          <a:p>
            <a:r>
              <a:rPr lang="en-US"/>
              <a:t>Click to edit Master title style</a:t>
            </a:r>
          </a:p>
        </p:txBody>
      </p:sp>
      <p:sp>
        <p:nvSpPr>
          <p:cNvPr id="3" name="Text Placeholder 2"/>
          <p:cNvSpPr>
            <a:spLocks noGrp="1"/>
          </p:cNvSpPr>
          <p:nvPr>
            <p:ph type="body" idx="1"/>
          </p:nvPr>
        </p:nvSpPr>
        <p:spPr>
          <a:xfrm>
            <a:off x="3178810" y="13177613"/>
            <a:ext cx="34198560" cy="6800850"/>
          </a:xfrm>
        </p:spPr>
        <p:txBody>
          <a:bodyPr anchor="b"/>
          <a:lstStyle>
            <a:lvl1pPr marL="0" indent="0">
              <a:buNone/>
              <a:defRPr sz="1900"/>
            </a:lvl1pPr>
            <a:lvl2pPr marL="429631" indent="0">
              <a:buNone/>
              <a:defRPr sz="1700"/>
            </a:lvl2pPr>
            <a:lvl3pPr marL="859262" indent="0">
              <a:buNone/>
              <a:defRPr sz="1500"/>
            </a:lvl3pPr>
            <a:lvl4pPr marL="1288893" indent="0">
              <a:buNone/>
              <a:defRPr sz="1300"/>
            </a:lvl4pPr>
            <a:lvl5pPr marL="1718523" indent="0">
              <a:buNone/>
              <a:defRPr sz="1300"/>
            </a:lvl5pPr>
            <a:lvl6pPr marL="2148154" indent="0">
              <a:buNone/>
              <a:defRPr sz="1300"/>
            </a:lvl6pPr>
            <a:lvl7pPr marL="2577785" indent="0">
              <a:buNone/>
              <a:defRPr sz="1300"/>
            </a:lvl7pPr>
            <a:lvl8pPr marL="3007416" indent="0">
              <a:buNone/>
              <a:defRPr sz="1300"/>
            </a:lvl8pPr>
            <a:lvl9pPr marL="3437047" indent="0">
              <a:buNone/>
              <a:defRPr sz="13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14253A-CD2E-4AFA-8765-6A0A4BECA38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822454" y="5109120"/>
            <a:ext cx="18233389" cy="22526080"/>
          </a:xfrm>
        </p:spPr>
        <p:txBody>
          <a:bodyPr/>
          <a:lstStyle>
            <a:lvl1pPr>
              <a:defRPr sz="2600"/>
            </a:lvl1pPr>
            <a:lvl2pPr>
              <a:defRPr sz="23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0177761" y="5109120"/>
            <a:ext cx="18233390" cy="22526080"/>
          </a:xfrm>
        </p:spPr>
        <p:txBody>
          <a:bodyPr/>
          <a:lstStyle>
            <a:lvl1pPr>
              <a:defRPr sz="2600"/>
            </a:lvl1pPr>
            <a:lvl2pPr>
              <a:defRPr sz="23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AC51974-479F-4542-83E9-4CCCEE2EE3D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11680" y="1244510"/>
            <a:ext cx="36210240" cy="5181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011681" y="6959693"/>
            <a:ext cx="17777460" cy="2899229"/>
          </a:xfrm>
        </p:spPr>
        <p:txBody>
          <a:bodyPr anchor="b"/>
          <a:lstStyle>
            <a:lvl1pPr marL="0" indent="0">
              <a:buNone/>
              <a:defRPr sz="2300" b="1"/>
            </a:lvl1pPr>
            <a:lvl2pPr marL="429631" indent="0">
              <a:buNone/>
              <a:defRPr sz="1900" b="1"/>
            </a:lvl2pPr>
            <a:lvl3pPr marL="859262" indent="0">
              <a:buNone/>
              <a:defRPr sz="1700" b="1"/>
            </a:lvl3pPr>
            <a:lvl4pPr marL="1288893" indent="0">
              <a:buNone/>
              <a:defRPr sz="1500" b="1"/>
            </a:lvl4pPr>
            <a:lvl5pPr marL="1718523" indent="0">
              <a:buNone/>
              <a:defRPr sz="1500" b="1"/>
            </a:lvl5pPr>
            <a:lvl6pPr marL="2148154" indent="0">
              <a:buNone/>
              <a:defRPr sz="1500" b="1"/>
            </a:lvl6pPr>
            <a:lvl7pPr marL="2577785" indent="0">
              <a:buNone/>
              <a:defRPr sz="1500" b="1"/>
            </a:lvl7pPr>
            <a:lvl8pPr marL="3007416" indent="0">
              <a:buNone/>
              <a:defRPr sz="1500" b="1"/>
            </a:lvl8pPr>
            <a:lvl9pPr marL="3437047" indent="0">
              <a:buNone/>
              <a:defRPr sz="1500" b="1"/>
            </a:lvl9pPr>
          </a:lstStyle>
          <a:p>
            <a:pPr lvl="0"/>
            <a:r>
              <a:rPr lang="en-US"/>
              <a:t>Click to edit Master text styles</a:t>
            </a:r>
          </a:p>
        </p:txBody>
      </p:sp>
      <p:sp>
        <p:nvSpPr>
          <p:cNvPr id="4" name="Content Placeholder 3"/>
          <p:cNvSpPr>
            <a:spLocks noGrp="1"/>
          </p:cNvSpPr>
          <p:nvPr>
            <p:ph sz="half" idx="2"/>
          </p:nvPr>
        </p:nvSpPr>
        <p:spPr>
          <a:xfrm>
            <a:off x="2011681" y="9858922"/>
            <a:ext cx="17777460" cy="17913531"/>
          </a:xfrm>
        </p:spPr>
        <p:txBody>
          <a:bodyPr/>
          <a:lstStyle>
            <a:lvl1pPr>
              <a:defRPr sz="2300"/>
            </a:lvl1pPr>
            <a:lvl2pPr>
              <a:defRPr sz="19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0438112" y="6959693"/>
            <a:ext cx="17783810" cy="2899229"/>
          </a:xfrm>
        </p:spPr>
        <p:txBody>
          <a:bodyPr anchor="b"/>
          <a:lstStyle>
            <a:lvl1pPr marL="0" indent="0">
              <a:buNone/>
              <a:defRPr sz="2300" b="1"/>
            </a:lvl1pPr>
            <a:lvl2pPr marL="429631" indent="0">
              <a:buNone/>
              <a:defRPr sz="1900" b="1"/>
            </a:lvl2pPr>
            <a:lvl3pPr marL="859262" indent="0">
              <a:buNone/>
              <a:defRPr sz="1700" b="1"/>
            </a:lvl3pPr>
            <a:lvl4pPr marL="1288893" indent="0">
              <a:buNone/>
              <a:defRPr sz="1500" b="1"/>
            </a:lvl4pPr>
            <a:lvl5pPr marL="1718523" indent="0">
              <a:buNone/>
              <a:defRPr sz="1500" b="1"/>
            </a:lvl5pPr>
            <a:lvl6pPr marL="2148154" indent="0">
              <a:buNone/>
              <a:defRPr sz="1500" b="1"/>
            </a:lvl6pPr>
            <a:lvl7pPr marL="2577785" indent="0">
              <a:buNone/>
              <a:defRPr sz="1500" b="1"/>
            </a:lvl7pPr>
            <a:lvl8pPr marL="3007416" indent="0">
              <a:buNone/>
              <a:defRPr sz="1500" b="1"/>
            </a:lvl8pPr>
            <a:lvl9pPr marL="3437047" indent="0">
              <a:buNone/>
              <a:defRPr sz="1500" b="1"/>
            </a:lvl9pPr>
          </a:lstStyle>
          <a:p>
            <a:pPr lvl="0"/>
            <a:r>
              <a:rPr lang="en-US"/>
              <a:t>Click to edit Master text styles</a:t>
            </a:r>
          </a:p>
        </p:txBody>
      </p:sp>
      <p:sp>
        <p:nvSpPr>
          <p:cNvPr id="6" name="Content Placeholder 5"/>
          <p:cNvSpPr>
            <a:spLocks noGrp="1"/>
          </p:cNvSpPr>
          <p:nvPr>
            <p:ph sz="quarter" idx="4"/>
          </p:nvPr>
        </p:nvSpPr>
        <p:spPr>
          <a:xfrm>
            <a:off x="20438112" y="9858922"/>
            <a:ext cx="17783810" cy="17913531"/>
          </a:xfrm>
        </p:spPr>
        <p:txBody>
          <a:bodyPr/>
          <a:lstStyle>
            <a:lvl1pPr>
              <a:defRPr sz="2300"/>
            </a:lvl1pPr>
            <a:lvl2pPr>
              <a:defRPr sz="19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2FE3D9E-1D0A-499E-BB03-0FEB14A2FD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C6BA4DA-8366-4B07-806A-F313CE2611E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6E70220-332A-4D55-A164-59143068359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11683" y="1238341"/>
            <a:ext cx="13237210" cy="5267960"/>
          </a:xfrm>
        </p:spPr>
        <p:txBody>
          <a:bodyPr anchor="b"/>
          <a:lstStyle>
            <a:lvl1pPr algn="l">
              <a:defRPr sz="1900" b="1"/>
            </a:lvl1pPr>
          </a:lstStyle>
          <a:p>
            <a:r>
              <a:rPr lang="en-US"/>
              <a:t>Click to edit Master title style</a:t>
            </a:r>
          </a:p>
        </p:txBody>
      </p:sp>
      <p:sp>
        <p:nvSpPr>
          <p:cNvPr id="3" name="Content Placeholder 2"/>
          <p:cNvSpPr>
            <a:spLocks noGrp="1"/>
          </p:cNvSpPr>
          <p:nvPr>
            <p:ph idx="1"/>
          </p:nvPr>
        </p:nvSpPr>
        <p:spPr>
          <a:xfrm>
            <a:off x="15730220" y="1238343"/>
            <a:ext cx="22491700" cy="26534110"/>
          </a:xfrm>
        </p:spPr>
        <p:txBody>
          <a:bodyPr/>
          <a:lstStyle>
            <a:lvl1pPr>
              <a:defRPr sz="3000"/>
            </a:lvl1pPr>
            <a:lvl2pPr>
              <a:defRPr sz="2600"/>
            </a:lvl2pPr>
            <a:lvl3pPr>
              <a:defRPr sz="23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011683" y="6506303"/>
            <a:ext cx="13237210" cy="21266150"/>
          </a:xfrm>
        </p:spPr>
        <p:txBody>
          <a:bodyPr/>
          <a:lstStyle>
            <a:lvl1pPr marL="0" indent="0">
              <a:buNone/>
              <a:defRPr sz="1300"/>
            </a:lvl1pPr>
            <a:lvl2pPr marL="429631" indent="0">
              <a:buNone/>
              <a:defRPr sz="1100"/>
            </a:lvl2pPr>
            <a:lvl3pPr marL="859262" indent="0">
              <a:buNone/>
              <a:defRPr sz="900"/>
            </a:lvl3pPr>
            <a:lvl4pPr marL="1288893" indent="0">
              <a:buNone/>
              <a:defRPr sz="800"/>
            </a:lvl4pPr>
            <a:lvl5pPr marL="1718523" indent="0">
              <a:buNone/>
              <a:defRPr sz="800"/>
            </a:lvl5pPr>
            <a:lvl6pPr marL="2148154" indent="0">
              <a:buNone/>
              <a:defRPr sz="800"/>
            </a:lvl6pPr>
            <a:lvl7pPr marL="2577785" indent="0">
              <a:buNone/>
              <a:defRPr sz="800"/>
            </a:lvl7pPr>
            <a:lvl8pPr marL="3007416" indent="0">
              <a:buNone/>
              <a:defRPr sz="800"/>
            </a:lvl8pPr>
            <a:lvl9pPr marL="3437047" indent="0">
              <a:buNone/>
              <a:defRPr sz="8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F58787F-99FA-41E8-93BB-4D027D5121D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86700" y="21762721"/>
            <a:ext cx="24140160" cy="2569210"/>
          </a:xfrm>
        </p:spPr>
        <p:txBody>
          <a:bodyPr anchor="b"/>
          <a:lstStyle>
            <a:lvl1pPr algn="l">
              <a:defRPr sz="1900" b="1"/>
            </a:lvl1pPr>
          </a:lstStyle>
          <a:p>
            <a:r>
              <a:rPr lang="en-US"/>
              <a:t>Click to edit Master title style</a:t>
            </a:r>
          </a:p>
        </p:txBody>
      </p:sp>
      <p:sp>
        <p:nvSpPr>
          <p:cNvPr id="3" name="Picture Placeholder 2"/>
          <p:cNvSpPr>
            <a:spLocks noGrp="1"/>
          </p:cNvSpPr>
          <p:nvPr>
            <p:ph type="pic" idx="1"/>
          </p:nvPr>
        </p:nvSpPr>
        <p:spPr>
          <a:xfrm>
            <a:off x="7886700" y="2777400"/>
            <a:ext cx="24140160" cy="18653760"/>
          </a:xfrm>
        </p:spPr>
        <p:txBody>
          <a:bodyPr/>
          <a:lstStyle>
            <a:lvl1pPr marL="0" indent="0">
              <a:buNone/>
              <a:defRPr sz="3000"/>
            </a:lvl1pPr>
            <a:lvl2pPr marL="429631" indent="0">
              <a:buNone/>
              <a:defRPr sz="2600"/>
            </a:lvl2pPr>
            <a:lvl3pPr marL="859262" indent="0">
              <a:buNone/>
              <a:defRPr sz="2300"/>
            </a:lvl3pPr>
            <a:lvl4pPr marL="1288893" indent="0">
              <a:buNone/>
              <a:defRPr sz="1900"/>
            </a:lvl4pPr>
            <a:lvl5pPr marL="1718523" indent="0">
              <a:buNone/>
              <a:defRPr sz="1900"/>
            </a:lvl5pPr>
            <a:lvl6pPr marL="2148154" indent="0">
              <a:buNone/>
              <a:defRPr sz="1900"/>
            </a:lvl6pPr>
            <a:lvl7pPr marL="2577785" indent="0">
              <a:buNone/>
              <a:defRPr sz="1900"/>
            </a:lvl7pPr>
            <a:lvl8pPr marL="3007416" indent="0">
              <a:buNone/>
              <a:defRPr sz="1900"/>
            </a:lvl8pPr>
            <a:lvl9pPr marL="3437047" indent="0">
              <a:buNone/>
              <a:defRPr sz="1900"/>
            </a:lvl9pPr>
          </a:lstStyle>
          <a:p>
            <a:pPr lvl="0"/>
            <a:endParaRPr lang="en-US" noProof="0"/>
          </a:p>
        </p:txBody>
      </p:sp>
      <p:sp>
        <p:nvSpPr>
          <p:cNvPr id="4" name="Text Placeholder 3"/>
          <p:cNvSpPr>
            <a:spLocks noGrp="1"/>
          </p:cNvSpPr>
          <p:nvPr>
            <p:ph type="body" sz="half" idx="2"/>
          </p:nvPr>
        </p:nvSpPr>
        <p:spPr>
          <a:xfrm>
            <a:off x="7886700" y="24331931"/>
            <a:ext cx="24140160" cy="3648710"/>
          </a:xfrm>
        </p:spPr>
        <p:txBody>
          <a:bodyPr/>
          <a:lstStyle>
            <a:lvl1pPr marL="0" indent="0">
              <a:buNone/>
              <a:defRPr sz="1300"/>
            </a:lvl1pPr>
            <a:lvl2pPr marL="429631" indent="0">
              <a:buNone/>
              <a:defRPr sz="1100"/>
            </a:lvl2pPr>
            <a:lvl3pPr marL="859262" indent="0">
              <a:buNone/>
              <a:defRPr sz="900"/>
            </a:lvl3pPr>
            <a:lvl4pPr marL="1288893" indent="0">
              <a:buNone/>
              <a:defRPr sz="800"/>
            </a:lvl4pPr>
            <a:lvl5pPr marL="1718523" indent="0">
              <a:buNone/>
              <a:defRPr sz="800"/>
            </a:lvl5pPr>
            <a:lvl6pPr marL="2148154" indent="0">
              <a:buNone/>
              <a:defRPr sz="800"/>
            </a:lvl6pPr>
            <a:lvl7pPr marL="2577785" indent="0">
              <a:buNone/>
              <a:defRPr sz="800"/>
            </a:lvl7pPr>
            <a:lvl8pPr marL="3007416" indent="0">
              <a:buNone/>
              <a:defRPr sz="800"/>
            </a:lvl8pPr>
            <a:lvl9pPr marL="3437047" indent="0">
              <a:buNone/>
              <a:defRPr sz="8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6D0A3B2-596D-4437-83F5-1685CD9214C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92321" y="37015"/>
            <a:ext cx="31048960" cy="3210741"/>
          </a:xfrm>
          <a:prstGeom prst="rect">
            <a:avLst/>
          </a:prstGeom>
          <a:noFill/>
          <a:ln w="9525">
            <a:noFill/>
            <a:miter lim="800000"/>
            <a:headEnd/>
            <a:tailEnd/>
          </a:ln>
        </p:spPr>
        <p:txBody>
          <a:bodyPr vert="horz" wrap="square" lIns="399752" tIns="199875" rIns="399752" bIns="199875"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1822451" y="5109120"/>
            <a:ext cx="36588700" cy="2252608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p:txBody>
      </p:sp>
      <p:sp>
        <p:nvSpPr>
          <p:cNvPr id="1028" name="Rectangle 4"/>
          <p:cNvSpPr>
            <a:spLocks noGrp="1" noChangeArrowheads="1"/>
          </p:cNvSpPr>
          <p:nvPr>
            <p:ph type="dt" sz="half" idx="2"/>
          </p:nvPr>
        </p:nvSpPr>
        <p:spPr bwMode="auto">
          <a:xfrm>
            <a:off x="3018790" y="28326080"/>
            <a:ext cx="8382000" cy="2072640"/>
          </a:xfrm>
          <a:prstGeom prst="rect">
            <a:avLst/>
          </a:prstGeom>
          <a:noFill/>
          <a:ln w="9525">
            <a:noFill/>
            <a:miter lim="800000"/>
            <a:headEnd/>
            <a:tailEnd/>
          </a:ln>
          <a:effectLst/>
        </p:spPr>
        <p:txBody>
          <a:bodyPr vert="horz" wrap="none" lIns="399752" tIns="199875" rIns="399752" bIns="199875" numCol="1" anchor="ctr" anchorCtr="0" compatLnSpc="1">
            <a:prstTxWarp prst="textNoShape">
              <a:avLst/>
            </a:prstTxWarp>
          </a:bodyPr>
          <a:lstStyle>
            <a:lvl1pPr eaLnBrk="0" hangingPunct="0">
              <a:defRPr sz="6000">
                <a:latin typeface="Times New Roman" charset="0"/>
              </a:defRPr>
            </a:lvl1pPr>
          </a:lstStyle>
          <a:p>
            <a:pPr>
              <a:defRPr/>
            </a:pPr>
            <a:endParaRPr lang="en-US"/>
          </a:p>
        </p:txBody>
      </p:sp>
      <p:sp>
        <p:nvSpPr>
          <p:cNvPr id="1029" name="Rectangle 5"/>
          <p:cNvSpPr>
            <a:spLocks noGrp="1" noChangeArrowheads="1"/>
          </p:cNvSpPr>
          <p:nvPr>
            <p:ph type="ftr" sz="quarter" idx="3"/>
          </p:nvPr>
        </p:nvSpPr>
        <p:spPr bwMode="auto">
          <a:xfrm>
            <a:off x="13745211" y="28326080"/>
            <a:ext cx="12743180" cy="2072640"/>
          </a:xfrm>
          <a:prstGeom prst="rect">
            <a:avLst/>
          </a:prstGeom>
          <a:noFill/>
          <a:ln w="9525">
            <a:noFill/>
            <a:miter lim="800000"/>
            <a:headEnd/>
            <a:tailEnd/>
          </a:ln>
          <a:effectLst/>
        </p:spPr>
        <p:txBody>
          <a:bodyPr vert="horz" wrap="none" lIns="399752" tIns="199875" rIns="399752" bIns="199875" numCol="1" anchor="ctr" anchorCtr="0" compatLnSpc="1">
            <a:prstTxWarp prst="textNoShape">
              <a:avLst/>
            </a:prstTxWarp>
          </a:bodyPr>
          <a:lstStyle>
            <a:lvl1pPr algn="ctr" eaLnBrk="0" hangingPunct="0">
              <a:defRPr sz="6000">
                <a:latin typeface="Times New Roman" charset="0"/>
              </a:defRPr>
            </a:lvl1pPr>
          </a:lstStyle>
          <a:p>
            <a:pPr>
              <a:defRPr/>
            </a:pPr>
            <a:endParaRPr lang="en-US"/>
          </a:p>
        </p:txBody>
      </p:sp>
      <p:sp>
        <p:nvSpPr>
          <p:cNvPr id="1030" name="Rectangle 6"/>
          <p:cNvSpPr>
            <a:spLocks noGrp="1" noChangeArrowheads="1"/>
          </p:cNvSpPr>
          <p:nvPr>
            <p:ph type="sldNum" sz="quarter" idx="4"/>
          </p:nvPr>
        </p:nvSpPr>
        <p:spPr bwMode="auto">
          <a:xfrm>
            <a:off x="28832810" y="28326080"/>
            <a:ext cx="8382000" cy="2072640"/>
          </a:xfrm>
          <a:prstGeom prst="rect">
            <a:avLst/>
          </a:prstGeom>
          <a:noFill/>
          <a:ln w="9525">
            <a:noFill/>
            <a:miter lim="800000"/>
            <a:headEnd/>
            <a:tailEnd/>
          </a:ln>
          <a:effectLst/>
        </p:spPr>
        <p:txBody>
          <a:bodyPr vert="horz" wrap="none" lIns="399752" tIns="199875" rIns="399752" bIns="199875" numCol="1" anchor="ctr" anchorCtr="0" compatLnSpc="1">
            <a:prstTxWarp prst="textNoShape">
              <a:avLst/>
            </a:prstTxWarp>
          </a:bodyPr>
          <a:lstStyle>
            <a:lvl1pPr algn="r" eaLnBrk="0" hangingPunct="0">
              <a:defRPr sz="6000">
                <a:latin typeface="Times New Roman" charset="0"/>
              </a:defRPr>
            </a:lvl1pPr>
          </a:lstStyle>
          <a:p>
            <a:pPr>
              <a:defRPr/>
            </a:pPr>
            <a:fld id="{3DA2D13A-81BF-4FD9-B034-831A40ECC6C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17488064" rtl="0" eaLnBrk="0" fontAlgn="base" hangingPunct="0">
        <a:spcBef>
          <a:spcPct val="0"/>
        </a:spcBef>
        <a:spcAft>
          <a:spcPct val="0"/>
        </a:spcAft>
        <a:defRPr sz="7600" b="1">
          <a:solidFill>
            <a:schemeClr val="bg1"/>
          </a:solidFill>
          <a:latin typeface="+mj-lt"/>
          <a:ea typeface="+mj-ea"/>
          <a:cs typeface="+mj-cs"/>
        </a:defRPr>
      </a:lvl1pPr>
      <a:lvl2pPr algn="ctr" defTabSz="17488064" rtl="0" eaLnBrk="0" fontAlgn="base" hangingPunct="0">
        <a:spcBef>
          <a:spcPct val="0"/>
        </a:spcBef>
        <a:spcAft>
          <a:spcPct val="0"/>
        </a:spcAft>
        <a:defRPr sz="7600" b="1">
          <a:solidFill>
            <a:schemeClr val="bg1"/>
          </a:solidFill>
          <a:latin typeface="Arial" charset="0"/>
        </a:defRPr>
      </a:lvl2pPr>
      <a:lvl3pPr algn="ctr" defTabSz="17488064" rtl="0" eaLnBrk="0" fontAlgn="base" hangingPunct="0">
        <a:spcBef>
          <a:spcPct val="0"/>
        </a:spcBef>
        <a:spcAft>
          <a:spcPct val="0"/>
        </a:spcAft>
        <a:defRPr sz="7600" b="1">
          <a:solidFill>
            <a:schemeClr val="bg1"/>
          </a:solidFill>
          <a:latin typeface="Arial" charset="0"/>
        </a:defRPr>
      </a:lvl3pPr>
      <a:lvl4pPr algn="ctr" defTabSz="17488064" rtl="0" eaLnBrk="0" fontAlgn="base" hangingPunct="0">
        <a:spcBef>
          <a:spcPct val="0"/>
        </a:spcBef>
        <a:spcAft>
          <a:spcPct val="0"/>
        </a:spcAft>
        <a:defRPr sz="7600" b="1">
          <a:solidFill>
            <a:schemeClr val="bg1"/>
          </a:solidFill>
          <a:latin typeface="Arial" charset="0"/>
        </a:defRPr>
      </a:lvl4pPr>
      <a:lvl5pPr algn="ctr" defTabSz="17488064" rtl="0" eaLnBrk="0" fontAlgn="base" hangingPunct="0">
        <a:spcBef>
          <a:spcPct val="0"/>
        </a:spcBef>
        <a:spcAft>
          <a:spcPct val="0"/>
        </a:spcAft>
        <a:defRPr sz="7600" b="1">
          <a:solidFill>
            <a:schemeClr val="bg1"/>
          </a:solidFill>
          <a:latin typeface="Arial" charset="0"/>
        </a:defRPr>
      </a:lvl5pPr>
      <a:lvl6pPr marL="429631" algn="ctr" defTabSz="17488064" rtl="0" fontAlgn="base">
        <a:spcBef>
          <a:spcPct val="0"/>
        </a:spcBef>
        <a:spcAft>
          <a:spcPct val="0"/>
        </a:spcAft>
        <a:defRPr sz="7600" b="1">
          <a:solidFill>
            <a:schemeClr val="bg1"/>
          </a:solidFill>
          <a:latin typeface="Arial" charset="0"/>
        </a:defRPr>
      </a:lvl6pPr>
      <a:lvl7pPr marL="859262" algn="ctr" defTabSz="17488064" rtl="0" fontAlgn="base">
        <a:spcBef>
          <a:spcPct val="0"/>
        </a:spcBef>
        <a:spcAft>
          <a:spcPct val="0"/>
        </a:spcAft>
        <a:defRPr sz="7600" b="1">
          <a:solidFill>
            <a:schemeClr val="bg1"/>
          </a:solidFill>
          <a:latin typeface="Arial" charset="0"/>
        </a:defRPr>
      </a:lvl7pPr>
      <a:lvl8pPr marL="1288893" algn="ctr" defTabSz="17488064" rtl="0" fontAlgn="base">
        <a:spcBef>
          <a:spcPct val="0"/>
        </a:spcBef>
        <a:spcAft>
          <a:spcPct val="0"/>
        </a:spcAft>
        <a:defRPr sz="7600" b="1">
          <a:solidFill>
            <a:schemeClr val="bg1"/>
          </a:solidFill>
          <a:latin typeface="Arial" charset="0"/>
        </a:defRPr>
      </a:lvl8pPr>
      <a:lvl9pPr marL="1718523" algn="ctr" defTabSz="17488064" rtl="0" fontAlgn="base">
        <a:spcBef>
          <a:spcPct val="0"/>
        </a:spcBef>
        <a:spcAft>
          <a:spcPct val="0"/>
        </a:spcAft>
        <a:defRPr sz="7600" b="1">
          <a:solidFill>
            <a:schemeClr val="bg1"/>
          </a:solidFill>
          <a:latin typeface="Arial" charset="0"/>
        </a:defRPr>
      </a:lvl9pPr>
    </p:titleStyle>
    <p:bodyStyle>
      <a:lvl1pPr marL="1491774" indent="-1491774" algn="l" defTabSz="17488064" rtl="0" eaLnBrk="0" fontAlgn="base" hangingPunct="0">
        <a:spcBef>
          <a:spcPct val="20000"/>
        </a:spcBef>
        <a:spcAft>
          <a:spcPct val="0"/>
        </a:spcAft>
        <a:defRPr sz="2300">
          <a:solidFill>
            <a:schemeClr val="tx1"/>
          </a:solidFill>
          <a:latin typeface="+mn-lt"/>
          <a:ea typeface="+mn-ea"/>
          <a:cs typeface="+mn-cs"/>
        </a:defRPr>
      </a:lvl1pPr>
      <a:lvl2pPr marL="3226707" indent="-1239664" algn="l" defTabSz="17488064" rtl="0" eaLnBrk="0" fontAlgn="base" hangingPunct="0">
        <a:spcBef>
          <a:spcPct val="20000"/>
        </a:spcBef>
        <a:spcAft>
          <a:spcPct val="0"/>
        </a:spcAft>
        <a:defRPr sz="12800">
          <a:solidFill>
            <a:schemeClr val="tx1"/>
          </a:solidFill>
          <a:latin typeface="Times New Roman" charset="0"/>
        </a:defRPr>
      </a:lvl2pPr>
      <a:lvl3pPr marL="4967607" indent="-992030" algn="l" defTabSz="17488064" rtl="0" eaLnBrk="0" fontAlgn="base" hangingPunct="0">
        <a:spcBef>
          <a:spcPct val="20000"/>
        </a:spcBef>
        <a:spcAft>
          <a:spcPct val="0"/>
        </a:spcAft>
        <a:defRPr sz="10900">
          <a:solidFill>
            <a:schemeClr val="tx1"/>
          </a:solidFill>
          <a:latin typeface="Times New Roman" charset="0"/>
        </a:defRPr>
      </a:lvl3pPr>
      <a:lvl4pPr marL="6953158" indent="-993521" algn="l" defTabSz="17488064" rtl="0" eaLnBrk="0" fontAlgn="base" hangingPunct="0">
        <a:spcBef>
          <a:spcPct val="20000"/>
        </a:spcBef>
        <a:spcAft>
          <a:spcPct val="0"/>
        </a:spcAft>
        <a:defRPr sz="9100">
          <a:solidFill>
            <a:schemeClr val="tx1"/>
          </a:solidFill>
          <a:latin typeface="Times New Roman" charset="0"/>
        </a:defRPr>
      </a:lvl4pPr>
      <a:lvl5pPr marL="8943184" indent="-997997" algn="l" defTabSz="17488064" rtl="0" eaLnBrk="0" fontAlgn="base" hangingPunct="0">
        <a:spcBef>
          <a:spcPct val="20000"/>
        </a:spcBef>
        <a:spcAft>
          <a:spcPct val="0"/>
        </a:spcAft>
        <a:defRPr sz="9100">
          <a:solidFill>
            <a:schemeClr val="tx1"/>
          </a:solidFill>
          <a:latin typeface="Times New Roman" charset="0"/>
        </a:defRPr>
      </a:lvl5pPr>
      <a:lvl6pPr marL="9372815" indent="-997997" algn="l" defTabSz="17488064" rtl="0" fontAlgn="base">
        <a:spcBef>
          <a:spcPct val="20000"/>
        </a:spcBef>
        <a:spcAft>
          <a:spcPct val="0"/>
        </a:spcAft>
        <a:defRPr sz="9100">
          <a:solidFill>
            <a:schemeClr val="tx1"/>
          </a:solidFill>
          <a:latin typeface="Times New Roman" charset="0"/>
        </a:defRPr>
      </a:lvl6pPr>
      <a:lvl7pPr marL="9802446" indent="-997997" algn="l" defTabSz="17488064" rtl="0" fontAlgn="base">
        <a:spcBef>
          <a:spcPct val="20000"/>
        </a:spcBef>
        <a:spcAft>
          <a:spcPct val="0"/>
        </a:spcAft>
        <a:defRPr sz="9100">
          <a:solidFill>
            <a:schemeClr val="tx1"/>
          </a:solidFill>
          <a:latin typeface="Times New Roman" charset="0"/>
        </a:defRPr>
      </a:lvl7pPr>
      <a:lvl8pPr marL="10232077" indent="-997997" algn="l" defTabSz="17488064" rtl="0" fontAlgn="base">
        <a:spcBef>
          <a:spcPct val="20000"/>
        </a:spcBef>
        <a:spcAft>
          <a:spcPct val="0"/>
        </a:spcAft>
        <a:defRPr sz="9100">
          <a:solidFill>
            <a:schemeClr val="tx1"/>
          </a:solidFill>
          <a:latin typeface="Times New Roman" charset="0"/>
        </a:defRPr>
      </a:lvl8pPr>
      <a:lvl9pPr marL="10661707" indent="-997997" algn="l" defTabSz="17488064" rtl="0" fontAlgn="base">
        <a:spcBef>
          <a:spcPct val="20000"/>
        </a:spcBef>
        <a:spcAft>
          <a:spcPct val="0"/>
        </a:spcAft>
        <a:defRPr sz="9100">
          <a:solidFill>
            <a:schemeClr val="tx1"/>
          </a:solidFill>
          <a:latin typeface="Times New Roman" charset="0"/>
        </a:defRPr>
      </a:lvl9pPr>
    </p:bodyStyle>
    <p:otherStyle>
      <a:defPPr>
        <a:defRPr lang="en-US"/>
      </a:defPPr>
      <a:lvl1pPr marL="0" algn="l" defTabSz="859262" rtl="0" eaLnBrk="1" latinLnBrk="0" hangingPunct="1">
        <a:defRPr sz="1700" kern="1200">
          <a:solidFill>
            <a:schemeClr val="tx1"/>
          </a:solidFill>
          <a:latin typeface="+mn-lt"/>
          <a:ea typeface="+mn-ea"/>
          <a:cs typeface="+mn-cs"/>
        </a:defRPr>
      </a:lvl1pPr>
      <a:lvl2pPr marL="429631" algn="l" defTabSz="859262" rtl="0" eaLnBrk="1" latinLnBrk="0" hangingPunct="1">
        <a:defRPr sz="1700" kern="1200">
          <a:solidFill>
            <a:schemeClr val="tx1"/>
          </a:solidFill>
          <a:latin typeface="+mn-lt"/>
          <a:ea typeface="+mn-ea"/>
          <a:cs typeface="+mn-cs"/>
        </a:defRPr>
      </a:lvl2pPr>
      <a:lvl3pPr marL="859262" algn="l" defTabSz="859262" rtl="0" eaLnBrk="1" latinLnBrk="0" hangingPunct="1">
        <a:defRPr sz="1700" kern="1200">
          <a:solidFill>
            <a:schemeClr val="tx1"/>
          </a:solidFill>
          <a:latin typeface="+mn-lt"/>
          <a:ea typeface="+mn-ea"/>
          <a:cs typeface="+mn-cs"/>
        </a:defRPr>
      </a:lvl3pPr>
      <a:lvl4pPr marL="1288893" algn="l" defTabSz="859262" rtl="0" eaLnBrk="1" latinLnBrk="0" hangingPunct="1">
        <a:defRPr sz="1700" kern="1200">
          <a:solidFill>
            <a:schemeClr val="tx1"/>
          </a:solidFill>
          <a:latin typeface="+mn-lt"/>
          <a:ea typeface="+mn-ea"/>
          <a:cs typeface="+mn-cs"/>
        </a:defRPr>
      </a:lvl4pPr>
      <a:lvl5pPr marL="1718523" algn="l" defTabSz="859262" rtl="0" eaLnBrk="1" latinLnBrk="0" hangingPunct="1">
        <a:defRPr sz="1700" kern="1200">
          <a:solidFill>
            <a:schemeClr val="tx1"/>
          </a:solidFill>
          <a:latin typeface="+mn-lt"/>
          <a:ea typeface="+mn-ea"/>
          <a:cs typeface="+mn-cs"/>
        </a:defRPr>
      </a:lvl5pPr>
      <a:lvl6pPr marL="2148154" algn="l" defTabSz="859262" rtl="0" eaLnBrk="1" latinLnBrk="0" hangingPunct="1">
        <a:defRPr sz="1700" kern="1200">
          <a:solidFill>
            <a:schemeClr val="tx1"/>
          </a:solidFill>
          <a:latin typeface="+mn-lt"/>
          <a:ea typeface="+mn-ea"/>
          <a:cs typeface="+mn-cs"/>
        </a:defRPr>
      </a:lvl6pPr>
      <a:lvl7pPr marL="2577785" algn="l" defTabSz="859262" rtl="0" eaLnBrk="1" latinLnBrk="0" hangingPunct="1">
        <a:defRPr sz="1700" kern="1200">
          <a:solidFill>
            <a:schemeClr val="tx1"/>
          </a:solidFill>
          <a:latin typeface="+mn-lt"/>
          <a:ea typeface="+mn-ea"/>
          <a:cs typeface="+mn-cs"/>
        </a:defRPr>
      </a:lvl7pPr>
      <a:lvl8pPr marL="3007416" algn="l" defTabSz="859262" rtl="0" eaLnBrk="1" latinLnBrk="0" hangingPunct="1">
        <a:defRPr sz="1700" kern="1200">
          <a:solidFill>
            <a:schemeClr val="tx1"/>
          </a:solidFill>
          <a:latin typeface="+mn-lt"/>
          <a:ea typeface="+mn-ea"/>
          <a:cs typeface="+mn-cs"/>
        </a:defRPr>
      </a:lvl8pPr>
      <a:lvl9pPr marL="3437047" algn="l" defTabSz="859262"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AB2240D-5927-2EC8-BC1B-340AD4ED23CF}"/>
              </a:ext>
            </a:extLst>
          </p:cNvPr>
          <p:cNvSpPr>
            <a:spLocks noGrp="1"/>
          </p:cNvSpPr>
          <p:nvPr>
            <p:ph type="title"/>
          </p:nvPr>
        </p:nvSpPr>
        <p:spPr/>
        <p:txBody>
          <a:bodyPr/>
          <a:lstStyle/>
          <a:p>
            <a:endParaRPr lang="en-US"/>
          </a:p>
        </p:txBody>
      </p:sp>
      <p:sp>
        <p:nvSpPr>
          <p:cNvPr id="9" name="Rectangle 2">
            <a:extLst>
              <a:ext uri="{FF2B5EF4-FFF2-40B4-BE49-F238E27FC236}">
                <a16:creationId xmlns:a16="http://schemas.microsoft.com/office/drawing/2014/main" id="{55569612-FA57-18A0-1CC3-8CFBA3E6FA27}"/>
              </a:ext>
            </a:extLst>
          </p:cNvPr>
          <p:cNvSpPr>
            <a:spLocks noChangeArrowheads="1"/>
          </p:cNvSpPr>
          <p:nvPr/>
        </p:nvSpPr>
        <p:spPr bwMode="auto">
          <a:xfrm>
            <a:off x="20053" y="0"/>
            <a:ext cx="40104180" cy="4724388"/>
          </a:xfrm>
          <a:prstGeom prst="rect">
            <a:avLst/>
          </a:prstGeom>
          <a:solidFill>
            <a:srgbClr val="D8E0E0"/>
          </a:solidFill>
          <a:ln w="9525">
            <a:noFill/>
            <a:miter lim="800000"/>
            <a:headEnd/>
            <a:tailEnd/>
          </a:ln>
        </p:spPr>
        <p:txBody>
          <a:bodyPr wrap="none" lIns="82020" tIns="41010" rIns="82020" bIns="41010" anchor="ctr"/>
          <a:lstStyle/>
          <a:p>
            <a:endParaRPr lang="en-US" sz="2195"/>
          </a:p>
        </p:txBody>
      </p:sp>
      <p:sp>
        <p:nvSpPr>
          <p:cNvPr id="10" name="Rectangle 4">
            <a:extLst>
              <a:ext uri="{FF2B5EF4-FFF2-40B4-BE49-F238E27FC236}">
                <a16:creationId xmlns:a16="http://schemas.microsoft.com/office/drawing/2014/main" id="{CDCD6143-F9FB-C344-77ED-E1DCD7B33514}"/>
              </a:ext>
            </a:extLst>
          </p:cNvPr>
          <p:cNvSpPr txBox="1">
            <a:spLocks noChangeAspect="1" noChangeArrowheads="1"/>
          </p:cNvSpPr>
          <p:nvPr/>
        </p:nvSpPr>
        <p:spPr bwMode="auto">
          <a:xfrm>
            <a:off x="6714716" y="107739"/>
            <a:ext cx="31461484" cy="4570482"/>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lvl1pPr algn="ctr" defTabSz="17488064" rtl="0" eaLnBrk="0" fontAlgn="base" hangingPunct="0">
              <a:spcBef>
                <a:spcPct val="0"/>
              </a:spcBef>
              <a:spcAft>
                <a:spcPct val="0"/>
              </a:spcAft>
              <a:defRPr sz="7600" b="1">
                <a:solidFill>
                  <a:schemeClr val="bg1"/>
                </a:solidFill>
                <a:latin typeface="+mj-lt"/>
                <a:ea typeface="+mj-ea"/>
                <a:cs typeface="+mj-cs"/>
              </a:defRPr>
            </a:lvl1pPr>
            <a:lvl2pPr algn="ctr" defTabSz="17488064" rtl="0" eaLnBrk="0" fontAlgn="base" hangingPunct="0">
              <a:spcBef>
                <a:spcPct val="0"/>
              </a:spcBef>
              <a:spcAft>
                <a:spcPct val="0"/>
              </a:spcAft>
              <a:defRPr sz="7600" b="1">
                <a:solidFill>
                  <a:schemeClr val="bg1"/>
                </a:solidFill>
                <a:latin typeface="Arial" charset="0"/>
              </a:defRPr>
            </a:lvl2pPr>
            <a:lvl3pPr algn="ctr" defTabSz="17488064" rtl="0" eaLnBrk="0" fontAlgn="base" hangingPunct="0">
              <a:spcBef>
                <a:spcPct val="0"/>
              </a:spcBef>
              <a:spcAft>
                <a:spcPct val="0"/>
              </a:spcAft>
              <a:defRPr sz="7600" b="1">
                <a:solidFill>
                  <a:schemeClr val="bg1"/>
                </a:solidFill>
                <a:latin typeface="Arial" charset="0"/>
              </a:defRPr>
            </a:lvl3pPr>
            <a:lvl4pPr algn="ctr" defTabSz="17488064" rtl="0" eaLnBrk="0" fontAlgn="base" hangingPunct="0">
              <a:spcBef>
                <a:spcPct val="0"/>
              </a:spcBef>
              <a:spcAft>
                <a:spcPct val="0"/>
              </a:spcAft>
              <a:defRPr sz="7600" b="1">
                <a:solidFill>
                  <a:schemeClr val="bg1"/>
                </a:solidFill>
                <a:latin typeface="Arial" charset="0"/>
              </a:defRPr>
            </a:lvl4pPr>
            <a:lvl5pPr algn="ctr" defTabSz="17488064" rtl="0" eaLnBrk="0" fontAlgn="base" hangingPunct="0">
              <a:spcBef>
                <a:spcPct val="0"/>
              </a:spcBef>
              <a:spcAft>
                <a:spcPct val="0"/>
              </a:spcAft>
              <a:defRPr sz="7600" b="1">
                <a:solidFill>
                  <a:schemeClr val="bg1"/>
                </a:solidFill>
                <a:latin typeface="Arial" charset="0"/>
              </a:defRPr>
            </a:lvl5pPr>
            <a:lvl6pPr marL="429631" algn="ctr" defTabSz="17488064" rtl="0" fontAlgn="base">
              <a:spcBef>
                <a:spcPct val="0"/>
              </a:spcBef>
              <a:spcAft>
                <a:spcPct val="0"/>
              </a:spcAft>
              <a:defRPr sz="7600" b="1">
                <a:solidFill>
                  <a:schemeClr val="bg1"/>
                </a:solidFill>
                <a:latin typeface="Arial" charset="0"/>
              </a:defRPr>
            </a:lvl6pPr>
            <a:lvl7pPr marL="859262" algn="ctr" defTabSz="17488064" rtl="0" fontAlgn="base">
              <a:spcBef>
                <a:spcPct val="0"/>
              </a:spcBef>
              <a:spcAft>
                <a:spcPct val="0"/>
              </a:spcAft>
              <a:defRPr sz="7600" b="1">
                <a:solidFill>
                  <a:schemeClr val="bg1"/>
                </a:solidFill>
                <a:latin typeface="Arial" charset="0"/>
              </a:defRPr>
            </a:lvl7pPr>
            <a:lvl8pPr marL="1288893" algn="ctr" defTabSz="17488064" rtl="0" fontAlgn="base">
              <a:spcBef>
                <a:spcPct val="0"/>
              </a:spcBef>
              <a:spcAft>
                <a:spcPct val="0"/>
              </a:spcAft>
              <a:defRPr sz="7600" b="1">
                <a:solidFill>
                  <a:schemeClr val="bg1"/>
                </a:solidFill>
                <a:latin typeface="Arial" charset="0"/>
              </a:defRPr>
            </a:lvl8pPr>
            <a:lvl9pPr marL="1718523" algn="ctr" defTabSz="17488064" rtl="0" fontAlgn="base">
              <a:spcBef>
                <a:spcPct val="0"/>
              </a:spcBef>
              <a:spcAft>
                <a:spcPct val="0"/>
              </a:spcAft>
              <a:defRPr sz="7600" b="1">
                <a:solidFill>
                  <a:schemeClr val="bg1"/>
                </a:solidFill>
                <a:latin typeface="Arial" charset="0"/>
              </a:defRPr>
            </a:lvl9pPr>
          </a:lstStyle>
          <a:p>
            <a:r>
              <a:rPr lang="en-US" sz="10450" kern="0" dirty="0">
                <a:solidFill>
                  <a:srgbClr val="5D2A89"/>
                </a:solidFill>
              </a:rPr>
              <a:t>Metastatic Crohn’s disease: a cutaneous manifestation</a:t>
            </a:r>
            <a:br>
              <a:rPr lang="en-US" sz="10450" kern="0" dirty="0"/>
            </a:br>
            <a:r>
              <a:rPr lang="en-US" sz="4400" kern="0" dirty="0">
                <a:solidFill>
                  <a:schemeClr val="tx1"/>
                </a:solidFill>
                <a:cs typeface="Arial"/>
              </a:rPr>
              <a:t>Alex Wandler</a:t>
            </a:r>
            <a:r>
              <a:rPr lang="en-US" sz="4400" kern="0" baseline="30000" dirty="0">
                <a:solidFill>
                  <a:schemeClr val="tx1"/>
                </a:solidFill>
                <a:cs typeface="Arial"/>
              </a:rPr>
              <a:t>1</a:t>
            </a:r>
            <a:r>
              <a:rPr lang="en-US" sz="4400" kern="0" dirty="0">
                <a:solidFill>
                  <a:schemeClr val="tx1"/>
                </a:solidFill>
                <a:cs typeface="Arial"/>
              </a:rPr>
              <a:t>, Jonathan M. Joseph, MD</a:t>
            </a:r>
            <a:r>
              <a:rPr lang="en-US" sz="4400" kern="0" baseline="30000" dirty="0">
                <a:solidFill>
                  <a:schemeClr val="tx1"/>
                </a:solidFill>
                <a:cs typeface="Arial"/>
              </a:rPr>
              <a:t>2</a:t>
            </a:r>
            <a:r>
              <a:rPr lang="en-US" sz="4400" kern="0" dirty="0">
                <a:solidFill>
                  <a:schemeClr val="tx1"/>
                </a:solidFill>
                <a:cs typeface="Arial"/>
              </a:rPr>
              <a:t>, Christopher Haas, MD</a:t>
            </a:r>
            <a:r>
              <a:rPr lang="en-US" sz="4400" kern="0" baseline="30000" dirty="0">
                <a:solidFill>
                  <a:schemeClr val="tx1"/>
                </a:solidFill>
                <a:cs typeface="Arial"/>
              </a:rPr>
              <a:t>2</a:t>
            </a:r>
            <a:br>
              <a:rPr lang="en-US" sz="4400" kern="0" dirty="0"/>
            </a:br>
            <a:r>
              <a:rPr lang="en-US" sz="4400" kern="0" dirty="0">
                <a:solidFill>
                  <a:schemeClr val="tx1"/>
                </a:solidFill>
                <a:cs typeface="Arial"/>
              </a:rPr>
              <a:t>Department of Dermatology</a:t>
            </a:r>
            <a:r>
              <a:rPr lang="en-US" sz="4400" kern="0" baseline="30000" dirty="0">
                <a:solidFill>
                  <a:schemeClr val="tx1"/>
                </a:solidFill>
                <a:cs typeface="Arial"/>
              </a:rPr>
              <a:t>1</a:t>
            </a:r>
            <a:r>
              <a:rPr lang="en-US" sz="4400" kern="0" dirty="0">
                <a:solidFill>
                  <a:schemeClr val="tx1"/>
                </a:solidFill>
                <a:cs typeface="Arial"/>
              </a:rPr>
              <a:t>, LSU Health Science Center</a:t>
            </a:r>
            <a:endParaRPr lang="en-US" sz="5000" kern="0" baseline="30000" dirty="0">
              <a:solidFill>
                <a:schemeClr val="tx1"/>
              </a:solidFill>
              <a:ea typeface="+mj-lt"/>
              <a:cs typeface="+mj-lt"/>
            </a:endParaRPr>
          </a:p>
        </p:txBody>
      </p:sp>
      <p:graphicFrame>
        <p:nvGraphicFramePr>
          <p:cNvPr id="11" name="Object 1173">
            <a:extLst>
              <a:ext uri="{FF2B5EF4-FFF2-40B4-BE49-F238E27FC236}">
                <a16:creationId xmlns:a16="http://schemas.microsoft.com/office/drawing/2014/main" id="{EDB03CCC-9AE2-EA51-5D5E-C32CE15E1B96}"/>
              </a:ext>
            </a:extLst>
          </p:cNvPr>
          <p:cNvGraphicFramePr>
            <a:graphicFrameLocks noChangeAspect="1"/>
          </p:cNvGraphicFramePr>
          <p:nvPr/>
        </p:nvGraphicFramePr>
        <p:xfrm>
          <a:off x="27765895" y="14310796"/>
          <a:ext cx="392776" cy="538768"/>
        </p:xfrm>
        <a:graphic>
          <a:graphicData uri="http://schemas.openxmlformats.org/presentationml/2006/ole">
            <mc:AlternateContent xmlns:mc="http://schemas.openxmlformats.org/markup-compatibility/2006">
              <mc:Choice xmlns:v="urn:schemas-microsoft-com:vml" Requires="v">
                <p:oleObj name="Bitmap Image" r:id="rId3" imgW="514422" imgH="581106" progId="PBrush">
                  <p:embed/>
                </p:oleObj>
              </mc:Choice>
              <mc:Fallback>
                <p:oleObj name="Bitmap Image" r:id="rId3" imgW="514422" imgH="581106" progId="PBrush">
                  <p:embed/>
                  <p:pic>
                    <p:nvPicPr>
                      <p:cNvPr id="1026" name="Object 117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765895" y="14310796"/>
                        <a:ext cx="392776" cy="538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2" name="Text Box 1147">
            <a:extLst>
              <a:ext uri="{FF2B5EF4-FFF2-40B4-BE49-F238E27FC236}">
                <a16:creationId xmlns:a16="http://schemas.microsoft.com/office/drawing/2014/main" id="{E1799F36-C4B3-ADCE-CC3B-595E2050D482}"/>
              </a:ext>
            </a:extLst>
          </p:cNvPr>
          <p:cNvSpPr txBox="1">
            <a:spLocks noChangeArrowheads="1"/>
          </p:cNvSpPr>
          <p:nvPr/>
        </p:nvSpPr>
        <p:spPr bwMode="auto">
          <a:xfrm>
            <a:off x="321285" y="6900869"/>
            <a:ext cx="12761486" cy="14274083"/>
          </a:xfrm>
          <a:prstGeom prst="rect">
            <a:avLst/>
          </a:prstGeom>
          <a:solidFill>
            <a:schemeClr val="bg1"/>
          </a:solidFill>
          <a:ln w="25400">
            <a:solidFill>
              <a:schemeClr val="tx1"/>
            </a:solidFill>
            <a:miter lim="800000"/>
            <a:headEnd type="none" w="sm" len="sm"/>
            <a:tailEnd type="none" w="sm" len="sm"/>
          </a:ln>
        </p:spPr>
        <p:txBody>
          <a:bodyPr lIns="82020" tIns="41010" rIns="82020" bIns="41010" anchor="t"/>
          <a:lstStyle/>
          <a:p>
            <a:pPr marL="0" marR="0">
              <a:spcAft>
                <a:spcPts val="800"/>
              </a:spcAft>
              <a:buNone/>
            </a:pPr>
            <a:r>
              <a:rPr lang="en-US" sz="3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Crohn’s disease (CD) is a multisystem, granulomatous inflammatory disease that may involve any part of the gastrointestinal tract from the oral cavity to the annus and often presents with extra-intestinal involvement including the skin, eyes, joints, or hepatobiliary system. Cutaneous manifestations, being the most common extra-intestinal site, are the result of a variety of etiologies. In particular, characterization of lesions at distant sites, noncontiguous with bowel disease and with histopathological findings consistent with Crohn’s disease are referred to as metastatic Crohn’s disease (MCD). </a:t>
            </a:r>
            <a:endParaRPr lang="en-US" sz="3800" dirty="0">
              <a:effectLst/>
              <a:latin typeface="Aptos" panose="020B0004020202020204" pitchFamily="34" charset="0"/>
              <a:ea typeface="Times New Roman" panose="02020603050405020304" pitchFamily="18" charset="0"/>
              <a:cs typeface="Times New Roman" panose="02020603050405020304" pitchFamily="18" charset="0"/>
            </a:endParaRPr>
          </a:p>
          <a:p>
            <a:pPr marL="0" marR="0">
              <a:spcAft>
                <a:spcPts val="800"/>
              </a:spcAft>
              <a:buNone/>
            </a:pPr>
            <a:r>
              <a:rPr lang="en-US" sz="3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Although MCD is most commonly characterized as erythematous plaques or nodules with a cutaneous ulcerative component, often found in the intertriginous areas, extremities, face, and gentitalia, MCD can present with polymorphic features dependent upon the site of involvement. Particularly, intertriginous areal involvement may often resemble hidradenitis suppurativa (HS) or intertrigo, as seen in this patient. This variation offers a broad differential diagnosis in the context of MCD and highlights the complexity in recognizing presentations of MCD.</a:t>
            </a:r>
            <a:endParaRPr lang="en-US" sz="3800" dirty="0">
              <a:effectLst/>
              <a:latin typeface="Aptos" panose="020B0004020202020204" pitchFamily="34" charset="0"/>
              <a:ea typeface="Times New Roman" panose="02020603050405020304" pitchFamily="18" charset="0"/>
              <a:cs typeface="Times New Roman" panose="02020603050405020304" pitchFamily="18" charset="0"/>
            </a:endParaRPr>
          </a:p>
          <a:p>
            <a:pPr marL="0" marR="0">
              <a:spcAft>
                <a:spcPts val="800"/>
              </a:spcAft>
            </a:pPr>
            <a:r>
              <a:rPr lang="en-US" sz="3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 this case, we present a patient with history of fistulizing disease, diagnosed with Crohn’s disease in 2019, now status-post ileocolic resection, and receiving Upadacitinib therapy, who was found to have metastatic Crohn’s disease. </a:t>
            </a:r>
            <a:endParaRPr lang="en-US" sz="3800" dirty="0">
              <a:effectLst/>
              <a:latin typeface="Aptos" panose="020B0004020202020204" pitchFamily="34" charset="0"/>
              <a:ea typeface="Times New Roman" panose="02020603050405020304" pitchFamily="18" charset="0"/>
              <a:cs typeface="Times New Roman" panose="02020603050405020304" pitchFamily="18" charset="0"/>
            </a:endParaRPr>
          </a:p>
        </p:txBody>
      </p:sp>
      <p:sp>
        <p:nvSpPr>
          <p:cNvPr id="13" name="Rectangle 1148">
            <a:extLst>
              <a:ext uri="{FF2B5EF4-FFF2-40B4-BE49-F238E27FC236}">
                <a16:creationId xmlns:a16="http://schemas.microsoft.com/office/drawing/2014/main" id="{C40EA2F5-FDE6-10B7-453A-C5D1DDFAB5EC}"/>
              </a:ext>
            </a:extLst>
          </p:cNvPr>
          <p:cNvSpPr>
            <a:spLocks noChangeArrowheads="1"/>
          </p:cNvSpPr>
          <p:nvPr/>
        </p:nvSpPr>
        <p:spPr bwMode="auto">
          <a:xfrm>
            <a:off x="553677" y="4943251"/>
            <a:ext cx="11754036" cy="1738756"/>
          </a:xfrm>
          <a:prstGeom prst="rect">
            <a:avLst/>
          </a:prstGeom>
          <a:solidFill>
            <a:srgbClr val="5D2A89"/>
          </a:solidFill>
          <a:ln w="9525">
            <a:noFill/>
            <a:miter lim="800000"/>
            <a:headEnd/>
            <a:tailEnd/>
          </a:ln>
        </p:spPr>
        <p:txBody>
          <a:bodyPr wrap="none" lIns="82020" tIns="41010" rIns="82020" bIns="41010" anchor="ctr"/>
          <a:lstStyle/>
          <a:p>
            <a:pPr algn="ctr"/>
            <a:endParaRPr lang="en-US" sz="2195" dirty="0"/>
          </a:p>
        </p:txBody>
      </p:sp>
      <p:sp>
        <p:nvSpPr>
          <p:cNvPr id="14" name="Rectangle 1154">
            <a:extLst>
              <a:ext uri="{FF2B5EF4-FFF2-40B4-BE49-F238E27FC236}">
                <a16:creationId xmlns:a16="http://schemas.microsoft.com/office/drawing/2014/main" id="{780D0329-F269-BE07-1743-899365C1E02E}"/>
              </a:ext>
            </a:extLst>
          </p:cNvPr>
          <p:cNvSpPr>
            <a:spLocks noChangeArrowheads="1"/>
          </p:cNvSpPr>
          <p:nvPr/>
        </p:nvSpPr>
        <p:spPr bwMode="auto">
          <a:xfrm>
            <a:off x="27422555" y="4943251"/>
            <a:ext cx="12218034" cy="1738756"/>
          </a:xfrm>
          <a:prstGeom prst="rect">
            <a:avLst/>
          </a:prstGeom>
          <a:solidFill>
            <a:srgbClr val="5D2A89"/>
          </a:solidFill>
          <a:ln w="9525">
            <a:noFill/>
            <a:miter lim="800000"/>
            <a:headEnd/>
            <a:tailEnd/>
          </a:ln>
        </p:spPr>
        <p:txBody>
          <a:bodyPr lIns="0" tIns="0" rIns="0" bIns="0" anchor="ctr"/>
          <a:lstStyle/>
          <a:p>
            <a:pPr algn="ctr" defTabSz="16691946">
              <a:spcBef>
                <a:spcPct val="20000"/>
              </a:spcBef>
            </a:pPr>
            <a:r>
              <a:rPr lang="en-US" sz="6000" b="1" dirty="0">
                <a:solidFill>
                  <a:srgbClr val="FFC000"/>
                </a:solidFill>
                <a:latin typeface="+mn-lt"/>
                <a:cs typeface="Arial"/>
              </a:rPr>
              <a:t>Discussion</a:t>
            </a:r>
            <a:endParaRPr lang="en-US" sz="6600" b="1" dirty="0">
              <a:solidFill>
                <a:srgbClr val="FFC000"/>
              </a:solidFill>
              <a:latin typeface="+mn-lt"/>
              <a:cs typeface="Arial"/>
            </a:endParaRPr>
          </a:p>
        </p:txBody>
      </p:sp>
      <p:sp>
        <p:nvSpPr>
          <p:cNvPr id="15" name="Text Box 1163">
            <a:extLst>
              <a:ext uri="{FF2B5EF4-FFF2-40B4-BE49-F238E27FC236}">
                <a16:creationId xmlns:a16="http://schemas.microsoft.com/office/drawing/2014/main" id="{12734EF4-FEEF-1E14-84FC-C312FC6DDBB9}"/>
              </a:ext>
            </a:extLst>
          </p:cNvPr>
          <p:cNvSpPr txBox="1">
            <a:spLocks noChangeArrowheads="1"/>
          </p:cNvSpPr>
          <p:nvPr/>
        </p:nvSpPr>
        <p:spPr bwMode="auto">
          <a:xfrm>
            <a:off x="27150829" y="6900870"/>
            <a:ext cx="12761486" cy="10625130"/>
          </a:xfrm>
          <a:prstGeom prst="rect">
            <a:avLst/>
          </a:prstGeom>
          <a:solidFill>
            <a:schemeClr val="bg1"/>
          </a:solidFill>
          <a:ln w="25400">
            <a:solidFill>
              <a:schemeClr val="tx1"/>
            </a:solidFill>
            <a:miter lim="800000"/>
            <a:headEnd type="none" w="sm" len="sm"/>
            <a:tailEnd type="none" w="sm" len="sm"/>
          </a:ln>
        </p:spPr>
        <p:txBody>
          <a:bodyPr lIns="82020" tIns="41010" rIns="82020" bIns="41010" anchor="t"/>
          <a:lstStyle/>
          <a:p>
            <a:pPr marL="0" marR="0">
              <a:spcAft>
                <a:spcPts val="800"/>
              </a:spcAft>
            </a:pPr>
            <a:r>
              <a:rPr lang="en-US" sz="3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Although an exact pathogenesis of MCD remains undetermined, multifactorial mechanisms have been hypothesized and suggest the influence of antigen driven granulomatous response at the level of the dermis, cross-reactivity between gut and skin antigens, and T-lymphocyte mediated type IV hypersensitivity reactions to unknown antigens localized in the skin. Despite reports of spontaneous resolution, in the context of persistent cutaneous lesions, there are no definite guidelines for the treatment of MCD. Current literature reports partial improvement in regimens including TNF alpha inhibitors, azathioprine, systemic corticosteroids, metronidazole, surgical debridement, and as discussed in the case above, Janus Kinase (JAK) Inhibitors may also provide relief. Given its variability on presentation and inconclusive therapeutic management, MCD poses to be a challenging diagnosis, emphasizing the importance of increasing awareness and education across disciplines to improve recognition of disease and thus, minimize delay of treatment and risk of morbidity.</a:t>
            </a:r>
            <a:endParaRPr lang="en-US" sz="3800" dirty="0">
              <a:effectLst/>
              <a:latin typeface="Aptos" panose="020B0004020202020204" pitchFamily="34" charset="0"/>
              <a:ea typeface="Times New Roman" panose="02020603050405020304" pitchFamily="18" charset="0"/>
              <a:cs typeface="Times New Roman" panose="02020603050405020304" pitchFamily="18" charset="0"/>
            </a:endParaRPr>
          </a:p>
        </p:txBody>
      </p:sp>
      <p:sp>
        <p:nvSpPr>
          <p:cNvPr id="17" name="Rectangle 1149">
            <a:extLst>
              <a:ext uri="{FF2B5EF4-FFF2-40B4-BE49-F238E27FC236}">
                <a16:creationId xmlns:a16="http://schemas.microsoft.com/office/drawing/2014/main" id="{F546E42A-59FE-5A9C-6A63-4D75297579C7}"/>
              </a:ext>
            </a:extLst>
          </p:cNvPr>
          <p:cNvSpPr txBox="1">
            <a:spLocks noChangeArrowheads="1"/>
          </p:cNvSpPr>
          <p:nvPr/>
        </p:nvSpPr>
        <p:spPr bwMode="auto">
          <a:xfrm>
            <a:off x="3581796" y="5388986"/>
            <a:ext cx="6240464" cy="95999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1491774" indent="-1491774" algn="l" defTabSz="17488064" rtl="0" eaLnBrk="0" fontAlgn="base" hangingPunct="0">
              <a:spcBef>
                <a:spcPct val="20000"/>
              </a:spcBef>
              <a:spcAft>
                <a:spcPct val="0"/>
              </a:spcAft>
              <a:defRPr sz="2300">
                <a:solidFill>
                  <a:schemeClr val="tx1"/>
                </a:solidFill>
                <a:latin typeface="+mn-lt"/>
                <a:ea typeface="+mn-ea"/>
                <a:cs typeface="+mn-cs"/>
              </a:defRPr>
            </a:lvl1pPr>
            <a:lvl2pPr marL="3226707" indent="-1239664" algn="l" defTabSz="17488064" rtl="0" eaLnBrk="0" fontAlgn="base" hangingPunct="0">
              <a:spcBef>
                <a:spcPct val="20000"/>
              </a:spcBef>
              <a:spcAft>
                <a:spcPct val="0"/>
              </a:spcAft>
              <a:defRPr sz="12800">
                <a:solidFill>
                  <a:schemeClr val="tx1"/>
                </a:solidFill>
                <a:latin typeface="Times New Roman" charset="0"/>
              </a:defRPr>
            </a:lvl2pPr>
            <a:lvl3pPr marL="4967607" indent="-992030" algn="l" defTabSz="17488064" rtl="0" eaLnBrk="0" fontAlgn="base" hangingPunct="0">
              <a:spcBef>
                <a:spcPct val="20000"/>
              </a:spcBef>
              <a:spcAft>
                <a:spcPct val="0"/>
              </a:spcAft>
              <a:defRPr sz="10900">
                <a:solidFill>
                  <a:schemeClr val="tx1"/>
                </a:solidFill>
                <a:latin typeface="Times New Roman" charset="0"/>
              </a:defRPr>
            </a:lvl3pPr>
            <a:lvl4pPr marL="6953158" indent="-993521" algn="l" defTabSz="17488064" rtl="0" eaLnBrk="0" fontAlgn="base" hangingPunct="0">
              <a:spcBef>
                <a:spcPct val="20000"/>
              </a:spcBef>
              <a:spcAft>
                <a:spcPct val="0"/>
              </a:spcAft>
              <a:defRPr sz="9100">
                <a:solidFill>
                  <a:schemeClr val="tx1"/>
                </a:solidFill>
                <a:latin typeface="Times New Roman" charset="0"/>
              </a:defRPr>
            </a:lvl4pPr>
            <a:lvl5pPr marL="8943184" indent="-997997" algn="l" defTabSz="17488064" rtl="0" eaLnBrk="0" fontAlgn="base" hangingPunct="0">
              <a:spcBef>
                <a:spcPct val="20000"/>
              </a:spcBef>
              <a:spcAft>
                <a:spcPct val="0"/>
              </a:spcAft>
              <a:defRPr sz="9100">
                <a:solidFill>
                  <a:schemeClr val="tx1"/>
                </a:solidFill>
                <a:latin typeface="Times New Roman" charset="0"/>
              </a:defRPr>
            </a:lvl5pPr>
            <a:lvl6pPr marL="9372815" indent="-997997" algn="l" defTabSz="17488064" rtl="0" fontAlgn="base">
              <a:spcBef>
                <a:spcPct val="20000"/>
              </a:spcBef>
              <a:spcAft>
                <a:spcPct val="0"/>
              </a:spcAft>
              <a:defRPr sz="9100">
                <a:solidFill>
                  <a:schemeClr val="tx1"/>
                </a:solidFill>
                <a:latin typeface="Times New Roman" charset="0"/>
              </a:defRPr>
            </a:lvl6pPr>
            <a:lvl7pPr marL="9802446" indent="-997997" algn="l" defTabSz="17488064" rtl="0" fontAlgn="base">
              <a:spcBef>
                <a:spcPct val="20000"/>
              </a:spcBef>
              <a:spcAft>
                <a:spcPct val="0"/>
              </a:spcAft>
              <a:defRPr sz="9100">
                <a:solidFill>
                  <a:schemeClr val="tx1"/>
                </a:solidFill>
                <a:latin typeface="Times New Roman" charset="0"/>
              </a:defRPr>
            </a:lvl7pPr>
            <a:lvl8pPr marL="10232077" indent="-997997" algn="l" defTabSz="17488064" rtl="0" fontAlgn="base">
              <a:spcBef>
                <a:spcPct val="20000"/>
              </a:spcBef>
              <a:spcAft>
                <a:spcPct val="0"/>
              </a:spcAft>
              <a:defRPr sz="9100">
                <a:solidFill>
                  <a:schemeClr val="tx1"/>
                </a:solidFill>
                <a:latin typeface="Times New Roman" charset="0"/>
              </a:defRPr>
            </a:lvl8pPr>
            <a:lvl9pPr marL="10661707" indent="-997997" algn="l" defTabSz="17488064" rtl="0" fontAlgn="base">
              <a:spcBef>
                <a:spcPct val="20000"/>
              </a:spcBef>
              <a:spcAft>
                <a:spcPct val="0"/>
              </a:spcAft>
              <a:defRPr sz="9100">
                <a:solidFill>
                  <a:schemeClr val="tx1"/>
                </a:solidFill>
                <a:latin typeface="Times New Roman" charset="0"/>
              </a:defRPr>
            </a:lvl9pPr>
          </a:lstStyle>
          <a:p>
            <a:pPr marL="0" indent="0" algn="ctr" eaLnBrk="1" hangingPunct="1"/>
            <a:r>
              <a:rPr lang="en-US" sz="6000" b="1" kern="0" dirty="0">
                <a:solidFill>
                  <a:srgbClr val="FFC000"/>
                </a:solidFill>
              </a:rPr>
              <a:t>Introduction</a:t>
            </a:r>
            <a:endParaRPr lang="en-US" sz="6000" b="1" kern="0" dirty="0">
              <a:solidFill>
                <a:srgbClr val="800000"/>
              </a:solidFill>
              <a:cs typeface="Arial"/>
            </a:endParaRPr>
          </a:p>
        </p:txBody>
      </p:sp>
      <p:pic>
        <p:nvPicPr>
          <p:cNvPr id="18" name="Picture 17">
            <a:extLst>
              <a:ext uri="{FF2B5EF4-FFF2-40B4-BE49-F238E27FC236}">
                <a16:creationId xmlns:a16="http://schemas.microsoft.com/office/drawing/2014/main" id="{49DE1D13-F9B4-801E-4E64-6396B6E35E4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8204" y="799959"/>
            <a:ext cx="7273636" cy="2963333"/>
          </a:xfrm>
          <a:prstGeom prst="rect">
            <a:avLst/>
          </a:prstGeom>
        </p:spPr>
      </p:pic>
      <p:sp>
        <p:nvSpPr>
          <p:cNvPr id="21" name="Rectangle 1148">
            <a:extLst>
              <a:ext uri="{FF2B5EF4-FFF2-40B4-BE49-F238E27FC236}">
                <a16:creationId xmlns:a16="http://schemas.microsoft.com/office/drawing/2014/main" id="{58C6A9C1-42F1-7DC0-1457-700929B9EFCB}"/>
              </a:ext>
            </a:extLst>
          </p:cNvPr>
          <p:cNvSpPr>
            <a:spLocks noChangeArrowheads="1"/>
          </p:cNvSpPr>
          <p:nvPr/>
        </p:nvSpPr>
        <p:spPr bwMode="auto">
          <a:xfrm>
            <a:off x="14201811" y="4948568"/>
            <a:ext cx="11740664" cy="1738756"/>
          </a:xfrm>
          <a:prstGeom prst="rect">
            <a:avLst/>
          </a:prstGeom>
          <a:solidFill>
            <a:srgbClr val="5D2A89"/>
          </a:solidFill>
          <a:ln w="9525">
            <a:noFill/>
            <a:miter lim="800000"/>
            <a:headEnd/>
            <a:tailEnd/>
          </a:ln>
        </p:spPr>
        <p:txBody>
          <a:bodyPr wrap="none" lIns="82020" tIns="41010" rIns="82020" bIns="41010" anchor="ctr"/>
          <a:lstStyle/>
          <a:p>
            <a:pPr algn="ctr"/>
            <a:r>
              <a:rPr lang="en-US" sz="6000" b="1" dirty="0">
                <a:solidFill>
                  <a:srgbClr val="FFC000"/>
                </a:solidFill>
                <a:latin typeface="+mn-lt"/>
                <a:cs typeface="Times New Roman"/>
              </a:rPr>
              <a:t>Case Presentation</a:t>
            </a:r>
            <a:endParaRPr lang="en-US" sz="6000" b="1" dirty="0">
              <a:solidFill>
                <a:srgbClr val="FFC000"/>
              </a:solidFill>
              <a:latin typeface="+mn-lt"/>
            </a:endParaRPr>
          </a:p>
        </p:txBody>
      </p:sp>
      <p:sp>
        <p:nvSpPr>
          <p:cNvPr id="22" name="Text Box 1164">
            <a:extLst>
              <a:ext uri="{FF2B5EF4-FFF2-40B4-BE49-F238E27FC236}">
                <a16:creationId xmlns:a16="http://schemas.microsoft.com/office/drawing/2014/main" id="{80F36FD7-B485-40B9-9F0B-F2C734C4DCB3}"/>
              </a:ext>
            </a:extLst>
          </p:cNvPr>
          <p:cNvSpPr txBox="1">
            <a:spLocks noChangeArrowheads="1"/>
          </p:cNvSpPr>
          <p:nvPr/>
        </p:nvSpPr>
        <p:spPr bwMode="auto">
          <a:xfrm>
            <a:off x="13391804" y="6900870"/>
            <a:ext cx="13449992" cy="21826530"/>
          </a:xfrm>
          <a:prstGeom prst="rect">
            <a:avLst/>
          </a:prstGeom>
          <a:solidFill>
            <a:schemeClr val="bg1"/>
          </a:solidFill>
          <a:ln w="25400">
            <a:solidFill>
              <a:schemeClr val="tx1"/>
            </a:solidFill>
            <a:miter lim="800000"/>
            <a:headEnd type="none" w="sm" len="sm"/>
            <a:tailEnd type="none" w="sm" len="sm"/>
          </a:ln>
        </p:spPr>
        <p:txBody>
          <a:bodyPr lIns="82020" tIns="41010" rIns="82020" bIns="41010" anchor="t"/>
          <a:lstStyle/>
          <a:p>
            <a:pPr marL="0" marR="0">
              <a:spcAft>
                <a:spcPts val="800"/>
              </a:spcAft>
              <a:buNone/>
            </a:pPr>
            <a:r>
              <a:rPr lang="en-US" sz="3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40-year-old African-American male with a past medical history of ileocolonic and perianal CD, diagnosed in 2019 and receiving </a:t>
            </a:r>
            <a:r>
              <a:rPr lang="en-US" sz="3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upadacitinib</a:t>
            </a:r>
            <a:r>
              <a:rPr lang="en-US" sz="3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therapy, who presented due to history of fistulizing disease initially diagnosed as HS and characterized as constant, draining cysts localized to buttock. Previously, his disease course had been complicated by ileal perforation, psoas muscle abscess, and pelvic necrotizing fasciitis. At this time, the patient had been receiving </a:t>
            </a:r>
            <a:r>
              <a:rPr lang="en-US" sz="3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upadacitinib</a:t>
            </a:r>
            <a:r>
              <a:rPr lang="en-US" sz="3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daily for 6 months for CD although uncertain of any noticeable improvement since initiating treatment. Previous therapies were significant for </a:t>
            </a:r>
            <a:r>
              <a:rPr lang="en-US" sz="3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ustekinumab</a:t>
            </a:r>
            <a:r>
              <a:rPr lang="en-US" sz="3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infliximab, and methotrexate all of which were discontinued due to the development of palmoplantar psoriasis. </a:t>
            </a:r>
            <a:endParaRPr lang="en-US" sz="3800" dirty="0">
              <a:effectLst/>
              <a:latin typeface="Aptos" panose="020B0004020202020204" pitchFamily="34" charset="0"/>
              <a:ea typeface="Times New Roman" panose="02020603050405020304" pitchFamily="18" charset="0"/>
              <a:cs typeface="Times New Roman" panose="02020603050405020304" pitchFamily="18" charset="0"/>
            </a:endParaRPr>
          </a:p>
          <a:p>
            <a:pPr marL="0" marR="0">
              <a:spcAft>
                <a:spcPts val="800"/>
              </a:spcAft>
              <a:buNone/>
            </a:pPr>
            <a:r>
              <a:rPr lang="en-US" sz="3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On presentation, physical exam was significant for involuting nodules with large ostia and granulomatous appearing erythematous papules to the superior intergluteal cleft and scarring of several nodules to right lower buttock.  Given his history and previous presentations, diagnosis of Hurley Stage III HS verses cutaneous CD was further investigated. At this time, a 4mm punch biopsy of the gluteal cleft was obtained and demonstrated granulomas in the superficial papillary dermis, composed of epithelioid histocytes with admixed eosinophils, supporting the diagnosis of MCD (</a:t>
            </a:r>
            <a:r>
              <a:rPr lang="en-US" sz="3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Fig. 1</a:t>
            </a:r>
            <a:r>
              <a:rPr lang="en-US" sz="3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Two weeks later, physical exam revealed four granulomatous appearing nodules with scarring and drainage to right buttock. The patient was continued on Upadacitinib</a:t>
            </a:r>
            <a:r>
              <a:rPr lang="en-US" sz="3800" dirty="0">
                <a:solidFill>
                  <a:srgbClr val="000000"/>
                </a:solidFill>
                <a:ea typeface="Times New Roman" panose="02020603050405020304" pitchFamily="18" charset="0"/>
                <a:cs typeface="Times New Roman" panose="02020603050405020304" pitchFamily="18" charset="0"/>
              </a:rPr>
              <a:t> </a:t>
            </a:r>
            <a:r>
              <a:rPr lang="en-US" sz="3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daily and elected to proceed with two intralesional Kenalog injections to the right intergluteal cleft and initiate topical fluocinonide solution. Repeat intralesional Kenalog injection was performed 6 weeks later, along with the initiation of clobetasol ointment in place of fluocinonide solution per the patient's preference. </a:t>
            </a:r>
            <a:endParaRPr lang="en-US" sz="3800" dirty="0">
              <a:effectLst/>
              <a:latin typeface="Aptos" panose="020B0004020202020204" pitchFamily="34" charset="0"/>
              <a:ea typeface="Times New Roman" panose="02020603050405020304" pitchFamily="18" charset="0"/>
              <a:cs typeface="Times New Roman" panose="02020603050405020304" pitchFamily="18" charset="0"/>
            </a:endParaRPr>
          </a:p>
          <a:p>
            <a:pPr marL="0" marR="0">
              <a:spcAft>
                <a:spcPts val="800"/>
              </a:spcAft>
            </a:pPr>
            <a:r>
              <a:rPr lang="en-US" sz="3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Three months following his initial presentation, patient noted significant improvement in pain and spontaneous drainage of a previously painful nodule, although reported persistence of one chronically draining lesion. Physical exam was significant for two sinus tracts with active drainage in addition to scarred plaques with several sinus tracts to the right gluteal cleft. At this time, the patient is pleased with his improvement while receiving </a:t>
            </a:r>
            <a:r>
              <a:rPr lang="en-US" sz="3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upadacitinib</a:t>
            </a:r>
            <a:r>
              <a:rPr lang="en-US" sz="3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and is only requiring topical steroid therapy as needed. </a:t>
            </a:r>
            <a:endParaRPr lang="en-US" sz="3800" dirty="0">
              <a:effectLst/>
              <a:latin typeface="Aptos" panose="020B0004020202020204" pitchFamily="34" charset="0"/>
              <a:ea typeface="Times New Roman" panose="02020603050405020304" pitchFamily="18" charset="0"/>
              <a:cs typeface="Times New Roman" panose="02020603050405020304" pitchFamily="18" charset="0"/>
            </a:endParaRPr>
          </a:p>
        </p:txBody>
      </p:sp>
      <p:sp>
        <p:nvSpPr>
          <p:cNvPr id="25" name="Text Box 1167">
            <a:extLst>
              <a:ext uri="{FF2B5EF4-FFF2-40B4-BE49-F238E27FC236}">
                <a16:creationId xmlns:a16="http://schemas.microsoft.com/office/drawing/2014/main" id="{F8E5CC77-1ED9-2DC3-2955-0605F5402E48}"/>
              </a:ext>
            </a:extLst>
          </p:cNvPr>
          <p:cNvSpPr txBox="1">
            <a:spLocks noChangeArrowheads="1"/>
          </p:cNvSpPr>
          <p:nvPr/>
        </p:nvSpPr>
        <p:spPr bwMode="auto">
          <a:xfrm>
            <a:off x="321285" y="23548112"/>
            <a:ext cx="12683655" cy="6728082"/>
          </a:xfrm>
          <a:prstGeom prst="rect">
            <a:avLst/>
          </a:prstGeom>
          <a:solidFill>
            <a:schemeClr val="bg1"/>
          </a:solidFill>
          <a:ln w="25400">
            <a:solidFill>
              <a:schemeClr val="tx1"/>
            </a:solidFill>
            <a:miter lim="800000"/>
            <a:headEnd type="none" w="sm" len="sm"/>
            <a:tailEnd type="none" w="sm" len="sm"/>
          </a:ln>
        </p:spPr>
        <p:txBody>
          <a:bodyPr lIns="82020" tIns="41010" rIns="82020" bIns="41010" anchor="t"/>
          <a:lstStyle/>
          <a:p>
            <a:pPr marL="457200" marR="0" indent="-457200">
              <a:spcAft>
                <a:spcPts val="800"/>
              </a:spcAft>
              <a:buFont typeface="Arial" panose="020B0604020202020204" pitchFamily="34" charset="0"/>
              <a:buChar char="•"/>
            </a:pPr>
            <a:r>
              <a:rPr lang="en-US" sz="2600" dirty="0" err="1">
                <a:effectLst/>
                <a:ea typeface="Times New Roman" panose="02020603050405020304" pitchFamily="18" charset="0"/>
                <a:cs typeface="Times New Roman" panose="02020603050405020304" pitchFamily="18" charset="0"/>
              </a:rPr>
              <a:t>Aberumand</a:t>
            </a:r>
            <a:r>
              <a:rPr lang="en-US" sz="2600" dirty="0">
                <a:effectLst/>
                <a:ea typeface="Times New Roman" panose="02020603050405020304" pitchFamily="18" charset="0"/>
                <a:cs typeface="Times New Roman" panose="02020603050405020304" pitchFamily="18" charset="0"/>
              </a:rPr>
              <a:t>, B., Howard, J., &amp; Howard, J. (2017). Metastatic Crohn’s Disease: An Approach to an Uncommon but Important Cutaneous Disorder. </a:t>
            </a:r>
            <a:r>
              <a:rPr lang="en-US" sz="2600" i="1" dirty="0">
                <a:effectLst/>
                <a:ea typeface="Times New Roman" panose="02020603050405020304" pitchFamily="18" charset="0"/>
                <a:cs typeface="Times New Roman" panose="02020603050405020304" pitchFamily="18" charset="0"/>
              </a:rPr>
              <a:t>BioMed Research International</a:t>
            </a:r>
            <a:r>
              <a:rPr lang="en-US" sz="2600" dirty="0">
                <a:effectLst/>
                <a:ea typeface="Times New Roman" panose="02020603050405020304" pitchFamily="18" charset="0"/>
                <a:cs typeface="Times New Roman" panose="02020603050405020304" pitchFamily="18" charset="0"/>
              </a:rPr>
              <a:t>, </a:t>
            </a:r>
            <a:r>
              <a:rPr lang="en-US" sz="2600" i="1" dirty="0">
                <a:effectLst/>
                <a:ea typeface="Times New Roman" panose="02020603050405020304" pitchFamily="18" charset="0"/>
                <a:cs typeface="Times New Roman" panose="02020603050405020304" pitchFamily="18" charset="0"/>
              </a:rPr>
              <a:t>2017</a:t>
            </a:r>
            <a:r>
              <a:rPr lang="en-US" sz="2600" dirty="0">
                <a:effectLst/>
                <a:ea typeface="Times New Roman" panose="02020603050405020304" pitchFamily="18" charset="0"/>
                <a:cs typeface="Times New Roman" panose="02020603050405020304" pitchFamily="18" charset="0"/>
              </a:rPr>
              <a:t>, 8192150. https://doi.org/10.1155/2017/8192150</a:t>
            </a:r>
          </a:p>
          <a:p>
            <a:pPr marL="457200" marR="0" indent="-457200">
              <a:spcAft>
                <a:spcPts val="800"/>
              </a:spcAft>
              <a:buFont typeface="Arial" panose="020B0604020202020204" pitchFamily="34" charset="0"/>
              <a:buChar char="•"/>
            </a:pPr>
            <a:r>
              <a:rPr lang="en-US" sz="2600" dirty="0">
                <a:effectLst/>
                <a:ea typeface="Times New Roman" panose="02020603050405020304" pitchFamily="18" charset="0"/>
                <a:cs typeface="Times New Roman" panose="02020603050405020304" pitchFamily="18" charset="0"/>
              </a:rPr>
              <a:t>Bernett, C. N., &amp; Krishnamurthy, K. (2025). Cutaneous Crohn Disease. In </a:t>
            </a:r>
            <a:r>
              <a:rPr lang="en-US" sz="2600" i="1" dirty="0" err="1">
                <a:effectLst/>
                <a:ea typeface="Times New Roman" panose="02020603050405020304" pitchFamily="18" charset="0"/>
                <a:cs typeface="Times New Roman" panose="02020603050405020304" pitchFamily="18" charset="0"/>
              </a:rPr>
              <a:t>StatPearls</a:t>
            </a:r>
            <a:r>
              <a:rPr lang="en-US" sz="2600" dirty="0">
                <a:effectLst/>
                <a:ea typeface="Times New Roman" panose="02020603050405020304" pitchFamily="18" charset="0"/>
                <a:cs typeface="Times New Roman" panose="02020603050405020304" pitchFamily="18" charset="0"/>
              </a:rPr>
              <a:t>. </a:t>
            </a:r>
            <a:r>
              <a:rPr lang="en-US" sz="2600" dirty="0" err="1">
                <a:effectLst/>
                <a:ea typeface="Times New Roman" panose="02020603050405020304" pitchFamily="18" charset="0"/>
                <a:cs typeface="Times New Roman" panose="02020603050405020304" pitchFamily="18" charset="0"/>
              </a:rPr>
              <a:t>StatPearls</a:t>
            </a:r>
            <a:r>
              <a:rPr lang="en-US" sz="2600" dirty="0">
                <a:effectLst/>
                <a:ea typeface="Times New Roman" panose="02020603050405020304" pitchFamily="18" charset="0"/>
                <a:cs typeface="Times New Roman" panose="02020603050405020304" pitchFamily="18" charset="0"/>
              </a:rPr>
              <a:t> Publishing. http://www.ncbi.nlm.nih.gov/books/NBK470311/</a:t>
            </a:r>
          </a:p>
          <a:p>
            <a:pPr marL="457200" marR="0" indent="-457200">
              <a:spcAft>
                <a:spcPts val="800"/>
              </a:spcAft>
              <a:buFont typeface="Arial" panose="020B0604020202020204" pitchFamily="34" charset="0"/>
              <a:buChar char="•"/>
            </a:pPr>
            <a:r>
              <a:rPr lang="en-US" sz="2600" dirty="0" err="1">
                <a:effectLst/>
                <a:ea typeface="Times New Roman" panose="02020603050405020304" pitchFamily="18" charset="0"/>
                <a:cs typeface="Times New Roman" panose="02020603050405020304" pitchFamily="18" charset="0"/>
              </a:rPr>
              <a:t>Ickrath</a:t>
            </a:r>
            <a:r>
              <a:rPr lang="en-US" sz="2600" dirty="0">
                <a:effectLst/>
                <a:ea typeface="Times New Roman" panose="02020603050405020304" pitchFamily="18" charset="0"/>
                <a:cs typeface="Times New Roman" panose="02020603050405020304" pitchFamily="18" charset="0"/>
              </a:rPr>
              <a:t>, F., </a:t>
            </a:r>
            <a:r>
              <a:rPr lang="en-US" sz="2600" dirty="0" err="1">
                <a:effectLst/>
                <a:ea typeface="Times New Roman" panose="02020603050405020304" pitchFamily="18" charset="0"/>
                <a:cs typeface="Times New Roman" panose="02020603050405020304" pitchFamily="18" charset="0"/>
              </a:rPr>
              <a:t>Stoevesandt</a:t>
            </a:r>
            <a:r>
              <a:rPr lang="en-US" sz="2600" dirty="0">
                <a:effectLst/>
                <a:ea typeface="Times New Roman" panose="02020603050405020304" pitchFamily="18" charset="0"/>
                <a:cs typeface="Times New Roman" panose="02020603050405020304" pitchFamily="18" charset="0"/>
              </a:rPr>
              <a:t>, J., </a:t>
            </a:r>
            <a:r>
              <a:rPr lang="en-US" sz="2600" dirty="0" err="1">
                <a:effectLst/>
                <a:ea typeface="Times New Roman" panose="02020603050405020304" pitchFamily="18" charset="0"/>
                <a:cs typeface="Times New Roman" panose="02020603050405020304" pitchFamily="18" charset="0"/>
              </a:rPr>
              <a:t>Schulmeyer</a:t>
            </a:r>
            <a:r>
              <a:rPr lang="en-US" sz="2600" dirty="0">
                <a:effectLst/>
                <a:ea typeface="Times New Roman" panose="02020603050405020304" pitchFamily="18" charset="0"/>
                <a:cs typeface="Times New Roman" panose="02020603050405020304" pitchFamily="18" charset="0"/>
              </a:rPr>
              <a:t>, L., Glatzel, C., Goebeler, M., &amp; Kerstan, A. (2021). Metastatic Crohn’s disease: An underestimated entity. </a:t>
            </a:r>
            <a:r>
              <a:rPr lang="en-US" sz="2600" i="1" dirty="0">
                <a:effectLst/>
                <a:ea typeface="Times New Roman" panose="02020603050405020304" pitchFamily="18" charset="0"/>
                <a:cs typeface="Times New Roman" panose="02020603050405020304" pitchFamily="18" charset="0"/>
              </a:rPr>
              <a:t>JDDG: Journal Der </a:t>
            </a:r>
            <a:r>
              <a:rPr lang="en-US" sz="2600" i="1" dirty="0" err="1">
                <a:effectLst/>
                <a:ea typeface="Times New Roman" panose="02020603050405020304" pitchFamily="18" charset="0"/>
                <a:cs typeface="Times New Roman" panose="02020603050405020304" pitchFamily="18" charset="0"/>
              </a:rPr>
              <a:t>Deutschen</a:t>
            </a:r>
            <a:r>
              <a:rPr lang="en-US" sz="2600" i="1" dirty="0">
                <a:effectLst/>
                <a:ea typeface="Times New Roman" panose="02020603050405020304" pitchFamily="18" charset="0"/>
                <a:cs typeface="Times New Roman" panose="02020603050405020304" pitchFamily="18" charset="0"/>
              </a:rPr>
              <a:t> </a:t>
            </a:r>
            <a:r>
              <a:rPr lang="en-US" sz="2600" i="1" dirty="0" err="1">
                <a:effectLst/>
                <a:ea typeface="Times New Roman" panose="02020603050405020304" pitchFamily="18" charset="0"/>
                <a:cs typeface="Times New Roman" panose="02020603050405020304" pitchFamily="18" charset="0"/>
              </a:rPr>
              <a:t>Dermatologischen</a:t>
            </a:r>
            <a:r>
              <a:rPr lang="en-US" sz="2600" i="1" dirty="0">
                <a:effectLst/>
                <a:ea typeface="Times New Roman" panose="02020603050405020304" pitchFamily="18" charset="0"/>
                <a:cs typeface="Times New Roman" panose="02020603050405020304" pitchFamily="18" charset="0"/>
              </a:rPr>
              <a:t> Gesellschaft</a:t>
            </a:r>
            <a:r>
              <a:rPr lang="en-US" sz="2600" dirty="0">
                <a:effectLst/>
                <a:ea typeface="Times New Roman" panose="02020603050405020304" pitchFamily="18" charset="0"/>
                <a:cs typeface="Times New Roman" panose="02020603050405020304" pitchFamily="18" charset="0"/>
              </a:rPr>
              <a:t>, </a:t>
            </a:r>
            <a:r>
              <a:rPr lang="en-US" sz="2600" i="1" dirty="0">
                <a:effectLst/>
                <a:ea typeface="Times New Roman" panose="02020603050405020304" pitchFamily="18" charset="0"/>
                <a:cs typeface="Times New Roman" panose="02020603050405020304" pitchFamily="18" charset="0"/>
              </a:rPr>
              <a:t>19</a:t>
            </a:r>
            <a:r>
              <a:rPr lang="en-US" sz="2600" dirty="0">
                <a:effectLst/>
                <a:ea typeface="Times New Roman" panose="02020603050405020304" pitchFamily="18" charset="0"/>
                <a:cs typeface="Times New Roman" panose="02020603050405020304" pitchFamily="18" charset="0"/>
              </a:rPr>
              <a:t>(7), 973–982. https://doi.org/10.1111/ddg.14447</a:t>
            </a:r>
          </a:p>
          <a:p>
            <a:pPr marL="457200" marR="0" indent="-457200">
              <a:spcAft>
                <a:spcPts val="800"/>
              </a:spcAft>
              <a:buFont typeface="Arial" panose="020B0604020202020204" pitchFamily="34" charset="0"/>
              <a:buChar char="•"/>
            </a:pPr>
            <a:r>
              <a:rPr lang="en-US" sz="2600" dirty="0">
                <a:effectLst/>
                <a:ea typeface="Times New Roman" panose="02020603050405020304" pitchFamily="18" charset="0"/>
                <a:cs typeface="Times New Roman" panose="02020603050405020304" pitchFamily="18" charset="0"/>
              </a:rPr>
              <a:t>Kurtzman, D. J. B., Jones, T., Lian, F., &amp; Peng, L. S. (2014). Metastatic Crohn’s disease: A review and approach to therapy. </a:t>
            </a:r>
            <a:r>
              <a:rPr lang="en-US" sz="2600" i="1" dirty="0">
                <a:effectLst/>
                <a:ea typeface="Times New Roman" panose="02020603050405020304" pitchFamily="18" charset="0"/>
                <a:cs typeface="Times New Roman" panose="02020603050405020304" pitchFamily="18" charset="0"/>
              </a:rPr>
              <a:t>Journal of the American Academy of Dermatology</a:t>
            </a:r>
            <a:r>
              <a:rPr lang="en-US" sz="2600" dirty="0">
                <a:effectLst/>
                <a:ea typeface="Times New Roman" panose="02020603050405020304" pitchFamily="18" charset="0"/>
                <a:cs typeface="Times New Roman" panose="02020603050405020304" pitchFamily="18" charset="0"/>
              </a:rPr>
              <a:t>, </a:t>
            </a:r>
            <a:r>
              <a:rPr lang="en-US" sz="2600" i="1" dirty="0">
                <a:effectLst/>
                <a:ea typeface="Times New Roman" panose="02020603050405020304" pitchFamily="18" charset="0"/>
                <a:cs typeface="Times New Roman" panose="02020603050405020304" pitchFamily="18" charset="0"/>
              </a:rPr>
              <a:t>71</a:t>
            </a:r>
            <a:r>
              <a:rPr lang="en-US" sz="2600" dirty="0">
                <a:effectLst/>
                <a:ea typeface="Times New Roman" panose="02020603050405020304" pitchFamily="18" charset="0"/>
                <a:cs typeface="Times New Roman" panose="02020603050405020304" pitchFamily="18" charset="0"/>
              </a:rPr>
              <a:t>(4), 804–813. https://doi.org/10.1016/j.jaad.2014.04.002</a:t>
            </a:r>
          </a:p>
          <a:p>
            <a:pPr marL="457200" marR="0" indent="-457200">
              <a:spcAft>
                <a:spcPts val="800"/>
              </a:spcAft>
              <a:buFont typeface="Arial" panose="020B0604020202020204" pitchFamily="34" charset="0"/>
              <a:buChar char="•"/>
            </a:pPr>
            <a:r>
              <a:rPr lang="en-US" sz="2600" dirty="0">
                <a:effectLst/>
                <a:ea typeface="Times New Roman" panose="02020603050405020304" pitchFamily="18" charset="0"/>
                <a:cs typeface="Times New Roman" panose="02020603050405020304" pitchFamily="18" charset="0"/>
              </a:rPr>
              <a:t>Mohamed, M. F., Bhatnagar, S., Parmentier, J. M., et al. (2023). Upadacitinib: Mechanism of action, clinical, and translational science. </a:t>
            </a:r>
            <a:r>
              <a:rPr lang="en-US" sz="2600" i="1" dirty="0">
                <a:effectLst/>
                <a:ea typeface="Times New Roman" panose="02020603050405020304" pitchFamily="18" charset="0"/>
                <a:cs typeface="Times New Roman" panose="02020603050405020304" pitchFamily="18" charset="0"/>
              </a:rPr>
              <a:t>Clinical and Translational Science</a:t>
            </a:r>
            <a:r>
              <a:rPr lang="en-US" sz="2600" dirty="0">
                <a:effectLst/>
                <a:ea typeface="Times New Roman" panose="02020603050405020304" pitchFamily="18" charset="0"/>
                <a:cs typeface="Times New Roman" panose="02020603050405020304" pitchFamily="18" charset="0"/>
              </a:rPr>
              <a:t>, </a:t>
            </a:r>
            <a:r>
              <a:rPr lang="en-US" sz="2600" i="1" dirty="0">
                <a:effectLst/>
                <a:ea typeface="Times New Roman" panose="02020603050405020304" pitchFamily="18" charset="0"/>
                <a:cs typeface="Times New Roman" panose="02020603050405020304" pitchFamily="18" charset="0"/>
              </a:rPr>
              <a:t>17</a:t>
            </a:r>
            <a:r>
              <a:rPr lang="en-US" sz="2600" dirty="0">
                <a:effectLst/>
                <a:ea typeface="Times New Roman" panose="02020603050405020304" pitchFamily="18" charset="0"/>
                <a:cs typeface="Times New Roman" panose="02020603050405020304" pitchFamily="18" charset="0"/>
              </a:rPr>
              <a:t>(1), e13688. https://</a:t>
            </a:r>
            <a:r>
              <a:rPr lang="en-US" sz="2600" dirty="0" err="1">
                <a:effectLst/>
                <a:ea typeface="Times New Roman" panose="02020603050405020304" pitchFamily="18" charset="0"/>
                <a:cs typeface="Times New Roman" panose="02020603050405020304" pitchFamily="18" charset="0"/>
              </a:rPr>
              <a:t>doi.org</a:t>
            </a:r>
            <a:r>
              <a:rPr lang="en-US" sz="2600" dirty="0">
                <a:effectLst/>
                <a:ea typeface="Times New Roman" panose="02020603050405020304" pitchFamily="18" charset="0"/>
                <a:cs typeface="Times New Roman" panose="02020603050405020304" pitchFamily="18" charset="0"/>
              </a:rPr>
              <a:t>/10.1111/cts.13688</a:t>
            </a:r>
          </a:p>
        </p:txBody>
      </p:sp>
      <p:sp>
        <p:nvSpPr>
          <p:cNvPr id="27" name="Rectangle 1148">
            <a:extLst>
              <a:ext uri="{FF2B5EF4-FFF2-40B4-BE49-F238E27FC236}">
                <a16:creationId xmlns:a16="http://schemas.microsoft.com/office/drawing/2014/main" id="{31FE9716-5F11-11C8-1303-6F638794972A}"/>
              </a:ext>
            </a:extLst>
          </p:cNvPr>
          <p:cNvSpPr>
            <a:spLocks noChangeArrowheads="1"/>
          </p:cNvSpPr>
          <p:nvPr/>
        </p:nvSpPr>
        <p:spPr bwMode="auto">
          <a:xfrm>
            <a:off x="598204" y="21569920"/>
            <a:ext cx="11754037" cy="1738756"/>
          </a:xfrm>
          <a:prstGeom prst="rect">
            <a:avLst/>
          </a:prstGeom>
          <a:solidFill>
            <a:srgbClr val="5D2A89"/>
          </a:solidFill>
          <a:ln w="9525">
            <a:noFill/>
            <a:miter lim="800000"/>
            <a:headEnd/>
            <a:tailEnd/>
          </a:ln>
        </p:spPr>
        <p:txBody>
          <a:bodyPr wrap="none" lIns="82020" tIns="41010" rIns="82020" bIns="41010" anchor="ctr"/>
          <a:lstStyle/>
          <a:p>
            <a:pPr algn="ctr"/>
            <a:endParaRPr lang="en-US" sz="2195" dirty="0"/>
          </a:p>
        </p:txBody>
      </p:sp>
      <p:sp>
        <p:nvSpPr>
          <p:cNvPr id="28" name="Rectangle 1154">
            <a:extLst>
              <a:ext uri="{FF2B5EF4-FFF2-40B4-BE49-F238E27FC236}">
                <a16:creationId xmlns:a16="http://schemas.microsoft.com/office/drawing/2014/main" id="{596258DF-65D8-3885-267A-9F6026DD54CD}"/>
              </a:ext>
            </a:extLst>
          </p:cNvPr>
          <p:cNvSpPr>
            <a:spLocks noChangeArrowheads="1"/>
          </p:cNvSpPr>
          <p:nvPr/>
        </p:nvSpPr>
        <p:spPr bwMode="auto">
          <a:xfrm>
            <a:off x="3125135" y="21964887"/>
            <a:ext cx="6898165" cy="948822"/>
          </a:xfrm>
          <a:prstGeom prst="rect">
            <a:avLst/>
          </a:prstGeom>
          <a:noFill/>
          <a:ln w="9525">
            <a:noFill/>
            <a:miter lim="800000"/>
            <a:headEnd/>
            <a:tailEnd/>
          </a:ln>
        </p:spPr>
        <p:txBody>
          <a:bodyPr lIns="0" tIns="0" rIns="0" bIns="0" anchor="t"/>
          <a:lstStyle/>
          <a:p>
            <a:pPr algn="ctr" defTabSz="16691946">
              <a:spcBef>
                <a:spcPct val="20000"/>
              </a:spcBef>
            </a:pPr>
            <a:r>
              <a:rPr lang="en-US" sz="6000" b="1" dirty="0">
                <a:solidFill>
                  <a:srgbClr val="FFC000"/>
                </a:solidFill>
                <a:latin typeface="+mn-lt"/>
                <a:cs typeface="Arial"/>
              </a:rPr>
              <a:t>References</a:t>
            </a:r>
          </a:p>
        </p:txBody>
      </p:sp>
      <p:pic>
        <p:nvPicPr>
          <p:cNvPr id="35" name="Picture 34" descr="A close-up of a pink and purple cell&#10;&#10;AI-generated content may be incorrect.">
            <a:extLst>
              <a:ext uri="{FF2B5EF4-FFF2-40B4-BE49-F238E27FC236}">
                <a16:creationId xmlns:a16="http://schemas.microsoft.com/office/drawing/2014/main" id="{5F7080F5-455E-C8E0-1B33-BE697437EBE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7765895" y="18361277"/>
            <a:ext cx="11530468" cy="8217317"/>
          </a:xfrm>
          <a:prstGeom prst="rect">
            <a:avLst/>
          </a:prstGeom>
        </p:spPr>
      </p:pic>
      <p:sp>
        <p:nvSpPr>
          <p:cNvPr id="36" name="TextBox 35">
            <a:extLst>
              <a:ext uri="{FF2B5EF4-FFF2-40B4-BE49-F238E27FC236}">
                <a16:creationId xmlns:a16="http://schemas.microsoft.com/office/drawing/2014/main" id="{D29D1D27-0972-2933-8972-3645D379A732}"/>
              </a:ext>
            </a:extLst>
          </p:cNvPr>
          <p:cNvSpPr txBox="1"/>
          <p:nvPr/>
        </p:nvSpPr>
        <p:spPr>
          <a:xfrm>
            <a:off x="27228660" y="26995624"/>
            <a:ext cx="12701678" cy="2862322"/>
          </a:xfrm>
          <a:prstGeom prst="rect">
            <a:avLst/>
          </a:prstGeom>
          <a:noFill/>
        </p:spPr>
        <p:txBody>
          <a:bodyPr wrap="square" rtlCol="0">
            <a:spAutoFit/>
          </a:bodyPr>
          <a:lstStyle/>
          <a:p>
            <a:r>
              <a:rPr lang="en-US" sz="3600" b="1" dirty="0">
                <a:solidFill>
                  <a:srgbClr val="000000"/>
                </a:solidFill>
                <a:effectLst/>
                <a:latin typeface="Times New Roman" panose="02020603050405020304" pitchFamily="18" charset="0"/>
                <a:ea typeface="Times New Roman" panose="02020603050405020304" pitchFamily="18" charset="0"/>
              </a:rPr>
              <a:t>Figure 1. </a:t>
            </a:r>
            <a:r>
              <a:rPr lang="en-US" sz="3600" dirty="0">
                <a:solidFill>
                  <a:srgbClr val="000000"/>
                </a:solidFill>
                <a:effectLst/>
                <a:latin typeface="Times New Roman" panose="02020603050405020304" pitchFamily="18" charset="0"/>
                <a:ea typeface="Times New Roman" panose="02020603050405020304" pitchFamily="18" charset="0"/>
              </a:rPr>
              <a:t>P</a:t>
            </a:r>
            <a:r>
              <a:rPr lang="en-US" sz="3600" dirty="0">
                <a:effectLst/>
                <a:latin typeface="Times New Roman" panose="02020603050405020304" pitchFamily="18" charset="0"/>
                <a:ea typeface="Times New Roman" panose="02020603050405020304" pitchFamily="18" charset="0"/>
              </a:rPr>
              <a:t>unch biopsy of the gluteal cleft (Hematoxylin and eosin stain, original magnification ×4) demonstrating granulomas composed of epithelioid histiocytes with admixed eosinophils predominantly located in the superficial papillary dermis. The inflammatory infiltrate prominently involves adnexal structures.</a:t>
            </a:r>
            <a:endParaRPr lang="en-US" sz="4000" dirty="0"/>
          </a:p>
        </p:txBody>
      </p:sp>
    </p:spTree>
  </p:cSld>
  <p:clrMapOvr>
    <a:masterClrMapping/>
  </p:clrMapOvr>
</p:sld>
</file>

<file path=ppt/theme/theme1.xml><?xml version="1.0" encoding="utf-8"?>
<a:theme xmlns:a="http://schemas.openxmlformats.org/drawingml/2006/main" name="Blank Presentation">
  <a:themeElements>
    <a:clrScheme name="Blank Presentation.po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po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Blank Presentation.po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po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po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po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po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po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D38AC8AF65FC44A5930A185282003F" ma:contentTypeVersion="17" ma:contentTypeDescription="Create a new document." ma:contentTypeScope="" ma:versionID="19be138d973feaaa86ca1d405384def8">
  <xsd:schema xmlns:xsd="http://www.w3.org/2001/XMLSchema" xmlns:xs="http://www.w3.org/2001/XMLSchema" xmlns:p="http://schemas.microsoft.com/office/2006/metadata/properties" xmlns:ns2="298685dc-3108-4774-bcc7-e09e36048492" xmlns:ns3="ad1e1e7b-e6e3-4f67-b32e-9611d25e734e" targetNamespace="http://schemas.microsoft.com/office/2006/metadata/properties" ma:root="true" ma:fieldsID="c688153aca7c05213e024e9d91d86f7d" ns2:_="" ns3:_="">
    <xsd:import namespace="298685dc-3108-4774-bcc7-e09e36048492"/>
    <xsd:import namespace="ad1e1e7b-e6e3-4f67-b32e-9611d25e734e"/>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lcf76f155ced4ddcb4097134ff3c332f" minOccurs="0"/>
                <xsd:element ref="ns3:TaxCatchAll" minOccurs="0"/>
                <xsd:element ref="ns2:MediaServiceObjectDetectorVersions" minOccurs="0"/>
                <xsd:element ref="ns2:MediaServiceSearchProperties" minOccurs="0"/>
                <xsd:element ref="ns3:SharedWithUsers" minOccurs="0"/>
                <xsd:element ref="ns3:SharedWithDetails"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8685dc-3108-4774-bcc7-e09e360484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Length (seconds)"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2f5d7b13-30af-4d25-abfc-e38a113a1b6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ServiceLocation" ma:index="23" nillable="true" ma:displayName="Location" ma:indexed="true" ma:internalName="MediaServiceLocation" ma:readOnly="true">
      <xsd:simpleType>
        <xsd:restriction base="dms:Text"/>
      </xsd:simpleType>
    </xsd:element>
    <xsd:element name="MediaServiceBillingMetadata" ma:index="24"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d1e1e7b-e6e3-4f67-b32e-9611d25e734e"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a26612f2-7025-46ff-94bc-ac828c41b3e8}" ma:internalName="TaxCatchAll" ma:showField="CatchAllData" ma:web="ad1e1e7b-e6e3-4f67-b32e-9611d25e734e">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98685dc-3108-4774-bcc7-e09e36048492">
      <Terms xmlns="http://schemas.microsoft.com/office/infopath/2007/PartnerControls"/>
    </lcf76f155ced4ddcb4097134ff3c332f>
    <TaxCatchAll xmlns="ad1e1e7b-e6e3-4f67-b32e-9611d25e734e" xsi:nil="true"/>
  </documentManagement>
</p:properties>
</file>

<file path=customXml/itemProps1.xml><?xml version="1.0" encoding="utf-8"?>
<ds:datastoreItem xmlns:ds="http://schemas.openxmlformats.org/officeDocument/2006/customXml" ds:itemID="{3408D150-30AC-4A56-8960-C2971A399CCA}"/>
</file>

<file path=customXml/itemProps2.xml><?xml version="1.0" encoding="utf-8"?>
<ds:datastoreItem xmlns:ds="http://schemas.openxmlformats.org/officeDocument/2006/customXml" ds:itemID="{12DB1B5F-0D79-49DC-9325-F610F0C804FB}"/>
</file>

<file path=customXml/itemProps3.xml><?xml version="1.0" encoding="utf-8"?>
<ds:datastoreItem xmlns:ds="http://schemas.openxmlformats.org/officeDocument/2006/customXml" ds:itemID="{45E9025E-799E-47CE-B9B4-7CC3123BE32C}"/>
</file>

<file path=docProps/app.xml><?xml version="1.0" encoding="utf-8"?>
<Properties xmlns="http://schemas.openxmlformats.org/officeDocument/2006/extended-properties" xmlns:vt="http://schemas.openxmlformats.org/officeDocument/2006/docPropsVTypes">
  <Template>C:\MSOffice\Templates\Blank Presentation.pot</Template>
  <TotalTime>1917</TotalTime>
  <Words>1094</Words>
  <Application>Microsoft Macintosh PowerPoint</Application>
  <PresentationFormat>Custom</PresentationFormat>
  <Paragraphs>18</Paragraphs>
  <Slides>1</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Aptos</vt:lpstr>
      <vt:lpstr>Arial</vt:lpstr>
      <vt:lpstr>Times New Roman</vt:lpstr>
      <vt:lpstr>Blank Presentation</vt:lpstr>
      <vt:lpstr>Bitmap Image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Bradley</dc:creator>
  <cp:lastModifiedBy>Wandler, Alex M</cp:lastModifiedBy>
  <cp:revision>184</cp:revision>
  <cp:lastPrinted>2000-03-29T22:47:03Z</cp:lastPrinted>
  <dcterms:created xsi:type="dcterms:W3CDTF">1995-06-17T23:31:02Z</dcterms:created>
  <dcterms:modified xsi:type="dcterms:W3CDTF">2025-04-05T01:15:22Z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0x0101007CD38AC8AF65FC44A5930A185282003F</vt:lpwstr>
  </property>
</Properties>
</file>