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8" r:id="rId2"/>
  </p:sldIdLst>
  <p:sldSz cx="40233600" cy="33832800"/>
  <p:notesSz cx="9232900" cy="6858000"/>
  <p:defaultTextStyle>
    <a:defPPr>
      <a:defRPr lang="en-US"/>
    </a:defPPr>
    <a:lvl1pPr algn="l" rtl="0" fontAlgn="base">
      <a:spcBef>
        <a:spcPct val="0"/>
      </a:spcBef>
      <a:spcAft>
        <a:spcPct val="0"/>
      </a:spcAft>
      <a:defRPr sz="2628" kern="1200">
        <a:solidFill>
          <a:schemeClr val="tx1"/>
        </a:solidFill>
        <a:latin typeface="Times New Roman" pitchFamily="18" charset="0"/>
        <a:ea typeface="+mn-ea"/>
        <a:cs typeface="+mn-cs"/>
      </a:defRPr>
    </a:lvl1pPr>
    <a:lvl2pPr marL="490982" algn="l" rtl="0" fontAlgn="base">
      <a:spcBef>
        <a:spcPct val="0"/>
      </a:spcBef>
      <a:spcAft>
        <a:spcPct val="0"/>
      </a:spcAft>
      <a:defRPr sz="2628" kern="1200">
        <a:solidFill>
          <a:schemeClr val="tx1"/>
        </a:solidFill>
        <a:latin typeface="Times New Roman" pitchFamily="18" charset="0"/>
        <a:ea typeface="+mn-ea"/>
        <a:cs typeface="+mn-cs"/>
      </a:defRPr>
    </a:lvl2pPr>
    <a:lvl3pPr marL="981965" algn="l" rtl="0" fontAlgn="base">
      <a:spcBef>
        <a:spcPct val="0"/>
      </a:spcBef>
      <a:spcAft>
        <a:spcPct val="0"/>
      </a:spcAft>
      <a:defRPr sz="2628" kern="1200">
        <a:solidFill>
          <a:schemeClr val="tx1"/>
        </a:solidFill>
        <a:latin typeface="Times New Roman" pitchFamily="18" charset="0"/>
        <a:ea typeface="+mn-ea"/>
        <a:cs typeface="+mn-cs"/>
      </a:defRPr>
    </a:lvl3pPr>
    <a:lvl4pPr marL="1472947" algn="l" rtl="0" fontAlgn="base">
      <a:spcBef>
        <a:spcPct val="0"/>
      </a:spcBef>
      <a:spcAft>
        <a:spcPct val="0"/>
      </a:spcAft>
      <a:defRPr sz="2628" kern="1200">
        <a:solidFill>
          <a:schemeClr val="tx1"/>
        </a:solidFill>
        <a:latin typeface="Times New Roman" pitchFamily="18" charset="0"/>
        <a:ea typeface="+mn-ea"/>
        <a:cs typeface="+mn-cs"/>
      </a:defRPr>
    </a:lvl4pPr>
    <a:lvl5pPr marL="1963928" algn="l" rtl="0" fontAlgn="base">
      <a:spcBef>
        <a:spcPct val="0"/>
      </a:spcBef>
      <a:spcAft>
        <a:spcPct val="0"/>
      </a:spcAft>
      <a:defRPr sz="2628" kern="1200">
        <a:solidFill>
          <a:schemeClr val="tx1"/>
        </a:solidFill>
        <a:latin typeface="Times New Roman" pitchFamily="18" charset="0"/>
        <a:ea typeface="+mn-ea"/>
        <a:cs typeface="+mn-cs"/>
      </a:defRPr>
    </a:lvl5pPr>
    <a:lvl6pPr marL="2454910" algn="l" defTabSz="981965" rtl="0" eaLnBrk="1" latinLnBrk="0" hangingPunct="1">
      <a:defRPr sz="2628" kern="1200">
        <a:solidFill>
          <a:schemeClr val="tx1"/>
        </a:solidFill>
        <a:latin typeface="Times New Roman" pitchFamily="18" charset="0"/>
        <a:ea typeface="+mn-ea"/>
        <a:cs typeface="+mn-cs"/>
      </a:defRPr>
    </a:lvl6pPr>
    <a:lvl7pPr marL="2945893" algn="l" defTabSz="981965" rtl="0" eaLnBrk="1" latinLnBrk="0" hangingPunct="1">
      <a:defRPr sz="2628" kern="1200">
        <a:solidFill>
          <a:schemeClr val="tx1"/>
        </a:solidFill>
        <a:latin typeface="Times New Roman" pitchFamily="18" charset="0"/>
        <a:ea typeface="+mn-ea"/>
        <a:cs typeface="+mn-cs"/>
      </a:defRPr>
    </a:lvl7pPr>
    <a:lvl8pPr marL="3436875" algn="l" defTabSz="981965" rtl="0" eaLnBrk="1" latinLnBrk="0" hangingPunct="1">
      <a:defRPr sz="2628" kern="1200">
        <a:solidFill>
          <a:schemeClr val="tx1"/>
        </a:solidFill>
        <a:latin typeface="Times New Roman" pitchFamily="18" charset="0"/>
        <a:ea typeface="+mn-ea"/>
        <a:cs typeface="+mn-cs"/>
      </a:defRPr>
    </a:lvl8pPr>
    <a:lvl9pPr marL="3927857" algn="l" defTabSz="981965" rtl="0" eaLnBrk="1" latinLnBrk="0" hangingPunct="1">
      <a:defRPr sz="2628"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20" userDrawn="1">
          <p15:clr>
            <a:srgbClr val="A4A3A4"/>
          </p15:clr>
        </p15:guide>
        <p15:guide id="2" pos="214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A22B15-B57D-E22C-9C0C-9A87245159C5}" name="Polania Villanueva, Diana" initials="PVD" userId="S::dpolan@lsuhsc.edu::029b2537-7f3a-4bef-9bc3-5e3acc020624" providerId="AD"/>
  <p188:author id="{F1305C20-B19F-4D19-F449-48DE5731AD96}" name="Wolfe, Amy W." initials="WW" userId="S::awolf2@lsuhsc.edu::52d3200d-514d-413a-af5d-f67f540b1ed0" providerId="AD"/>
  <p188:author id="{867D6956-4D8C-1531-C9B6-83759DC4DFAA}" name="Magharehabed, Yasmeen" initials="YM" userId="S::ymagha@lsuhsc.edu::0efb6961-502a-45fa-93b1-7be40b5421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0070"/>
    <a:srgbClr val="632B8D"/>
    <a:srgbClr val="BC79FF"/>
    <a:srgbClr val="6A2D97"/>
    <a:srgbClr val="000000"/>
    <a:srgbClr val="F1E113"/>
    <a:srgbClr val="FFFF00"/>
    <a:srgbClr val="FCD3D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DE8E6-A40E-0245-B582-B8AF566A897C}" v="140" dt="2026-04-24T00:21:23.189"/>
    <p1510:client id="{45A1BCF1-9FD5-30CB-93F3-14C066C4D661}" v="16" dt="2026-04-23T17:22:56.543"/>
    <p1510:client id="{F0192C64-766B-7232-9351-B54AFFD0D7E5}" v="1070" dt="2026-04-23T20:55:54.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
    <p:restoredTop sz="94623"/>
  </p:normalViewPr>
  <p:slideViewPr>
    <p:cSldViewPr snapToGrid="0">
      <p:cViewPr varScale="1">
        <p:scale>
          <a:sx n="20" d="100"/>
          <a:sy n="20" d="100"/>
        </p:scale>
        <p:origin x="704" y="280"/>
      </p:cViewPr>
      <p:guideLst>
        <p:guide orient="horz" pos="1420"/>
        <p:guide pos="214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lafani, Katherine E." userId="S::ksclaf@lsuhsc.edu::e15c91ff-8d13-4477-a124-c0d1a60c05fd" providerId="AD" clId="Web-{45A1BCF1-9FD5-30CB-93F3-14C066C4D661}"/>
    <pc:docChg chg="modSld">
      <pc:chgData name="Sclafani, Katherine E." userId="S::ksclaf@lsuhsc.edu::e15c91ff-8d13-4477-a124-c0d1a60c05fd" providerId="AD" clId="Web-{45A1BCF1-9FD5-30CB-93F3-14C066C4D661}" dt="2026-04-23T17:22:21.933" v="9" actId="20577"/>
      <pc:docMkLst>
        <pc:docMk/>
      </pc:docMkLst>
      <pc:sldChg chg="modSp">
        <pc:chgData name="Sclafani, Katherine E." userId="S::ksclaf@lsuhsc.edu::e15c91ff-8d13-4477-a124-c0d1a60c05fd" providerId="AD" clId="Web-{45A1BCF1-9FD5-30CB-93F3-14C066C4D661}" dt="2026-04-23T17:22:21.933" v="9" actId="20577"/>
        <pc:sldMkLst>
          <pc:docMk/>
          <pc:sldMk cId="870914215" sldId="258"/>
        </pc:sldMkLst>
        <pc:spChg chg="mod">
          <ac:chgData name="Sclafani, Katherine E." userId="S::ksclaf@lsuhsc.edu::e15c91ff-8d13-4477-a124-c0d1a60c05fd" providerId="AD" clId="Web-{45A1BCF1-9FD5-30CB-93F3-14C066C4D661}" dt="2026-04-23T17:22:07.136" v="4" actId="14100"/>
          <ac:spMkLst>
            <pc:docMk/>
            <pc:sldMk cId="870914215" sldId="258"/>
            <ac:spMk id="9" creationId="{76D0DD92-6FBE-4771-3D20-1929253AD9DA}"/>
          </ac:spMkLst>
        </pc:spChg>
        <pc:spChg chg="mod">
          <ac:chgData name="Sclafani, Katherine E." userId="S::ksclaf@lsuhsc.edu::e15c91ff-8d13-4477-a124-c0d1a60c05fd" providerId="AD" clId="Web-{45A1BCF1-9FD5-30CB-93F3-14C066C4D661}" dt="2026-04-23T17:22:21.793" v="7" actId="20577"/>
          <ac:spMkLst>
            <pc:docMk/>
            <pc:sldMk cId="870914215" sldId="258"/>
            <ac:spMk id="15" creationId="{4D976738-4A1A-5AC0-5650-BFDEC98BFD45}"/>
          </ac:spMkLst>
        </pc:spChg>
        <pc:spChg chg="mod">
          <ac:chgData name="Sclafani, Katherine E." userId="S::ksclaf@lsuhsc.edu::e15c91ff-8d13-4477-a124-c0d1a60c05fd" providerId="AD" clId="Web-{45A1BCF1-9FD5-30CB-93F3-14C066C4D661}" dt="2026-04-23T17:22:21.933" v="9" actId="20577"/>
          <ac:spMkLst>
            <pc:docMk/>
            <pc:sldMk cId="870914215" sldId="258"/>
            <ac:spMk id="73" creationId="{A1BE419F-1150-D29A-736D-B81E87135D2A}"/>
          </ac:spMkLst>
        </pc:spChg>
      </pc:sldChg>
    </pc:docChg>
  </pc:docChgLst>
  <pc:docChgLst>
    <pc:chgData name="Sclafani, Katherine E." userId="S::ksclaf@lsuhsc.edu::e15c91ff-8d13-4477-a124-c0d1a60c05fd" providerId="AD" clId="Web-{2F18CA1B-2EB8-74F9-C37A-5EE319751126}"/>
    <pc:docChg chg="modSld">
      <pc:chgData name="Sclafani, Katherine E." userId="S::ksclaf@lsuhsc.edu::e15c91ff-8d13-4477-a124-c0d1a60c05fd" providerId="AD" clId="Web-{2F18CA1B-2EB8-74F9-C37A-5EE319751126}" dt="2026-04-20T15:37:35.745" v="26" actId="20577"/>
      <pc:docMkLst>
        <pc:docMk/>
      </pc:docMkLst>
      <pc:sldChg chg="modSp">
        <pc:chgData name="Sclafani, Katherine E." userId="S::ksclaf@lsuhsc.edu::e15c91ff-8d13-4477-a124-c0d1a60c05fd" providerId="AD" clId="Web-{2F18CA1B-2EB8-74F9-C37A-5EE319751126}" dt="2026-04-20T15:37:35.745" v="26" actId="20577"/>
        <pc:sldMkLst>
          <pc:docMk/>
          <pc:sldMk cId="870914215" sldId="258"/>
        </pc:sldMkLst>
        <pc:spChg chg="mod">
          <ac:chgData name="Sclafani, Katherine E." userId="S::ksclaf@lsuhsc.edu::e15c91ff-8d13-4477-a124-c0d1a60c05fd" providerId="AD" clId="Web-{2F18CA1B-2EB8-74F9-C37A-5EE319751126}" dt="2026-04-20T15:37:35.745" v="26" actId="20577"/>
          <ac:spMkLst>
            <pc:docMk/>
            <pc:sldMk cId="870914215" sldId="258"/>
            <ac:spMk id="9" creationId="{76D0DD92-6FBE-4771-3D20-1929253AD9DA}"/>
          </ac:spMkLst>
        </pc:spChg>
      </pc:sldChg>
    </pc:docChg>
  </pc:docChgLst>
  <pc:docChgLst>
    <pc:chgData name="Iqbal, Laiba" userId="8a5f7831-dee0-4e8a-bfc5-4eae5dc0d41e" providerId="ADAL" clId="{C1684334-F53A-56B6-A042-1A70E3898A3E}"/>
    <pc:docChg chg="undo custSel modSld">
      <pc:chgData name="Iqbal, Laiba" userId="8a5f7831-dee0-4e8a-bfc5-4eae5dc0d41e" providerId="ADAL" clId="{C1684334-F53A-56B6-A042-1A70E3898A3E}" dt="2026-04-24T16:07:30.057" v="1818" actId="962"/>
      <pc:docMkLst>
        <pc:docMk/>
      </pc:docMkLst>
      <pc:sldChg chg="addSp delSp modSp mod">
        <pc:chgData name="Iqbal, Laiba" userId="8a5f7831-dee0-4e8a-bfc5-4eae5dc0d41e" providerId="ADAL" clId="{C1684334-F53A-56B6-A042-1A70E3898A3E}" dt="2026-04-24T16:07:30.057" v="1818" actId="962"/>
        <pc:sldMkLst>
          <pc:docMk/>
          <pc:sldMk cId="870914215" sldId="258"/>
        </pc:sldMkLst>
        <pc:spChg chg="mod ord">
          <ac:chgData name="Iqbal, Laiba" userId="8a5f7831-dee0-4e8a-bfc5-4eae5dc0d41e" providerId="ADAL" clId="{C1684334-F53A-56B6-A042-1A70E3898A3E}" dt="2026-04-24T16:06:55.185" v="1809"/>
          <ac:spMkLst>
            <pc:docMk/>
            <pc:sldMk cId="870914215" sldId="258"/>
            <ac:spMk id="2" creationId="{E703A26F-EF4A-FBE8-458F-23547E8D2335}"/>
          </ac:spMkLst>
        </pc:spChg>
        <pc:spChg chg="add del">
          <ac:chgData name="Iqbal, Laiba" userId="8a5f7831-dee0-4e8a-bfc5-4eae5dc0d41e" providerId="ADAL" clId="{C1684334-F53A-56B6-A042-1A70E3898A3E}" dt="2026-04-23T04:11:29.043" v="8" actId="22"/>
          <ac:spMkLst>
            <pc:docMk/>
            <pc:sldMk cId="870914215" sldId="258"/>
            <ac:spMk id="5" creationId="{70DCB886-2BC3-6626-1DD4-998872BEB626}"/>
          </ac:spMkLst>
        </pc:spChg>
        <pc:spChg chg="mod ord">
          <ac:chgData name="Iqbal, Laiba" userId="8a5f7831-dee0-4e8a-bfc5-4eae5dc0d41e" providerId="ADAL" clId="{C1684334-F53A-56B6-A042-1A70E3898A3E}" dt="2026-04-24T16:07:30.057" v="1818" actId="962"/>
          <ac:spMkLst>
            <pc:docMk/>
            <pc:sldMk cId="870914215" sldId="258"/>
            <ac:spMk id="7" creationId="{BCD5FD2C-32C5-3F8D-6716-E63CEC5A4BE8}"/>
          </ac:spMkLst>
        </pc:spChg>
        <pc:spChg chg="mod ord">
          <ac:chgData name="Iqbal, Laiba" userId="8a5f7831-dee0-4e8a-bfc5-4eae5dc0d41e" providerId="ADAL" clId="{C1684334-F53A-56B6-A042-1A70E3898A3E}" dt="2026-04-24T16:06:55.185" v="1809"/>
          <ac:spMkLst>
            <pc:docMk/>
            <pc:sldMk cId="870914215" sldId="258"/>
            <ac:spMk id="9" creationId="{76D0DD92-6FBE-4771-3D20-1929253AD9DA}"/>
          </ac:spMkLst>
        </pc:spChg>
        <pc:spChg chg="mod">
          <ac:chgData name="Iqbal, Laiba" userId="8a5f7831-dee0-4e8a-bfc5-4eae5dc0d41e" providerId="ADAL" clId="{C1684334-F53A-56B6-A042-1A70E3898A3E}" dt="2026-04-24T00:08:26.109" v="1443" actId="20577"/>
          <ac:spMkLst>
            <pc:docMk/>
            <pc:sldMk cId="870914215" sldId="258"/>
            <ac:spMk id="11" creationId="{B60A6EAC-914B-D480-E80B-07B84F59D81E}"/>
          </ac:spMkLst>
        </pc:spChg>
        <pc:spChg chg="mod ord">
          <ac:chgData name="Iqbal, Laiba" userId="8a5f7831-dee0-4e8a-bfc5-4eae5dc0d41e" providerId="ADAL" clId="{C1684334-F53A-56B6-A042-1A70E3898A3E}" dt="2026-04-24T16:06:55.185" v="1809"/>
          <ac:spMkLst>
            <pc:docMk/>
            <pc:sldMk cId="870914215" sldId="258"/>
            <ac:spMk id="15" creationId="{4D976738-4A1A-5AC0-5650-BFDEC98BFD45}"/>
          </ac:spMkLst>
        </pc:spChg>
        <pc:spChg chg="ord">
          <ac:chgData name="Iqbal, Laiba" userId="8a5f7831-dee0-4e8a-bfc5-4eae5dc0d41e" providerId="ADAL" clId="{C1684334-F53A-56B6-A042-1A70E3898A3E}" dt="2026-04-24T16:06:55.185" v="1809"/>
          <ac:spMkLst>
            <pc:docMk/>
            <pc:sldMk cId="870914215" sldId="258"/>
            <ac:spMk id="18" creationId="{8F6E4407-730C-ACD1-169A-67F65D77653B}"/>
          </ac:spMkLst>
        </pc:spChg>
        <pc:spChg chg="ord">
          <ac:chgData name="Iqbal, Laiba" userId="8a5f7831-dee0-4e8a-bfc5-4eae5dc0d41e" providerId="ADAL" clId="{C1684334-F53A-56B6-A042-1A70E3898A3E}" dt="2026-04-24T16:06:55.185" v="1809"/>
          <ac:spMkLst>
            <pc:docMk/>
            <pc:sldMk cId="870914215" sldId="258"/>
            <ac:spMk id="19" creationId="{52CAC775-747C-D3D4-2DD1-F17E89AA3ECA}"/>
          </ac:spMkLst>
        </pc:spChg>
        <pc:spChg chg="mod ord">
          <ac:chgData name="Iqbal, Laiba" userId="8a5f7831-dee0-4e8a-bfc5-4eae5dc0d41e" providerId="ADAL" clId="{C1684334-F53A-56B6-A042-1A70E3898A3E}" dt="2026-04-24T16:06:55.185" v="1809"/>
          <ac:spMkLst>
            <pc:docMk/>
            <pc:sldMk cId="870914215" sldId="258"/>
            <ac:spMk id="20" creationId="{4DF179BD-7035-102D-0E1D-75B00386315C}"/>
          </ac:spMkLst>
        </pc:spChg>
        <pc:spChg chg="mod">
          <ac:chgData name="Iqbal, Laiba" userId="8a5f7831-dee0-4e8a-bfc5-4eae5dc0d41e" providerId="ADAL" clId="{C1684334-F53A-56B6-A042-1A70E3898A3E}" dt="2026-04-24T00:20:58.033" v="1773" actId="20577"/>
          <ac:spMkLst>
            <pc:docMk/>
            <pc:sldMk cId="870914215" sldId="258"/>
            <ac:spMk id="22" creationId="{0E02EDDE-86D4-D14F-C50C-1FD92DB96870}"/>
          </ac:spMkLst>
        </pc:spChg>
        <pc:spChg chg="mod">
          <ac:chgData name="Iqbal, Laiba" userId="8a5f7831-dee0-4e8a-bfc5-4eae5dc0d41e" providerId="ADAL" clId="{C1684334-F53A-56B6-A042-1A70E3898A3E}" dt="2026-04-24T00:17:02.703" v="1739" actId="1076"/>
          <ac:spMkLst>
            <pc:docMk/>
            <pc:sldMk cId="870914215" sldId="258"/>
            <ac:spMk id="23" creationId="{87ADB915-E1B1-C864-0A83-2134E122DD7A}"/>
          </ac:spMkLst>
        </pc:spChg>
        <pc:spChg chg="add mod">
          <ac:chgData name="Iqbal, Laiba" userId="8a5f7831-dee0-4e8a-bfc5-4eae5dc0d41e" providerId="ADAL" clId="{C1684334-F53A-56B6-A042-1A70E3898A3E}" dt="2026-04-24T00:19:56.735" v="1758" actId="1076"/>
          <ac:spMkLst>
            <pc:docMk/>
            <pc:sldMk cId="870914215" sldId="258"/>
            <ac:spMk id="25" creationId="{355F849C-CBF5-2593-AAC1-AC71C3262E03}"/>
          </ac:spMkLst>
        </pc:spChg>
        <pc:spChg chg="add mod ord">
          <ac:chgData name="Iqbal, Laiba" userId="8a5f7831-dee0-4e8a-bfc5-4eae5dc0d41e" providerId="ADAL" clId="{C1684334-F53A-56B6-A042-1A70E3898A3E}" dt="2026-04-24T16:06:55.185" v="1809"/>
          <ac:spMkLst>
            <pc:docMk/>
            <pc:sldMk cId="870914215" sldId="258"/>
            <ac:spMk id="27" creationId="{629C99C2-3E26-5EDA-4F6C-F5180A370136}"/>
          </ac:spMkLst>
        </pc:spChg>
        <pc:spChg chg="add mod">
          <ac:chgData name="Iqbal, Laiba" userId="8a5f7831-dee0-4e8a-bfc5-4eae5dc0d41e" providerId="ADAL" clId="{C1684334-F53A-56B6-A042-1A70E3898A3E}" dt="2026-04-24T00:07:28.007" v="1441" actId="1076"/>
          <ac:spMkLst>
            <pc:docMk/>
            <pc:sldMk cId="870914215" sldId="258"/>
            <ac:spMk id="29" creationId="{36E11961-715B-DA08-ED65-81A6FFF6D04C}"/>
          </ac:spMkLst>
        </pc:spChg>
        <pc:spChg chg="add">
          <ac:chgData name="Iqbal, Laiba" userId="8a5f7831-dee0-4e8a-bfc5-4eae5dc0d41e" providerId="ADAL" clId="{C1684334-F53A-56B6-A042-1A70E3898A3E}" dt="2026-04-24T15:40:36.543" v="1794" actId="34122"/>
          <ac:spMkLst>
            <pc:docMk/>
            <pc:sldMk cId="870914215" sldId="258"/>
            <ac:spMk id="37" creationId="{6E1EAAA7-9D16-41A0-9B99-0EA37624FE77}"/>
          </ac:spMkLst>
        </pc:spChg>
        <pc:spChg chg="mod ord">
          <ac:chgData name="Iqbal, Laiba" userId="8a5f7831-dee0-4e8a-bfc5-4eae5dc0d41e" providerId="ADAL" clId="{C1684334-F53A-56B6-A042-1A70E3898A3E}" dt="2026-04-24T16:06:55.185" v="1809"/>
          <ac:spMkLst>
            <pc:docMk/>
            <pc:sldMk cId="870914215" sldId="258"/>
            <ac:spMk id="39" creationId="{6FC0B977-5C35-499F-3F42-6C1BFA12AB34}"/>
          </ac:spMkLst>
        </pc:spChg>
        <pc:spChg chg="mod">
          <ac:chgData name="Iqbal, Laiba" userId="8a5f7831-dee0-4e8a-bfc5-4eae5dc0d41e" providerId="ADAL" clId="{C1684334-F53A-56B6-A042-1A70E3898A3E}" dt="2026-04-24T16:07:30.053" v="1817" actId="962"/>
          <ac:spMkLst>
            <pc:docMk/>
            <pc:sldMk cId="870914215" sldId="258"/>
            <ac:spMk id="40" creationId="{A685375E-BF07-212E-9181-FFBE0CDE84DA}"/>
          </ac:spMkLst>
        </pc:spChg>
        <pc:spChg chg="mod ord">
          <ac:chgData name="Iqbal, Laiba" userId="8a5f7831-dee0-4e8a-bfc5-4eae5dc0d41e" providerId="ADAL" clId="{C1684334-F53A-56B6-A042-1A70E3898A3E}" dt="2026-04-24T16:06:55.185" v="1809"/>
          <ac:spMkLst>
            <pc:docMk/>
            <pc:sldMk cId="870914215" sldId="258"/>
            <ac:spMk id="73" creationId="{A1BE419F-1150-D29A-736D-B81E87135D2A}"/>
          </ac:spMkLst>
        </pc:spChg>
        <pc:spChg chg="mod">
          <ac:chgData name="Iqbal, Laiba" userId="8a5f7831-dee0-4e8a-bfc5-4eae5dc0d41e" providerId="ADAL" clId="{C1684334-F53A-56B6-A042-1A70E3898A3E}" dt="2026-04-24T16:07:30.048" v="1816" actId="962"/>
          <ac:spMkLst>
            <pc:docMk/>
            <pc:sldMk cId="870914215" sldId="258"/>
            <ac:spMk id="1027" creationId="{7358B0A5-C9A9-2C7F-9BC4-4D555D6B1B2F}"/>
          </ac:spMkLst>
        </pc:spChg>
        <pc:picChg chg="mod">
          <ac:chgData name="Iqbal, Laiba" userId="8a5f7831-dee0-4e8a-bfc5-4eae5dc0d41e" providerId="ADAL" clId="{C1684334-F53A-56B6-A042-1A70E3898A3E}" dt="2026-04-24T15:40:40.853" v="1796" actId="962"/>
          <ac:picMkLst>
            <pc:docMk/>
            <pc:sldMk cId="870914215" sldId="258"/>
            <ac:picMk id="3" creationId="{F8C4BFDB-8EC7-885D-6CC0-87CE3F7F0692}"/>
          </ac:picMkLst>
        </pc:picChg>
        <pc:picChg chg="mod">
          <ac:chgData name="Iqbal, Laiba" userId="8a5f7831-dee0-4e8a-bfc5-4eae5dc0d41e" providerId="ADAL" clId="{C1684334-F53A-56B6-A042-1A70E3898A3E}" dt="2026-04-24T15:40:08.503" v="1783" actId="962"/>
          <ac:picMkLst>
            <pc:docMk/>
            <pc:sldMk cId="870914215" sldId="258"/>
            <ac:picMk id="4" creationId="{F8ADC4CA-77C1-5BA8-E908-0643FC217AA7}"/>
          </ac:picMkLst>
        </pc:picChg>
        <pc:picChg chg="mod">
          <ac:chgData name="Iqbal, Laiba" userId="8a5f7831-dee0-4e8a-bfc5-4eae5dc0d41e" providerId="ADAL" clId="{C1684334-F53A-56B6-A042-1A70E3898A3E}" dt="2026-04-24T15:40:55.120" v="1798" actId="962"/>
          <ac:picMkLst>
            <pc:docMk/>
            <pc:sldMk cId="870914215" sldId="258"/>
            <ac:picMk id="5" creationId="{45547AE6-C44E-502D-6263-DF3FB4F62915}"/>
          </ac:picMkLst>
        </pc:picChg>
        <pc:picChg chg="add del mod">
          <ac:chgData name="Iqbal, Laiba" userId="8a5f7831-dee0-4e8a-bfc5-4eae5dc0d41e" providerId="ADAL" clId="{C1684334-F53A-56B6-A042-1A70E3898A3E}" dt="2026-04-23T22:51:06.301" v="198" actId="478"/>
          <ac:picMkLst>
            <pc:docMk/>
            <pc:sldMk cId="870914215" sldId="258"/>
            <ac:picMk id="8" creationId="{9876F023-88ED-E663-E0F4-8217CB2093F7}"/>
          </ac:picMkLst>
        </pc:picChg>
        <pc:picChg chg="add mod modCrop">
          <ac:chgData name="Iqbal, Laiba" userId="8a5f7831-dee0-4e8a-bfc5-4eae5dc0d41e" providerId="ADAL" clId="{C1684334-F53A-56B6-A042-1A70E3898A3E}" dt="2026-04-24T16:05:59.935" v="1800" actId="962"/>
          <ac:picMkLst>
            <pc:docMk/>
            <pc:sldMk cId="870914215" sldId="258"/>
            <ac:picMk id="12" creationId="{CCA04027-8B00-3EA2-41EA-9543CA10E180}"/>
          </ac:picMkLst>
        </pc:picChg>
        <pc:picChg chg="add mod">
          <ac:chgData name="Iqbal, Laiba" userId="8a5f7831-dee0-4e8a-bfc5-4eae5dc0d41e" providerId="ADAL" clId="{C1684334-F53A-56B6-A042-1A70E3898A3E}" dt="2026-04-24T16:06:20.560" v="1804" actId="962"/>
          <ac:picMkLst>
            <pc:docMk/>
            <pc:sldMk cId="870914215" sldId="258"/>
            <ac:picMk id="14" creationId="{0B695701-AD79-F60F-4FC8-BC7D20044813}"/>
          </ac:picMkLst>
        </pc:picChg>
        <pc:picChg chg="add mod">
          <ac:chgData name="Iqbal, Laiba" userId="8a5f7831-dee0-4e8a-bfc5-4eae5dc0d41e" providerId="ADAL" clId="{C1684334-F53A-56B6-A042-1A70E3898A3E}" dt="2026-04-24T16:06:44.679" v="1808" actId="962"/>
          <ac:picMkLst>
            <pc:docMk/>
            <pc:sldMk cId="870914215" sldId="258"/>
            <ac:picMk id="21" creationId="{8E536FF2-BDD6-05CF-5EC9-6963B685CCCD}"/>
          </ac:picMkLst>
        </pc:picChg>
        <pc:picChg chg="mod">
          <ac:chgData name="Iqbal, Laiba" userId="8a5f7831-dee0-4e8a-bfc5-4eae5dc0d41e" providerId="ADAL" clId="{C1684334-F53A-56B6-A042-1A70E3898A3E}" dt="2026-04-24T15:40:31.337" v="1793" actId="962"/>
          <ac:picMkLst>
            <pc:docMk/>
            <pc:sldMk cId="870914215" sldId="258"/>
            <ac:picMk id="26" creationId="{8E111CFF-4C0E-6B85-00DC-02D116BB83E9}"/>
          </ac:picMkLst>
        </pc:picChg>
        <pc:inkChg chg="del">
          <ac:chgData name="Iqbal, Laiba" userId="8a5f7831-dee0-4e8a-bfc5-4eae5dc0d41e" providerId="ADAL" clId="{C1684334-F53A-56B6-A042-1A70E3898A3E}" dt="2026-04-24T15:40:36.543" v="1794" actId="34122"/>
          <ac:inkMkLst>
            <pc:docMk/>
            <pc:sldMk cId="870914215" sldId="258"/>
            <ac:inkMk id="28" creationId="{038F4BF8-1BF1-E88D-F062-2365901230EA}"/>
          </ac:inkMkLst>
        </pc:inkChg>
      </pc:sldChg>
    </pc:docChg>
  </pc:docChgLst>
  <pc:docChgLst>
    <pc:chgData name="Sclafani, Katherine E." userId="S::ksclaf@lsuhsc.edu::e15c91ff-8d13-4477-a124-c0d1a60c05fd" providerId="AD" clId="Web-{F0192C64-766B-7232-9351-B54AFFD0D7E5}"/>
    <pc:docChg chg="modSld">
      <pc:chgData name="Sclafani, Katherine E." userId="S::ksclaf@lsuhsc.edu::e15c91ff-8d13-4477-a124-c0d1a60c05fd" providerId="AD" clId="Web-{F0192C64-766B-7232-9351-B54AFFD0D7E5}" dt="2026-04-23T20:28:23.874" v="594" actId="1076"/>
      <pc:docMkLst>
        <pc:docMk/>
      </pc:docMkLst>
      <pc:sldChg chg="addSp delSp modSp">
        <pc:chgData name="Sclafani, Katherine E." userId="S::ksclaf@lsuhsc.edu::e15c91ff-8d13-4477-a124-c0d1a60c05fd" providerId="AD" clId="Web-{F0192C64-766B-7232-9351-B54AFFD0D7E5}" dt="2026-04-23T20:28:23.874" v="594" actId="1076"/>
        <pc:sldMkLst>
          <pc:docMk/>
          <pc:sldMk cId="870914215" sldId="258"/>
        </pc:sldMkLst>
        <pc:spChg chg="mod">
          <ac:chgData name="Sclafani, Katherine E." userId="S::ksclaf@lsuhsc.edu::e15c91ff-8d13-4477-a124-c0d1a60c05fd" providerId="AD" clId="Web-{F0192C64-766B-7232-9351-B54AFFD0D7E5}" dt="2026-04-23T20:23:46.121" v="521" actId="1076"/>
          <ac:spMkLst>
            <pc:docMk/>
            <pc:sldMk cId="870914215" sldId="258"/>
            <ac:spMk id="2" creationId="{E703A26F-EF4A-FBE8-458F-23547E8D2335}"/>
          </ac:spMkLst>
        </pc:spChg>
        <pc:spChg chg="mod">
          <ac:chgData name="Sclafani, Katherine E." userId="S::ksclaf@lsuhsc.edu::e15c91ff-8d13-4477-a124-c0d1a60c05fd" providerId="AD" clId="Web-{F0192C64-766B-7232-9351-B54AFFD0D7E5}" dt="2026-04-23T20:16:55.820" v="325" actId="20577"/>
          <ac:spMkLst>
            <pc:docMk/>
            <pc:sldMk cId="870914215" sldId="258"/>
            <ac:spMk id="9" creationId="{76D0DD92-6FBE-4771-3D20-1929253AD9DA}"/>
          </ac:spMkLst>
        </pc:spChg>
        <pc:spChg chg="mod">
          <ac:chgData name="Sclafani, Katherine E." userId="S::ksclaf@lsuhsc.edu::e15c91ff-8d13-4477-a124-c0d1a60c05fd" providerId="AD" clId="Web-{F0192C64-766B-7232-9351-B54AFFD0D7E5}" dt="2026-04-23T20:27:46.093" v="589" actId="20577"/>
          <ac:spMkLst>
            <pc:docMk/>
            <pc:sldMk cId="870914215" sldId="258"/>
            <ac:spMk id="11" creationId="{B60A6EAC-914B-D480-E80B-07B84F59D81E}"/>
          </ac:spMkLst>
        </pc:spChg>
        <pc:spChg chg="mod">
          <ac:chgData name="Sclafani, Katherine E." userId="S::ksclaf@lsuhsc.edu::e15c91ff-8d13-4477-a124-c0d1a60c05fd" providerId="AD" clId="Web-{F0192C64-766B-7232-9351-B54AFFD0D7E5}" dt="2026-04-23T20:23:32.418" v="519" actId="20577"/>
          <ac:spMkLst>
            <pc:docMk/>
            <pc:sldMk cId="870914215" sldId="258"/>
            <ac:spMk id="15" creationId="{4D976738-4A1A-5AC0-5650-BFDEC98BFD45}"/>
          </ac:spMkLst>
        </pc:spChg>
        <pc:spChg chg="mod">
          <ac:chgData name="Sclafani, Katherine E." userId="S::ksclaf@lsuhsc.edu::e15c91ff-8d13-4477-a124-c0d1a60c05fd" providerId="AD" clId="Web-{F0192C64-766B-7232-9351-B54AFFD0D7E5}" dt="2026-04-23T20:28:16.921" v="592" actId="14100"/>
          <ac:spMkLst>
            <pc:docMk/>
            <pc:sldMk cId="870914215" sldId="258"/>
            <ac:spMk id="22" creationId="{0E02EDDE-86D4-D14F-C50C-1FD92DB96870}"/>
          </ac:spMkLst>
        </pc:spChg>
        <pc:spChg chg="mod">
          <ac:chgData name="Sclafani, Katherine E." userId="S::ksclaf@lsuhsc.edu::e15c91ff-8d13-4477-a124-c0d1a60c05fd" providerId="AD" clId="Web-{F0192C64-766B-7232-9351-B54AFFD0D7E5}" dt="2026-04-23T20:23:50.558" v="522" actId="1076"/>
          <ac:spMkLst>
            <pc:docMk/>
            <pc:sldMk cId="870914215" sldId="258"/>
            <ac:spMk id="23" creationId="{87ADB915-E1B1-C864-0A83-2134E122DD7A}"/>
          </ac:spMkLst>
        </pc:spChg>
        <pc:spChg chg="mod">
          <ac:chgData name="Sclafani, Katherine E." userId="S::ksclaf@lsuhsc.edu::e15c91ff-8d13-4477-a124-c0d1a60c05fd" providerId="AD" clId="Web-{F0192C64-766B-7232-9351-B54AFFD0D7E5}" dt="2026-04-23T20:17:01.274" v="326" actId="1076"/>
          <ac:spMkLst>
            <pc:docMk/>
            <pc:sldMk cId="870914215" sldId="258"/>
            <ac:spMk id="24" creationId="{3C457349-5332-FECC-D7F6-1FC6F171B7A2}"/>
          </ac:spMkLst>
        </pc:spChg>
        <pc:spChg chg="mod">
          <ac:chgData name="Sclafani, Katherine E." userId="S::ksclaf@lsuhsc.edu::e15c91ff-8d13-4477-a124-c0d1a60c05fd" providerId="AD" clId="Web-{F0192C64-766B-7232-9351-B54AFFD0D7E5}" dt="2026-04-23T20:28:10.046" v="590" actId="1076"/>
          <ac:spMkLst>
            <pc:docMk/>
            <pc:sldMk cId="870914215" sldId="258"/>
            <ac:spMk id="39" creationId="{6FC0B977-5C35-499F-3F42-6C1BFA12AB34}"/>
          </ac:spMkLst>
        </pc:spChg>
        <pc:spChg chg="mod">
          <ac:chgData name="Sclafani, Katherine E." userId="S::ksclaf@lsuhsc.edu::e15c91ff-8d13-4477-a124-c0d1a60c05fd" providerId="AD" clId="Web-{F0192C64-766B-7232-9351-B54AFFD0D7E5}" dt="2026-04-23T20:17:38.243" v="341" actId="20577"/>
          <ac:spMkLst>
            <pc:docMk/>
            <pc:sldMk cId="870914215" sldId="258"/>
            <ac:spMk id="73" creationId="{A1BE419F-1150-D29A-736D-B81E87135D2A}"/>
          </ac:spMkLst>
        </pc:spChg>
        <pc:picChg chg="add mod">
          <ac:chgData name="Sclafani, Katherine E." userId="S::ksclaf@lsuhsc.edu::e15c91ff-8d13-4477-a124-c0d1a60c05fd" providerId="AD" clId="Web-{F0192C64-766B-7232-9351-B54AFFD0D7E5}" dt="2026-04-23T20:28:23.874" v="594" actId="1076"/>
          <ac:picMkLst>
            <pc:docMk/>
            <pc:sldMk cId="870914215" sldId="258"/>
            <ac:picMk id="3" creationId="{F8C4BFDB-8EC7-885D-6CC0-87CE3F7F0692}"/>
          </ac:picMkLst>
        </pc:picChg>
        <pc:picChg chg="add mod">
          <ac:chgData name="Sclafani, Katherine E." userId="S::ksclaf@lsuhsc.edu::e15c91ff-8d13-4477-a124-c0d1a60c05fd" providerId="AD" clId="Web-{F0192C64-766B-7232-9351-B54AFFD0D7E5}" dt="2026-04-23T20:28:20.530" v="593" actId="1076"/>
          <ac:picMkLst>
            <pc:docMk/>
            <pc:sldMk cId="870914215" sldId="258"/>
            <ac:picMk id="5" creationId="{45547AE6-C44E-502D-6263-DF3FB4F62915}"/>
          </ac:picMkLst>
        </pc:picChg>
        <pc:cxnChg chg="del">
          <ac:chgData name="Sclafani, Katherine E." userId="S::ksclaf@lsuhsc.edu::e15c91ff-8d13-4477-a124-c0d1a60c05fd" providerId="AD" clId="Web-{F0192C64-766B-7232-9351-B54AFFD0D7E5}" dt="2026-04-23T20:05:55.469" v="2"/>
          <ac:cxnSpMkLst>
            <pc:docMk/>
            <pc:sldMk cId="870914215" sldId="258"/>
            <ac:cxnSpMk id="32" creationId="{DEF98D9D-9133-2CB2-8CC3-B48D0AF1E843}"/>
          </ac:cxnSpMkLst>
        </pc:cxnChg>
        <pc:cxnChg chg="del">
          <ac:chgData name="Sclafani, Katherine E." userId="S::ksclaf@lsuhsc.edu::e15c91ff-8d13-4477-a124-c0d1a60c05fd" providerId="AD" clId="Web-{F0192C64-766B-7232-9351-B54AFFD0D7E5}" dt="2026-04-23T20:05:56.688" v="3"/>
          <ac:cxnSpMkLst>
            <pc:docMk/>
            <pc:sldMk cId="870914215" sldId="258"/>
            <ac:cxnSpMk id="34" creationId="{4858E1DD-FEDF-AE08-05DF-231C7C024402}"/>
          </ac:cxnSpMkLst>
        </pc:cxnChg>
        <pc:cxnChg chg="del">
          <ac:chgData name="Sclafani, Katherine E." userId="S::ksclaf@lsuhsc.edu::e15c91ff-8d13-4477-a124-c0d1a60c05fd" providerId="AD" clId="Web-{F0192C64-766B-7232-9351-B54AFFD0D7E5}" dt="2026-04-23T20:05:58.047" v="4"/>
          <ac:cxnSpMkLst>
            <pc:docMk/>
            <pc:sldMk cId="870914215" sldId="258"/>
            <ac:cxnSpMk id="43" creationId="{D6F1D7FE-8AED-65FE-A42E-15B342DCD181}"/>
          </ac:cxnSpMkLst>
        </pc:cxnChg>
      </pc:sldChg>
    </pc:docChg>
  </pc:docChgLst>
  <pc:docChgLst>
    <pc:chgData name="Sclafani, Katherine E." userId="S::ksclaf@lsuhsc.edu::e15c91ff-8d13-4477-a124-c0d1a60c05fd" providerId="AD" clId="Web-{ABD74525-A11A-2A0C-C9B7-420E94DB1A7C}"/>
    <pc:docChg chg="modSld">
      <pc:chgData name="Sclafani, Katherine E." userId="S::ksclaf@lsuhsc.edu::e15c91ff-8d13-4477-a124-c0d1a60c05fd" providerId="AD" clId="Web-{ABD74525-A11A-2A0C-C9B7-420E94DB1A7C}" dt="2026-04-10T14:14:46.809" v="303" actId="20577"/>
      <pc:docMkLst>
        <pc:docMk/>
      </pc:docMkLst>
      <pc:sldChg chg="modSp">
        <pc:chgData name="Sclafani, Katherine E." userId="S::ksclaf@lsuhsc.edu::e15c91ff-8d13-4477-a124-c0d1a60c05fd" providerId="AD" clId="Web-{ABD74525-A11A-2A0C-C9B7-420E94DB1A7C}" dt="2026-04-10T14:14:46.809" v="303" actId="20577"/>
        <pc:sldMkLst>
          <pc:docMk/>
          <pc:sldMk cId="870914215" sldId="258"/>
        </pc:sldMkLst>
        <pc:spChg chg="mod">
          <ac:chgData name="Sclafani, Katherine E." userId="S::ksclaf@lsuhsc.edu::e15c91ff-8d13-4477-a124-c0d1a60c05fd" providerId="AD" clId="Web-{ABD74525-A11A-2A0C-C9B7-420E94DB1A7C}" dt="2026-04-10T02:11:25.662" v="283" actId="1076"/>
          <ac:spMkLst>
            <pc:docMk/>
            <pc:sldMk cId="870914215" sldId="258"/>
            <ac:spMk id="2" creationId="{E703A26F-EF4A-FBE8-458F-23547E8D2335}"/>
          </ac:spMkLst>
        </pc:spChg>
        <pc:spChg chg="mod">
          <ac:chgData name="Sclafani, Katherine E." userId="S::ksclaf@lsuhsc.edu::e15c91ff-8d13-4477-a124-c0d1a60c05fd" providerId="AD" clId="Web-{ABD74525-A11A-2A0C-C9B7-420E94DB1A7C}" dt="2026-04-10T14:14:31.012" v="300" actId="20577"/>
          <ac:spMkLst>
            <pc:docMk/>
            <pc:sldMk cId="870914215" sldId="258"/>
            <ac:spMk id="9" creationId="{76D0DD92-6FBE-4771-3D20-1929253AD9DA}"/>
          </ac:spMkLst>
        </pc:spChg>
        <pc:spChg chg="mod">
          <ac:chgData name="Sclafani, Katherine E." userId="S::ksclaf@lsuhsc.edu::e15c91ff-8d13-4477-a124-c0d1a60c05fd" providerId="AD" clId="Web-{ABD74525-A11A-2A0C-C9B7-420E94DB1A7C}" dt="2026-04-10T02:01:50.020" v="57" actId="20577"/>
          <ac:spMkLst>
            <pc:docMk/>
            <pc:sldMk cId="870914215" sldId="258"/>
            <ac:spMk id="11" creationId="{B60A6EAC-914B-D480-E80B-07B84F59D81E}"/>
          </ac:spMkLst>
        </pc:spChg>
        <pc:spChg chg="mod">
          <ac:chgData name="Sclafani, Katherine E." userId="S::ksclaf@lsuhsc.edu::e15c91ff-8d13-4477-a124-c0d1a60c05fd" providerId="AD" clId="Web-{ABD74525-A11A-2A0C-C9B7-420E94DB1A7C}" dt="2026-04-10T14:14:36.871" v="302" actId="20577"/>
          <ac:spMkLst>
            <pc:docMk/>
            <pc:sldMk cId="870914215" sldId="258"/>
            <ac:spMk id="15" creationId="{4D976738-4A1A-5AC0-5650-BFDEC98BFD45}"/>
          </ac:spMkLst>
        </pc:spChg>
        <pc:spChg chg="mod">
          <ac:chgData name="Sclafani, Katherine E." userId="S::ksclaf@lsuhsc.edu::e15c91ff-8d13-4477-a124-c0d1a60c05fd" providerId="AD" clId="Web-{ABD74525-A11A-2A0C-C9B7-420E94DB1A7C}" dt="2026-04-10T02:11:40.912" v="286" actId="20577"/>
          <ac:spMkLst>
            <pc:docMk/>
            <pc:sldMk cId="870914215" sldId="258"/>
            <ac:spMk id="20" creationId="{4DF179BD-7035-102D-0E1D-75B00386315C}"/>
          </ac:spMkLst>
        </pc:spChg>
        <pc:spChg chg="mod">
          <ac:chgData name="Sclafani, Katherine E." userId="S::ksclaf@lsuhsc.edu::e15c91ff-8d13-4477-a124-c0d1a60c05fd" providerId="AD" clId="Web-{ABD74525-A11A-2A0C-C9B7-420E94DB1A7C}" dt="2026-04-10T02:11:56.006" v="293" actId="20577"/>
          <ac:spMkLst>
            <pc:docMk/>
            <pc:sldMk cId="870914215" sldId="258"/>
            <ac:spMk id="22" creationId="{0E02EDDE-86D4-D14F-C50C-1FD92DB96870}"/>
          </ac:spMkLst>
        </pc:spChg>
        <pc:spChg chg="mod">
          <ac:chgData name="Sclafani, Katherine E." userId="S::ksclaf@lsuhsc.edu::e15c91ff-8d13-4477-a124-c0d1a60c05fd" providerId="AD" clId="Web-{ABD74525-A11A-2A0C-C9B7-420E94DB1A7C}" dt="2026-04-10T02:11:49.366" v="290" actId="20577"/>
          <ac:spMkLst>
            <pc:docMk/>
            <pc:sldMk cId="870914215" sldId="258"/>
            <ac:spMk id="39" creationId="{6FC0B977-5C35-499F-3F42-6C1BFA12AB34}"/>
          </ac:spMkLst>
        </pc:spChg>
        <pc:spChg chg="mod">
          <ac:chgData name="Sclafani, Katherine E." userId="S::ksclaf@lsuhsc.edu::e15c91ff-8d13-4477-a124-c0d1a60c05fd" providerId="AD" clId="Web-{ABD74525-A11A-2A0C-C9B7-420E94DB1A7C}" dt="2026-04-10T14:14:46.809" v="303" actId="20577"/>
          <ac:spMkLst>
            <pc:docMk/>
            <pc:sldMk cId="870914215" sldId="258"/>
            <ac:spMk id="73" creationId="{A1BE419F-1150-D29A-736D-B81E87135D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57" kern="1200">
        <a:solidFill>
          <a:schemeClr val="tx1"/>
        </a:solidFill>
        <a:latin typeface="Times New Roman" charset="0"/>
        <a:ea typeface="+mn-ea"/>
        <a:cs typeface="+mn-cs"/>
      </a:defRPr>
    </a:lvl1pPr>
    <a:lvl2pPr marL="490982" algn="l" rtl="0" eaLnBrk="0" fontAlgn="base" hangingPunct="0">
      <a:spcBef>
        <a:spcPct val="30000"/>
      </a:spcBef>
      <a:spcAft>
        <a:spcPct val="0"/>
      </a:spcAft>
      <a:defRPr sz="1257" kern="1200">
        <a:solidFill>
          <a:schemeClr val="tx1"/>
        </a:solidFill>
        <a:latin typeface="Times New Roman" charset="0"/>
        <a:ea typeface="+mn-ea"/>
        <a:cs typeface="+mn-cs"/>
      </a:defRPr>
    </a:lvl2pPr>
    <a:lvl3pPr marL="981965" algn="l" rtl="0" eaLnBrk="0" fontAlgn="base" hangingPunct="0">
      <a:spcBef>
        <a:spcPct val="30000"/>
      </a:spcBef>
      <a:spcAft>
        <a:spcPct val="0"/>
      </a:spcAft>
      <a:defRPr sz="1257" kern="1200">
        <a:solidFill>
          <a:schemeClr val="tx1"/>
        </a:solidFill>
        <a:latin typeface="Times New Roman" charset="0"/>
        <a:ea typeface="+mn-ea"/>
        <a:cs typeface="+mn-cs"/>
      </a:defRPr>
    </a:lvl3pPr>
    <a:lvl4pPr marL="1472947" algn="l" rtl="0" eaLnBrk="0" fontAlgn="base" hangingPunct="0">
      <a:spcBef>
        <a:spcPct val="30000"/>
      </a:spcBef>
      <a:spcAft>
        <a:spcPct val="0"/>
      </a:spcAft>
      <a:defRPr sz="1257" kern="1200">
        <a:solidFill>
          <a:schemeClr val="tx1"/>
        </a:solidFill>
        <a:latin typeface="Times New Roman" charset="0"/>
        <a:ea typeface="+mn-ea"/>
        <a:cs typeface="+mn-cs"/>
      </a:defRPr>
    </a:lvl4pPr>
    <a:lvl5pPr marL="1963928" algn="l" rtl="0" eaLnBrk="0" fontAlgn="base" hangingPunct="0">
      <a:spcBef>
        <a:spcPct val="30000"/>
      </a:spcBef>
      <a:spcAft>
        <a:spcPct val="0"/>
      </a:spcAft>
      <a:defRPr sz="1257" kern="1200">
        <a:solidFill>
          <a:schemeClr val="tx1"/>
        </a:solidFill>
        <a:latin typeface="Times New Roman" charset="0"/>
        <a:ea typeface="+mn-ea"/>
        <a:cs typeface="+mn-cs"/>
      </a:defRPr>
    </a:lvl5pPr>
    <a:lvl6pPr marL="2454910" algn="l" defTabSz="981965" rtl="0" eaLnBrk="1" latinLnBrk="0" hangingPunct="1">
      <a:defRPr sz="1257" kern="1200">
        <a:solidFill>
          <a:schemeClr val="tx1"/>
        </a:solidFill>
        <a:latin typeface="+mn-lt"/>
        <a:ea typeface="+mn-ea"/>
        <a:cs typeface="+mn-cs"/>
      </a:defRPr>
    </a:lvl6pPr>
    <a:lvl7pPr marL="2945893" algn="l" defTabSz="981965" rtl="0" eaLnBrk="1" latinLnBrk="0" hangingPunct="1">
      <a:defRPr sz="1257" kern="1200">
        <a:solidFill>
          <a:schemeClr val="tx1"/>
        </a:solidFill>
        <a:latin typeface="+mn-lt"/>
        <a:ea typeface="+mn-ea"/>
        <a:cs typeface="+mn-cs"/>
      </a:defRPr>
    </a:lvl7pPr>
    <a:lvl8pPr marL="3436875" algn="l" defTabSz="981965" rtl="0" eaLnBrk="1" latinLnBrk="0" hangingPunct="1">
      <a:defRPr sz="1257" kern="1200">
        <a:solidFill>
          <a:schemeClr val="tx1"/>
        </a:solidFill>
        <a:latin typeface="+mn-lt"/>
        <a:ea typeface="+mn-ea"/>
        <a:cs typeface="+mn-cs"/>
      </a:defRPr>
    </a:lvl8pPr>
    <a:lvl9pPr marL="3927857" algn="l" defTabSz="981965" rtl="0" eaLnBrk="1" latinLnBrk="0" hangingPunct="1">
      <a:defRPr sz="12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448C2-A5F7-ED30-E7A1-7979B89CAA52}"/>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C1FF95B3-ADD1-B31A-6944-B1352F6CBC4F}"/>
              </a:ext>
            </a:extLst>
          </p:cNvPr>
          <p:cNvSpPr>
            <a:spLocks noGrp="1" noRot="1" noChangeAspect="1" noChangeArrowheads="1" noTextEdit="1"/>
          </p:cNvSpPr>
          <p:nvPr>
            <p:ph type="sldImg"/>
          </p:nvPr>
        </p:nvSpPr>
        <p:spPr bwMode="auto">
          <a:xfrm>
            <a:off x="3073400" y="492125"/>
            <a:ext cx="3106738" cy="2614613"/>
          </a:xfrm>
          <a:prstGeom prst="rect">
            <a:avLst/>
          </a:prstGeom>
          <a:noFill/>
          <a:ln w="12700">
            <a:solidFill>
              <a:srgbClr val="000000"/>
            </a:solidFill>
            <a:miter lim="800000"/>
            <a:headEnd/>
            <a:tailEnd/>
          </a:ln>
        </p:spPr>
      </p:sp>
      <p:sp>
        <p:nvSpPr>
          <p:cNvPr id="3075" name="Rectangle 3">
            <a:extLst>
              <a:ext uri="{FF2B5EF4-FFF2-40B4-BE49-F238E27FC236}">
                <a16:creationId xmlns:a16="http://schemas.microsoft.com/office/drawing/2014/main" id="{FA7F356A-6B22-8432-BC7C-12ED0508A299}"/>
              </a:ext>
            </a:extLst>
          </p:cNvPr>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a:latin typeface="Times New Roman" pitchFamily="18" charset="0"/>
            </a:endParaRPr>
          </a:p>
        </p:txBody>
      </p:sp>
    </p:spTree>
    <p:extLst>
      <p:ext uri="{BB962C8B-B14F-4D97-AF65-F5344CB8AC3E}">
        <p14:creationId xmlns:p14="http://schemas.microsoft.com/office/powerpoint/2010/main" val="300103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510665"/>
            <a:ext cx="34198560" cy="7251565"/>
          </a:xfrm>
        </p:spPr>
        <p:txBody>
          <a:bodyPr/>
          <a:lstStyle/>
          <a:p>
            <a:r>
              <a:rPr lang="en-US"/>
              <a:t>Click to edit Master title style</a:t>
            </a:r>
          </a:p>
        </p:txBody>
      </p:sp>
      <p:sp>
        <p:nvSpPr>
          <p:cNvPr id="3" name="Subtitle 2"/>
          <p:cNvSpPr>
            <a:spLocks noGrp="1"/>
          </p:cNvSpPr>
          <p:nvPr>
            <p:ph type="subTitle" idx="1"/>
          </p:nvPr>
        </p:nvSpPr>
        <p:spPr>
          <a:xfrm>
            <a:off x="6035040" y="19171920"/>
            <a:ext cx="28163520" cy="8646160"/>
          </a:xfrm>
        </p:spPr>
        <p:txBody>
          <a:bodyPr/>
          <a:lstStyle>
            <a:lvl1pPr marL="0" indent="0" algn="ctr">
              <a:buNone/>
              <a:defRPr/>
            </a:lvl1pPr>
            <a:lvl2pPr marL="426641" indent="0" algn="ctr">
              <a:buNone/>
              <a:defRPr/>
            </a:lvl2pPr>
            <a:lvl3pPr marL="853281" indent="0" algn="ctr">
              <a:buNone/>
              <a:defRPr/>
            </a:lvl3pPr>
            <a:lvl4pPr marL="1279922" indent="0" algn="ctr">
              <a:buNone/>
              <a:defRPr/>
            </a:lvl4pPr>
            <a:lvl5pPr marL="1706557" indent="0" algn="ctr">
              <a:buNone/>
              <a:defRPr/>
            </a:lvl5pPr>
            <a:lvl6pPr marL="2133199" indent="0" algn="ctr">
              <a:buNone/>
              <a:defRPr/>
            </a:lvl6pPr>
            <a:lvl7pPr marL="2559839" indent="0" algn="ctr">
              <a:buNone/>
              <a:defRPr/>
            </a:lvl7pPr>
            <a:lvl8pPr marL="2986481" indent="0" algn="ctr">
              <a:buNone/>
              <a:defRPr/>
            </a:lvl8pPr>
            <a:lvl9pPr marL="341311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25" y="40286"/>
            <a:ext cx="9146539" cy="300333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62" y="40286"/>
            <a:ext cx="27320241" cy="300333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30" y="40285"/>
            <a:ext cx="31048960" cy="3494042"/>
          </a:xfrm>
        </p:spPr>
        <p:txBody>
          <a:bodyPr/>
          <a:lstStyle/>
          <a:p>
            <a:r>
              <a:rPr lang="en-US"/>
              <a:t>Click to edit Master title style</a:t>
            </a:r>
          </a:p>
        </p:txBody>
      </p:sp>
      <p:sp>
        <p:nvSpPr>
          <p:cNvPr id="3" name="Text Placeholder 2"/>
          <p:cNvSpPr>
            <a:spLocks noGrp="1"/>
          </p:cNvSpPr>
          <p:nvPr>
            <p:ph type="body" sz="half" idx="1"/>
          </p:nvPr>
        </p:nvSpPr>
        <p:spPr>
          <a:xfrm>
            <a:off x="1822457" y="5559930"/>
            <a:ext cx="18233389" cy="24513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5" y="5559925"/>
            <a:ext cx="18233390" cy="121754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5" y="17896486"/>
            <a:ext cx="18233390" cy="1217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1" y="21741266"/>
            <a:ext cx="34198560" cy="6719570"/>
          </a:xfrm>
        </p:spPr>
        <p:txBody>
          <a:bodyPr anchor="t"/>
          <a:lstStyle>
            <a:lvl1pPr algn="l">
              <a:defRPr sz="3773" b="1" cap="all"/>
            </a:lvl1pPr>
          </a:lstStyle>
          <a:p>
            <a:r>
              <a:rPr lang="en-US"/>
              <a:t>Click to edit Master title style</a:t>
            </a:r>
          </a:p>
        </p:txBody>
      </p:sp>
      <p:sp>
        <p:nvSpPr>
          <p:cNvPr id="3" name="Text Placeholder 2"/>
          <p:cNvSpPr>
            <a:spLocks noGrp="1"/>
          </p:cNvSpPr>
          <p:nvPr>
            <p:ph type="body" idx="1"/>
          </p:nvPr>
        </p:nvSpPr>
        <p:spPr>
          <a:xfrm>
            <a:off x="3178811" y="14340343"/>
            <a:ext cx="34198560" cy="7400925"/>
          </a:xfrm>
        </p:spPr>
        <p:txBody>
          <a:bodyPr anchor="b"/>
          <a:lstStyle>
            <a:lvl1pPr marL="0" indent="0">
              <a:buNone/>
              <a:defRPr sz="1887"/>
            </a:lvl1pPr>
            <a:lvl2pPr marL="426641" indent="0">
              <a:buNone/>
              <a:defRPr sz="1689"/>
            </a:lvl2pPr>
            <a:lvl3pPr marL="853281" indent="0">
              <a:buNone/>
              <a:defRPr sz="1491"/>
            </a:lvl3pPr>
            <a:lvl4pPr marL="1279922" indent="0">
              <a:buNone/>
              <a:defRPr sz="1292"/>
            </a:lvl4pPr>
            <a:lvl5pPr marL="1706557" indent="0">
              <a:buNone/>
              <a:defRPr sz="1292"/>
            </a:lvl5pPr>
            <a:lvl6pPr marL="2133199" indent="0">
              <a:buNone/>
              <a:defRPr sz="1292"/>
            </a:lvl6pPr>
            <a:lvl7pPr marL="2559839" indent="0">
              <a:buNone/>
              <a:defRPr sz="1292"/>
            </a:lvl7pPr>
            <a:lvl8pPr marL="2986481" indent="0">
              <a:buNone/>
              <a:defRPr sz="1292"/>
            </a:lvl8pPr>
            <a:lvl9pPr marL="3413119" indent="0">
              <a:buNone/>
              <a:defRPr sz="12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7" y="5559930"/>
            <a:ext cx="18233389" cy="24513675"/>
          </a:xfrm>
        </p:spPr>
        <p:txBody>
          <a:bodyPr/>
          <a:lstStyle>
            <a:lvl1pPr>
              <a:defRPr sz="2583"/>
            </a:lvl1pPr>
            <a:lvl2pPr>
              <a:defRPr sz="2284"/>
            </a:lvl2pPr>
            <a:lvl3pPr>
              <a:defRPr sz="1887"/>
            </a:lvl3pPr>
            <a:lvl4pPr>
              <a:defRPr sz="1689"/>
            </a:lvl4pPr>
            <a:lvl5pPr>
              <a:defRPr sz="1689"/>
            </a:lvl5pPr>
            <a:lvl6pPr>
              <a:defRPr sz="1689"/>
            </a:lvl6pPr>
            <a:lvl7pPr>
              <a:defRPr sz="1689"/>
            </a:lvl7pPr>
            <a:lvl8pPr>
              <a:defRPr sz="1689"/>
            </a:lvl8pPr>
            <a:lvl9pPr>
              <a:defRPr sz="16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5" y="5559930"/>
            <a:ext cx="18233390" cy="24513675"/>
          </a:xfrm>
        </p:spPr>
        <p:txBody>
          <a:bodyPr/>
          <a:lstStyle>
            <a:lvl1pPr>
              <a:defRPr sz="2583"/>
            </a:lvl1pPr>
            <a:lvl2pPr>
              <a:defRPr sz="2284"/>
            </a:lvl2pPr>
            <a:lvl3pPr>
              <a:defRPr sz="1887"/>
            </a:lvl3pPr>
            <a:lvl4pPr>
              <a:defRPr sz="1689"/>
            </a:lvl4pPr>
            <a:lvl5pPr>
              <a:defRPr sz="1689"/>
            </a:lvl5pPr>
            <a:lvl6pPr>
              <a:defRPr sz="1689"/>
            </a:lvl6pPr>
            <a:lvl7pPr>
              <a:defRPr sz="1689"/>
            </a:lvl7pPr>
            <a:lvl8pPr>
              <a:defRPr sz="1689"/>
            </a:lvl8pPr>
            <a:lvl9pPr>
              <a:defRPr sz="16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54320"/>
            <a:ext cx="36210240" cy="5638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5" y="7573791"/>
            <a:ext cx="17777460" cy="3155044"/>
          </a:xfrm>
        </p:spPr>
        <p:txBody>
          <a:bodyPr anchor="b"/>
          <a:lstStyle>
            <a:lvl1pPr marL="0" indent="0">
              <a:buNone/>
              <a:defRPr sz="2284" b="1"/>
            </a:lvl1pPr>
            <a:lvl2pPr marL="426641" indent="0">
              <a:buNone/>
              <a:defRPr sz="1887" b="1"/>
            </a:lvl2pPr>
            <a:lvl3pPr marL="853281" indent="0">
              <a:buNone/>
              <a:defRPr sz="1689" b="1"/>
            </a:lvl3pPr>
            <a:lvl4pPr marL="1279922" indent="0">
              <a:buNone/>
              <a:defRPr sz="1491" b="1"/>
            </a:lvl4pPr>
            <a:lvl5pPr marL="1706557" indent="0">
              <a:buNone/>
              <a:defRPr sz="1491" b="1"/>
            </a:lvl5pPr>
            <a:lvl6pPr marL="2133199" indent="0">
              <a:buNone/>
              <a:defRPr sz="1491" b="1"/>
            </a:lvl6pPr>
            <a:lvl7pPr marL="2559839" indent="0">
              <a:buNone/>
              <a:defRPr sz="1491" b="1"/>
            </a:lvl7pPr>
            <a:lvl8pPr marL="2986481" indent="0">
              <a:buNone/>
              <a:defRPr sz="1491" b="1"/>
            </a:lvl8pPr>
            <a:lvl9pPr marL="3413119" indent="0">
              <a:buNone/>
              <a:defRPr sz="1491" b="1"/>
            </a:lvl9pPr>
          </a:lstStyle>
          <a:p>
            <a:pPr lvl="0"/>
            <a:r>
              <a:rPr lang="en-US"/>
              <a:t>Click to edit Master text styles</a:t>
            </a:r>
          </a:p>
        </p:txBody>
      </p:sp>
      <p:sp>
        <p:nvSpPr>
          <p:cNvPr id="4" name="Content Placeholder 3"/>
          <p:cNvSpPr>
            <a:spLocks noGrp="1"/>
          </p:cNvSpPr>
          <p:nvPr>
            <p:ph sz="half" idx="2"/>
          </p:nvPr>
        </p:nvSpPr>
        <p:spPr>
          <a:xfrm>
            <a:off x="2011685" y="10728830"/>
            <a:ext cx="17777460" cy="19494137"/>
          </a:xfrm>
        </p:spPr>
        <p:txBody>
          <a:bodyPr/>
          <a:lstStyle>
            <a:lvl1pPr>
              <a:defRPr sz="2284"/>
            </a:lvl1pPr>
            <a:lvl2pPr>
              <a:defRPr sz="1887"/>
            </a:lvl2pPr>
            <a:lvl3pPr>
              <a:defRPr sz="1689"/>
            </a:lvl3pPr>
            <a:lvl4pPr>
              <a:defRPr sz="1491"/>
            </a:lvl4pPr>
            <a:lvl5pPr>
              <a:defRPr sz="1491"/>
            </a:lvl5pPr>
            <a:lvl6pPr>
              <a:defRPr sz="1491"/>
            </a:lvl6pPr>
            <a:lvl7pPr>
              <a:defRPr sz="1491"/>
            </a:lvl7pPr>
            <a:lvl8pPr>
              <a:defRPr sz="1491"/>
            </a:lvl8pPr>
            <a:lvl9pPr>
              <a:defRPr sz="14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6" y="7573791"/>
            <a:ext cx="17783811" cy="3155044"/>
          </a:xfrm>
        </p:spPr>
        <p:txBody>
          <a:bodyPr anchor="b"/>
          <a:lstStyle>
            <a:lvl1pPr marL="0" indent="0">
              <a:buNone/>
              <a:defRPr sz="2284" b="1"/>
            </a:lvl1pPr>
            <a:lvl2pPr marL="426641" indent="0">
              <a:buNone/>
              <a:defRPr sz="1887" b="1"/>
            </a:lvl2pPr>
            <a:lvl3pPr marL="853281" indent="0">
              <a:buNone/>
              <a:defRPr sz="1689" b="1"/>
            </a:lvl3pPr>
            <a:lvl4pPr marL="1279922" indent="0">
              <a:buNone/>
              <a:defRPr sz="1491" b="1"/>
            </a:lvl4pPr>
            <a:lvl5pPr marL="1706557" indent="0">
              <a:buNone/>
              <a:defRPr sz="1491" b="1"/>
            </a:lvl5pPr>
            <a:lvl6pPr marL="2133199" indent="0">
              <a:buNone/>
              <a:defRPr sz="1491" b="1"/>
            </a:lvl6pPr>
            <a:lvl7pPr marL="2559839" indent="0">
              <a:buNone/>
              <a:defRPr sz="1491" b="1"/>
            </a:lvl7pPr>
            <a:lvl8pPr marL="2986481" indent="0">
              <a:buNone/>
              <a:defRPr sz="1491" b="1"/>
            </a:lvl8pPr>
            <a:lvl9pPr marL="3413119" indent="0">
              <a:buNone/>
              <a:defRPr sz="1491" b="1"/>
            </a:lvl9pPr>
          </a:lstStyle>
          <a:p>
            <a:pPr lvl="0"/>
            <a:r>
              <a:rPr lang="en-US"/>
              <a:t>Click to edit Master text styles</a:t>
            </a:r>
          </a:p>
        </p:txBody>
      </p:sp>
      <p:sp>
        <p:nvSpPr>
          <p:cNvPr id="6" name="Content Placeholder 5"/>
          <p:cNvSpPr>
            <a:spLocks noGrp="1"/>
          </p:cNvSpPr>
          <p:nvPr>
            <p:ph sz="quarter" idx="4"/>
          </p:nvPr>
        </p:nvSpPr>
        <p:spPr>
          <a:xfrm>
            <a:off x="20438116" y="10728830"/>
            <a:ext cx="17783811" cy="19494137"/>
          </a:xfrm>
        </p:spPr>
        <p:txBody>
          <a:bodyPr/>
          <a:lstStyle>
            <a:lvl1pPr>
              <a:defRPr sz="2284"/>
            </a:lvl1pPr>
            <a:lvl2pPr>
              <a:defRPr sz="1887"/>
            </a:lvl2pPr>
            <a:lvl3pPr>
              <a:defRPr sz="1689"/>
            </a:lvl3pPr>
            <a:lvl4pPr>
              <a:defRPr sz="1491"/>
            </a:lvl4pPr>
            <a:lvl5pPr>
              <a:defRPr sz="1491"/>
            </a:lvl5pPr>
            <a:lvl6pPr>
              <a:defRPr sz="1491"/>
            </a:lvl6pPr>
            <a:lvl7pPr>
              <a:defRPr sz="1491"/>
            </a:lvl7pPr>
            <a:lvl8pPr>
              <a:defRPr sz="1491"/>
            </a:lvl8pPr>
            <a:lvl9pPr>
              <a:defRPr sz="14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94" y="1347606"/>
            <a:ext cx="13237211" cy="5732780"/>
          </a:xfrm>
        </p:spPr>
        <p:txBody>
          <a:bodyPr anchor="b"/>
          <a:lstStyle>
            <a:lvl1pPr algn="l">
              <a:defRPr sz="1887" b="1"/>
            </a:lvl1pPr>
          </a:lstStyle>
          <a:p>
            <a:r>
              <a:rPr lang="en-US"/>
              <a:t>Click to edit Master title style</a:t>
            </a:r>
          </a:p>
        </p:txBody>
      </p:sp>
      <p:sp>
        <p:nvSpPr>
          <p:cNvPr id="3" name="Content Placeholder 2"/>
          <p:cNvSpPr>
            <a:spLocks noGrp="1"/>
          </p:cNvSpPr>
          <p:nvPr>
            <p:ph idx="1"/>
          </p:nvPr>
        </p:nvSpPr>
        <p:spPr>
          <a:xfrm>
            <a:off x="15730221" y="1347608"/>
            <a:ext cx="22491700" cy="28875355"/>
          </a:xfrm>
        </p:spPr>
        <p:txBody>
          <a:bodyPr/>
          <a:lstStyle>
            <a:lvl1pPr>
              <a:defRPr sz="2979"/>
            </a:lvl1pPr>
            <a:lvl2pPr>
              <a:defRPr sz="2583"/>
            </a:lvl2pPr>
            <a:lvl3pPr>
              <a:defRPr sz="2284"/>
            </a:lvl3pPr>
            <a:lvl4pPr>
              <a:defRPr sz="1887"/>
            </a:lvl4pPr>
            <a:lvl5pPr>
              <a:defRPr sz="1887"/>
            </a:lvl5pPr>
            <a:lvl6pPr>
              <a:defRPr sz="1887"/>
            </a:lvl6pPr>
            <a:lvl7pPr>
              <a:defRPr sz="1887"/>
            </a:lvl7pPr>
            <a:lvl8pPr>
              <a:defRPr sz="1887"/>
            </a:lvl8pPr>
            <a:lvl9pPr>
              <a:defRPr sz="18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94" y="7080388"/>
            <a:ext cx="13237211" cy="23142575"/>
          </a:xfrm>
        </p:spPr>
        <p:txBody>
          <a:bodyPr/>
          <a:lstStyle>
            <a:lvl1pPr marL="0" indent="0">
              <a:buNone/>
              <a:defRPr sz="1292"/>
            </a:lvl1pPr>
            <a:lvl2pPr marL="426641" indent="0">
              <a:buNone/>
              <a:defRPr sz="1093"/>
            </a:lvl2pPr>
            <a:lvl3pPr marL="853281" indent="0">
              <a:buNone/>
              <a:defRPr sz="895"/>
            </a:lvl3pPr>
            <a:lvl4pPr marL="1279922" indent="0">
              <a:buNone/>
              <a:defRPr sz="794"/>
            </a:lvl4pPr>
            <a:lvl5pPr marL="1706557" indent="0">
              <a:buNone/>
              <a:defRPr sz="794"/>
            </a:lvl5pPr>
            <a:lvl6pPr marL="2133199" indent="0">
              <a:buNone/>
              <a:defRPr sz="794"/>
            </a:lvl6pPr>
            <a:lvl7pPr marL="2559839" indent="0">
              <a:buNone/>
              <a:defRPr sz="794"/>
            </a:lvl7pPr>
            <a:lvl8pPr marL="2986481" indent="0">
              <a:buNone/>
              <a:defRPr sz="794"/>
            </a:lvl8pPr>
            <a:lvl9pPr marL="3413119" indent="0">
              <a:buNone/>
              <a:defRPr sz="79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682961"/>
            <a:ext cx="24140160" cy="2795905"/>
          </a:xfrm>
        </p:spPr>
        <p:txBody>
          <a:bodyPr anchor="b"/>
          <a:lstStyle>
            <a:lvl1pPr algn="l">
              <a:defRPr sz="1887" b="1"/>
            </a:lvl1pPr>
          </a:lstStyle>
          <a:p>
            <a:r>
              <a:rPr lang="en-US"/>
              <a:t>Click to edit Master title style</a:t>
            </a:r>
          </a:p>
        </p:txBody>
      </p:sp>
      <p:sp>
        <p:nvSpPr>
          <p:cNvPr id="3" name="Picture Placeholder 2"/>
          <p:cNvSpPr>
            <a:spLocks noGrp="1"/>
          </p:cNvSpPr>
          <p:nvPr>
            <p:ph type="pic" idx="1"/>
          </p:nvPr>
        </p:nvSpPr>
        <p:spPr>
          <a:xfrm>
            <a:off x="7886700" y="3022465"/>
            <a:ext cx="24140160" cy="20299680"/>
          </a:xfrm>
        </p:spPr>
        <p:txBody>
          <a:bodyPr/>
          <a:lstStyle>
            <a:lvl1pPr marL="0" indent="0">
              <a:buNone/>
              <a:defRPr sz="2979"/>
            </a:lvl1pPr>
            <a:lvl2pPr marL="426641" indent="0">
              <a:buNone/>
              <a:defRPr sz="2583"/>
            </a:lvl2pPr>
            <a:lvl3pPr marL="853281" indent="0">
              <a:buNone/>
              <a:defRPr sz="2284"/>
            </a:lvl3pPr>
            <a:lvl4pPr marL="1279922" indent="0">
              <a:buNone/>
              <a:defRPr sz="1887"/>
            </a:lvl4pPr>
            <a:lvl5pPr marL="1706557" indent="0">
              <a:buNone/>
              <a:defRPr sz="1887"/>
            </a:lvl5pPr>
            <a:lvl6pPr marL="2133199" indent="0">
              <a:buNone/>
              <a:defRPr sz="1887"/>
            </a:lvl6pPr>
            <a:lvl7pPr marL="2559839" indent="0">
              <a:buNone/>
              <a:defRPr sz="1887"/>
            </a:lvl7pPr>
            <a:lvl8pPr marL="2986481" indent="0">
              <a:buNone/>
              <a:defRPr sz="1887"/>
            </a:lvl8pPr>
            <a:lvl9pPr marL="3413119" indent="0">
              <a:buNone/>
              <a:defRPr sz="1887"/>
            </a:lvl9pPr>
          </a:lstStyle>
          <a:p>
            <a:pPr lvl="0"/>
            <a:endParaRPr lang="en-US" noProof="0"/>
          </a:p>
        </p:txBody>
      </p:sp>
      <p:sp>
        <p:nvSpPr>
          <p:cNvPr id="4" name="Text Placeholder 3"/>
          <p:cNvSpPr>
            <a:spLocks noGrp="1"/>
          </p:cNvSpPr>
          <p:nvPr>
            <p:ph type="body" sz="half" idx="2"/>
          </p:nvPr>
        </p:nvSpPr>
        <p:spPr>
          <a:xfrm>
            <a:off x="7886700" y="26478866"/>
            <a:ext cx="24140160" cy="3970655"/>
          </a:xfrm>
        </p:spPr>
        <p:txBody>
          <a:bodyPr/>
          <a:lstStyle>
            <a:lvl1pPr marL="0" indent="0">
              <a:buNone/>
              <a:defRPr sz="1292"/>
            </a:lvl1pPr>
            <a:lvl2pPr marL="426641" indent="0">
              <a:buNone/>
              <a:defRPr sz="1093"/>
            </a:lvl2pPr>
            <a:lvl3pPr marL="853281" indent="0">
              <a:buNone/>
              <a:defRPr sz="895"/>
            </a:lvl3pPr>
            <a:lvl4pPr marL="1279922" indent="0">
              <a:buNone/>
              <a:defRPr sz="794"/>
            </a:lvl4pPr>
            <a:lvl5pPr marL="1706557" indent="0">
              <a:buNone/>
              <a:defRPr sz="794"/>
            </a:lvl5pPr>
            <a:lvl6pPr marL="2133199" indent="0">
              <a:buNone/>
              <a:defRPr sz="794"/>
            </a:lvl6pPr>
            <a:lvl7pPr marL="2559839" indent="0">
              <a:buNone/>
              <a:defRPr sz="794"/>
            </a:lvl7pPr>
            <a:lvl8pPr marL="2986481" indent="0">
              <a:buNone/>
              <a:defRPr sz="794"/>
            </a:lvl8pPr>
            <a:lvl9pPr marL="3413119" indent="0">
              <a:buNone/>
              <a:defRPr sz="79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30" y="40285"/>
            <a:ext cx="31048960" cy="3494042"/>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61" y="5559930"/>
            <a:ext cx="36588699" cy="24513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89" y="30825440"/>
            <a:ext cx="8382000" cy="22555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5958">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20" y="30825440"/>
            <a:ext cx="12743181" cy="22555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5958">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1" y="30825440"/>
            <a:ext cx="8382000" cy="22555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5958">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9075795" rtl="0" eaLnBrk="0" fontAlgn="base" hangingPunct="0">
        <a:spcBef>
          <a:spcPct val="0"/>
        </a:spcBef>
        <a:spcAft>
          <a:spcPct val="0"/>
        </a:spcAft>
        <a:defRPr sz="8290" b="1">
          <a:solidFill>
            <a:schemeClr val="bg1"/>
          </a:solidFill>
          <a:latin typeface="+mj-lt"/>
          <a:ea typeface="+mj-ea"/>
          <a:cs typeface="+mj-cs"/>
        </a:defRPr>
      </a:lvl1pPr>
      <a:lvl2pPr algn="ctr" defTabSz="19075795" rtl="0" eaLnBrk="0" fontAlgn="base" hangingPunct="0">
        <a:spcBef>
          <a:spcPct val="0"/>
        </a:spcBef>
        <a:spcAft>
          <a:spcPct val="0"/>
        </a:spcAft>
        <a:defRPr sz="8290" b="1">
          <a:solidFill>
            <a:schemeClr val="bg1"/>
          </a:solidFill>
          <a:latin typeface="Arial" charset="0"/>
        </a:defRPr>
      </a:lvl2pPr>
      <a:lvl3pPr algn="ctr" defTabSz="19075795" rtl="0" eaLnBrk="0" fontAlgn="base" hangingPunct="0">
        <a:spcBef>
          <a:spcPct val="0"/>
        </a:spcBef>
        <a:spcAft>
          <a:spcPct val="0"/>
        </a:spcAft>
        <a:defRPr sz="8290" b="1">
          <a:solidFill>
            <a:schemeClr val="bg1"/>
          </a:solidFill>
          <a:latin typeface="Arial" charset="0"/>
        </a:defRPr>
      </a:lvl3pPr>
      <a:lvl4pPr algn="ctr" defTabSz="19075795" rtl="0" eaLnBrk="0" fontAlgn="base" hangingPunct="0">
        <a:spcBef>
          <a:spcPct val="0"/>
        </a:spcBef>
        <a:spcAft>
          <a:spcPct val="0"/>
        </a:spcAft>
        <a:defRPr sz="8290" b="1">
          <a:solidFill>
            <a:schemeClr val="bg1"/>
          </a:solidFill>
          <a:latin typeface="Arial" charset="0"/>
        </a:defRPr>
      </a:lvl4pPr>
      <a:lvl5pPr algn="ctr" defTabSz="19075795" rtl="0" eaLnBrk="0" fontAlgn="base" hangingPunct="0">
        <a:spcBef>
          <a:spcPct val="0"/>
        </a:spcBef>
        <a:spcAft>
          <a:spcPct val="0"/>
        </a:spcAft>
        <a:defRPr sz="8290" b="1">
          <a:solidFill>
            <a:schemeClr val="bg1"/>
          </a:solidFill>
          <a:latin typeface="Arial" charset="0"/>
        </a:defRPr>
      </a:lvl5pPr>
      <a:lvl6pPr marL="468638" algn="ctr" defTabSz="19075795" rtl="0" fontAlgn="base">
        <a:spcBef>
          <a:spcPct val="0"/>
        </a:spcBef>
        <a:spcAft>
          <a:spcPct val="0"/>
        </a:spcAft>
        <a:defRPr sz="8290" b="1">
          <a:solidFill>
            <a:schemeClr val="bg1"/>
          </a:solidFill>
          <a:latin typeface="Arial" charset="0"/>
        </a:defRPr>
      </a:lvl6pPr>
      <a:lvl7pPr marL="937275" algn="ctr" defTabSz="19075795" rtl="0" fontAlgn="base">
        <a:spcBef>
          <a:spcPct val="0"/>
        </a:spcBef>
        <a:spcAft>
          <a:spcPct val="0"/>
        </a:spcAft>
        <a:defRPr sz="8290" b="1">
          <a:solidFill>
            <a:schemeClr val="bg1"/>
          </a:solidFill>
          <a:latin typeface="Arial" charset="0"/>
        </a:defRPr>
      </a:lvl7pPr>
      <a:lvl8pPr marL="1405913" algn="ctr" defTabSz="19075795" rtl="0" fontAlgn="base">
        <a:spcBef>
          <a:spcPct val="0"/>
        </a:spcBef>
        <a:spcAft>
          <a:spcPct val="0"/>
        </a:spcAft>
        <a:defRPr sz="8290" b="1">
          <a:solidFill>
            <a:schemeClr val="bg1"/>
          </a:solidFill>
          <a:latin typeface="Arial" charset="0"/>
        </a:defRPr>
      </a:lvl8pPr>
      <a:lvl9pPr marL="1874545" algn="ctr" defTabSz="19075795" rtl="0" fontAlgn="base">
        <a:spcBef>
          <a:spcPct val="0"/>
        </a:spcBef>
        <a:spcAft>
          <a:spcPct val="0"/>
        </a:spcAft>
        <a:defRPr sz="8290" b="1">
          <a:solidFill>
            <a:schemeClr val="bg1"/>
          </a:solidFill>
          <a:latin typeface="Arial" charset="0"/>
        </a:defRPr>
      </a:lvl9pPr>
    </p:titleStyle>
    <p:bodyStyle>
      <a:lvl1pPr marL="1627211" indent="-1627211" algn="l" defTabSz="19075795" rtl="0" eaLnBrk="0" fontAlgn="base" hangingPunct="0">
        <a:spcBef>
          <a:spcPct val="20000"/>
        </a:spcBef>
        <a:spcAft>
          <a:spcPct val="0"/>
        </a:spcAft>
        <a:defRPr sz="2509">
          <a:solidFill>
            <a:schemeClr val="tx1"/>
          </a:solidFill>
          <a:latin typeface="+mn-lt"/>
          <a:ea typeface="+mn-ea"/>
          <a:cs typeface="+mn-cs"/>
        </a:defRPr>
      </a:lvl1pPr>
      <a:lvl2pPr marL="3519657" indent="-1352213" algn="l" defTabSz="19075795" rtl="0" eaLnBrk="0" fontAlgn="base" hangingPunct="0">
        <a:spcBef>
          <a:spcPct val="20000"/>
        </a:spcBef>
        <a:spcAft>
          <a:spcPct val="0"/>
        </a:spcAft>
        <a:defRPr sz="13962">
          <a:solidFill>
            <a:schemeClr val="tx1"/>
          </a:solidFill>
          <a:latin typeface="Times New Roman" charset="0"/>
        </a:defRPr>
      </a:lvl2pPr>
      <a:lvl3pPr marL="5418614" indent="-1082097" algn="l" defTabSz="19075795" rtl="0" eaLnBrk="0" fontAlgn="base" hangingPunct="0">
        <a:spcBef>
          <a:spcPct val="20000"/>
        </a:spcBef>
        <a:spcAft>
          <a:spcPct val="0"/>
        </a:spcAft>
        <a:defRPr sz="11890">
          <a:solidFill>
            <a:schemeClr val="tx1"/>
          </a:solidFill>
          <a:latin typeface="Times New Roman" charset="0"/>
        </a:defRPr>
      </a:lvl3pPr>
      <a:lvl4pPr marL="7584433" indent="-1083722" algn="l" defTabSz="19075795" rtl="0" eaLnBrk="0" fontAlgn="base" hangingPunct="0">
        <a:spcBef>
          <a:spcPct val="20000"/>
        </a:spcBef>
        <a:spcAft>
          <a:spcPct val="0"/>
        </a:spcAft>
        <a:defRPr sz="9925">
          <a:solidFill>
            <a:schemeClr val="tx1"/>
          </a:solidFill>
          <a:latin typeface="Times New Roman" charset="0"/>
        </a:defRPr>
      </a:lvl4pPr>
      <a:lvl5pPr marL="9755131" indent="-1088606" algn="l" defTabSz="19075795" rtl="0" eaLnBrk="0" fontAlgn="base" hangingPunct="0">
        <a:spcBef>
          <a:spcPct val="20000"/>
        </a:spcBef>
        <a:spcAft>
          <a:spcPct val="0"/>
        </a:spcAft>
        <a:defRPr sz="9925">
          <a:solidFill>
            <a:schemeClr val="tx1"/>
          </a:solidFill>
          <a:latin typeface="Times New Roman" charset="0"/>
        </a:defRPr>
      </a:lvl5pPr>
      <a:lvl6pPr marL="10223767" indent="-1088606" algn="l" defTabSz="19075795" rtl="0" fontAlgn="base">
        <a:spcBef>
          <a:spcPct val="20000"/>
        </a:spcBef>
        <a:spcAft>
          <a:spcPct val="0"/>
        </a:spcAft>
        <a:defRPr sz="9925">
          <a:solidFill>
            <a:schemeClr val="tx1"/>
          </a:solidFill>
          <a:latin typeface="Times New Roman" charset="0"/>
        </a:defRPr>
      </a:lvl6pPr>
      <a:lvl7pPr marL="10692405" indent="-1088606" algn="l" defTabSz="19075795" rtl="0" fontAlgn="base">
        <a:spcBef>
          <a:spcPct val="20000"/>
        </a:spcBef>
        <a:spcAft>
          <a:spcPct val="0"/>
        </a:spcAft>
        <a:defRPr sz="9925">
          <a:solidFill>
            <a:schemeClr val="tx1"/>
          </a:solidFill>
          <a:latin typeface="Times New Roman" charset="0"/>
        </a:defRPr>
      </a:lvl7pPr>
      <a:lvl8pPr marL="11161041" indent="-1088606" algn="l" defTabSz="19075795" rtl="0" fontAlgn="base">
        <a:spcBef>
          <a:spcPct val="20000"/>
        </a:spcBef>
        <a:spcAft>
          <a:spcPct val="0"/>
        </a:spcAft>
        <a:defRPr sz="9925">
          <a:solidFill>
            <a:schemeClr val="tx1"/>
          </a:solidFill>
          <a:latin typeface="Times New Roman" charset="0"/>
        </a:defRPr>
      </a:lvl8pPr>
      <a:lvl9pPr marL="11629676" indent="-1088606" algn="l" defTabSz="19075795" rtl="0" fontAlgn="base">
        <a:spcBef>
          <a:spcPct val="20000"/>
        </a:spcBef>
        <a:spcAft>
          <a:spcPct val="0"/>
        </a:spcAft>
        <a:defRPr sz="9925">
          <a:solidFill>
            <a:schemeClr val="tx1"/>
          </a:solidFill>
          <a:latin typeface="Times New Roman" charset="0"/>
        </a:defRPr>
      </a:lvl9pPr>
    </p:bodyStyle>
    <p:otherStyle>
      <a:defPPr>
        <a:defRPr lang="en-US"/>
      </a:defPPr>
      <a:lvl1pPr marL="0" algn="l" defTabSz="937275" rtl="0" eaLnBrk="1" latinLnBrk="0" hangingPunct="1">
        <a:defRPr sz="1855" kern="1200">
          <a:solidFill>
            <a:schemeClr val="tx1"/>
          </a:solidFill>
          <a:latin typeface="+mn-lt"/>
          <a:ea typeface="+mn-ea"/>
          <a:cs typeface="+mn-cs"/>
        </a:defRPr>
      </a:lvl1pPr>
      <a:lvl2pPr marL="468638" algn="l" defTabSz="937275" rtl="0" eaLnBrk="1" latinLnBrk="0" hangingPunct="1">
        <a:defRPr sz="1855" kern="1200">
          <a:solidFill>
            <a:schemeClr val="tx1"/>
          </a:solidFill>
          <a:latin typeface="+mn-lt"/>
          <a:ea typeface="+mn-ea"/>
          <a:cs typeface="+mn-cs"/>
        </a:defRPr>
      </a:lvl2pPr>
      <a:lvl3pPr marL="937275" algn="l" defTabSz="937275" rtl="0" eaLnBrk="1" latinLnBrk="0" hangingPunct="1">
        <a:defRPr sz="1855" kern="1200">
          <a:solidFill>
            <a:schemeClr val="tx1"/>
          </a:solidFill>
          <a:latin typeface="+mn-lt"/>
          <a:ea typeface="+mn-ea"/>
          <a:cs typeface="+mn-cs"/>
        </a:defRPr>
      </a:lvl3pPr>
      <a:lvl4pPr marL="1405913" algn="l" defTabSz="937275" rtl="0" eaLnBrk="1" latinLnBrk="0" hangingPunct="1">
        <a:defRPr sz="1855" kern="1200">
          <a:solidFill>
            <a:schemeClr val="tx1"/>
          </a:solidFill>
          <a:latin typeface="+mn-lt"/>
          <a:ea typeface="+mn-ea"/>
          <a:cs typeface="+mn-cs"/>
        </a:defRPr>
      </a:lvl4pPr>
      <a:lvl5pPr marL="1874545" algn="l" defTabSz="937275" rtl="0" eaLnBrk="1" latinLnBrk="0" hangingPunct="1">
        <a:defRPr sz="1855" kern="1200">
          <a:solidFill>
            <a:schemeClr val="tx1"/>
          </a:solidFill>
          <a:latin typeface="+mn-lt"/>
          <a:ea typeface="+mn-ea"/>
          <a:cs typeface="+mn-cs"/>
        </a:defRPr>
      </a:lvl5pPr>
      <a:lvl6pPr marL="2343184" algn="l" defTabSz="937275" rtl="0" eaLnBrk="1" latinLnBrk="0" hangingPunct="1">
        <a:defRPr sz="1855" kern="1200">
          <a:solidFill>
            <a:schemeClr val="tx1"/>
          </a:solidFill>
          <a:latin typeface="+mn-lt"/>
          <a:ea typeface="+mn-ea"/>
          <a:cs typeface="+mn-cs"/>
        </a:defRPr>
      </a:lvl6pPr>
      <a:lvl7pPr marL="2811820" algn="l" defTabSz="937275" rtl="0" eaLnBrk="1" latinLnBrk="0" hangingPunct="1">
        <a:defRPr sz="1855" kern="1200">
          <a:solidFill>
            <a:schemeClr val="tx1"/>
          </a:solidFill>
          <a:latin typeface="+mn-lt"/>
          <a:ea typeface="+mn-ea"/>
          <a:cs typeface="+mn-cs"/>
        </a:defRPr>
      </a:lvl7pPr>
      <a:lvl8pPr marL="3280459" algn="l" defTabSz="937275" rtl="0" eaLnBrk="1" latinLnBrk="0" hangingPunct="1">
        <a:defRPr sz="1855" kern="1200">
          <a:solidFill>
            <a:schemeClr val="tx1"/>
          </a:solidFill>
          <a:latin typeface="+mn-lt"/>
          <a:ea typeface="+mn-ea"/>
          <a:cs typeface="+mn-cs"/>
        </a:defRPr>
      </a:lvl8pPr>
      <a:lvl9pPr marL="3749094" algn="l" defTabSz="937275" rtl="0" eaLnBrk="1" latinLnBrk="0" hangingPunct="1">
        <a:defRPr sz="18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AE492-97C7-2BC2-21DB-8DC6E74978ED}"/>
            </a:ext>
          </a:extLst>
        </p:cNvPr>
        <p:cNvGrpSpPr/>
        <p:nvPr/>
      </p:nvGrpSpPr>
      <p:grpSpPr>
        <a:xfrm>
          <a:off x="0" y="0"/>
          <a:ext cx="0" cy="0"/>
          <a:chOff x="0" y="0"/>
          <a:chExt cx="0" cy="0"/>
        </a:xfrm>
      </p:grpSpPr>
      <p:sp>
        <p:nvSpPr>
          <p:cNvPr id="1027" name="Rectangle 2">
            <a:extLst>
              <a:ext uri="{FF2B5EF4-FFF2-40B4-BE49-F238E27FC236}">
                <a16:creationId xmlns:a16="http://schemas.microsoft.com/office/drawing/2014/main" id="{7358B0A5-C9A9-2C7F-9BC4-4D555D6B1B2F}"/>
              </a:ext>
              <a:ext uri="{C183D7F6-B498-43B3-948B-1728B52AA6E4}">
                <adec:decorative xmlns:adec="http://schemas.microsoft.com/office/drawing/2017/decorative" val="1"/>
              </a:ext>
            </a:extLst>
          </p:cNvPr>
          <p:cNvSpPr>
            <a:spLocks noChangeArrowheads="1"/>
          </p:cNvSpPr>
          <p:nvPr/>
        </p:nvSpPr>
        <p:spPr bwMode="auto">
          <a:xfrm>
            <a:off x="464569" y="1083886"/>
            <a:ext cx="39265542" cy="4616645"/>
          </a:xfrm>
          <a:prstGeom prst="rect">
            <a:avLst/>
          </a:prstGeom>
          <a:solidFill>
            <a:schemeClr val="bg1"/>
          </a:solidFill>
          <a:ln w="127000">
            <a:solidFill>
              <a:srgbClr val="F1E113"/>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endParaRPr lang="en-US" sz="2284"/>
          </a:p>
        </p:txBody>
      </p:sp>
      <p:pic>
        <p:nvPicPr>
          <p:cNvPr id="4" name="Picture 3" descr="Logo of LSU Health New Orleans School of Medicine featuring bold purple &quot;LSU&quot; text and yellow &quot;Health&quot; text, with smaller purple &quot;NEW ORLEANS&quot; and &quot;School of Medicine&quot; text below. Design uses a clean, modern font with a color scheme emphasizing purple and yellow.">
            <a:extLst>
              <a:ext uri="{FF2B5EF4-FFF2-40B4-BE49-F238E27FC236}">
                <a16:creationId xmlns:a16="http://schemas.microsoft.com/office/drawing/2014/main" id="{F8ADC4CA-77C1-5BA8-E908-0643FC217AA7}"/>
              </a:ext>
            </a:extLst>
          </p:cNvPr>
          <p:cNvPicPr>
            <a:picLocks noChangeAspect="1"/>
          </p:cNvPicPr>
          <p:nvPr/>
        </p:nvPicPr>
        <p:blipFill rotWithShape="1">
          <a:blip r:embed="rId3">
            <a:extLst>
              <a:ext uri="{28A0092B-C50C-407E-A947-70E740481C1C}">
                <a14:useLocalDpi xmlns:a14="http://schemas.microsoft.com/office/drawing/2010/main" val="0"/>
              </a:ext>
            </a:extLst>
          </a:blip>
          <a:srcRect b="31007"/>
          <a:stretch/>
        </p:blipFill>
        <p:spPr>
          <a:xfrm>
            <a:off x="831835" y="2203920"/>
            <a:ext cx="5485322" cy="1690582"/>
          </a:xfrm>
          <a:prstGeom prst="rect">
            <a:avLst/>
          </a:prstGeom>
        </p:spPr>
      </p:pic>
      <p:sp>
        <p:nvSpPr>
          <p:cNvPr id="11" name="Rectangle 4">
            <a:extLst>
              <a:ext uri="{FF2B5EF4-FFF2-40B4-BE49-F238E27FC236}">
                <a16:creationId xmlns:a16="http://schemas.microsoft.com/office/drawing/2014/main" id="{B60A6EAC-914B-D480-E80B-07B84F59D81E}"/>
              </a:ext>
            </a:extLst>
          </p:cNvPr>
          <p:cNvSpPr txBox="1">
            <a:spLocks noChangeAspect="1" noChangeArrowheads="1"/>
          </p:cNvSpPr>
          <p:nvPr/>
        </p:nvSpPr>
        <p:spPr bwMode="auto">
          <a:xfrm>
            <a:off x="5819652" y="1563180"/>
            <a:ext cx="29185161" cy="33239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ctr" defTabSz="19075795" rtl="0" eaLnBrk="0" fontAlgn="base" hangingPunct="0">
              <a:spcBef>
                <a:spcPct val="0"/>
              </a:spcBef>
              <a:spcAft>
                <a:spcPct val="0"/>
              </a:spcAft>
              <a:defRPr sz="8290" b="1">
                <a:solidFill>
                  <a:schemeClr val="bg1"/>
                </a:solidFill>
                <a:latin typeface="+mj-lt"/>
                <a:ea typeface="+mj-ea"/>
                <a:cs typeface="+mj-cs"/>
              </a:defRPr>
            </a:lvl1pPr>
            <a:lvl2pPr algn="ctr" defTabSz="19075795" rtl="0" eaLnBrk="0" fontAlgn="base" hangingPunct="0">
              <a:spcBef>
                <a:spcPct val="0"/>
              </a:spcBef>
              <a:spcAft>
                <a:spcPct val="0"/>
              </a:spcAft>
              <a:defRPr sz="8290" b="1">
                <a:solidFill>
                  <a:schemeClr val="bg1"/>
                </a:solidFill>
                <a:latin typeface="Arial" charset="0"/>
              </a:defRPr>
            </a:lvl2pPr>
            <a:lvl3pPr algn="ctr" defTabSz="19075795" rtl="0" eaLnBrk="0" fontAlgn="base" hangingPunct="0">
              <a:spcBef>
                <a:spcPct val="0"/>
              </a:spcBef>
              <a:spcAft>
                <a:spcPct val="0"/>
              </a:spcAft>
              <a:defRPr sz="8290" b="1">
                <a:solidFill>
                  <a:schemeClr val="bg1"/>
                </a:solidFill>
                <a:latin typeface="Arial" charset="0"/>
              </a:defRPr>
            </a:lvl3pPr>
            <a:lvl4pPr algn="ctr" defTabSz="19075795" rtl="0" eaLnBrk="0" fontAlgn="base" hangingPunct="0">
              <a:spcBef>
                <a:spcPct val="0"/>
              </a:spcBef>
              <a:spcAft>
                <a:spcPct val="0"/>
              </a:spcAft>
              <a:defRPr sz="8290" b="1">
                <a:solidFill>
                  <a:schemeClr val="bg1"/>
                </a:solidFill>
                <a:latin typeface="Arial" charset="0"/>
              </a:defRPr>
            </a:lvl4pPr>
            <a:lvl5pPr algn="ctr" defTabSz="19075795" rtl="0" eaLnBrk="0" fontAlgn="base" hangingPunct="0">
              <a:spcBef>
                <a:spcPct val="0"/>
              </a:spcBef>
              <a:spcAft>
                <a:spcPct val="0"/>
              </a:spcAft>
              <a:defRPr sz="8290" b="1">
                <a:solidFill>
                  <a:schemeClr val="bg1"/>
                </a:solidFill>
                <a:latin typeface="Arial" charset="0"/>
              </a:defRPr>
            </a:lvl5pPr>
            <a:lvl6pPr marL="468638" algn="ctr" defTabSz="19075795" rtl="0" fontAlgn="base">
              <a:spcBef>
                <a:spcPct val="0"/>
              </a:spcBef>
              <a:spcAft>
                <a:spcPct val="0"/>
              </a:spcAft>
              <a:defRPr sz="8290" b="1">
                <a:solidFill>
                  <a:schemeClr val="bg1"/>
                </a:solidFill>
                <a:latin typeface="Arial" charset="0"/>
              </a:defRPr>
            </a:lvl6pPr>
            <a:lvl7pPr marL="937275" algn="ctr" defTabSz="19075795" rtl="0" fontAlgn="base">
              <a:spcBef>
                <a:spcPct val="0"/>
              </a:spcBef>
              <a:spcAft>
                <a:spcPct val="0"/>
              </a:spcAft>
              <a:defRPr sz="8290" b="1">
                <a:solidFill>
                  <a:schemeClr val="bg1"/>
                </a:solidFill>
                <a:latin typeface="Arial" charset="0"/>
              </a:defRPr>
            </a:lvl7pPr>
            <a:lvl8pPr marL="1405913" algn="ctr" defTabSz="19075795" rtl="0" fontAlgn="base">
              <a:spcBef>
                <a:spcPct val="0"/>
              </a:spcBef>
              <a:spcAft>
                <a:spcPct val="0"/>
              </a:spcAft>
              <a:defRPr sz="8290" b="1">
                <a:solidFill>
                  <a:schemeClr val="bg1"/>
                </a:solidFill>
                <a:latin typeface="Arial" charset="0"/>
              </a:defRPr>
            </a:lvl8pPr>
            <a:lvl9pPr marL="1874545" algn="ctr" defTabSz="19075795" rtl="0" fontAlgn="base">
              <a:spcBef>
                <a:spcPct val="0"/>
              </a:spcBef>
              <a:spcAft>
                <a:spcPct val="0"/>
              </a:spcAft>
              <a:defRPr sz="8290" b="1">
                <a:solidFill>
                  <a:schemeClr val="bg1"/>
                </a:solidFill>
                <a:latin typeface="Arial" charset="0"/>
              </a:defRPr>
            </a:lvl9pPr>
          </a:lstStyle>
          <a:p>
            <a:r>
              <a:rPr lang="en-US" sz="5400">
                <a:solidFill>
                  <a:srgbClr val="380070"/>
                </a:solidFill>
                <a:cs typeface="Arial"/>
              </a:rPr>
              <a:t>A Guillain-Barré Mimic with Rapid Deterioration: Pan-</a:t>
            </a:r>
            <a:r>
              <a:rPr lang="en-US" sz="5400" err="1">
                <a:solidFill>
                  <a:srgbClr val="380070"/>
                </a:solidFill>
                <a:cs typeface="Arial"/>
              </a:rPr>
              <a:t>Neurofascin</a:t>
            </a:r>
            <a:r>
              <a:rPr lang="en-US" sz="5400">
                <a:solidFill>
                  <a:srgbClr val="380070"/>
                </a:solidFill>
                <a:cs typeface="Arial"/>
              </a:rPr>
              <a:t> Autoimmune </a:t>
            </a:r>
            <a:r>
              <a:rPr lang="en-US" sz="5400" err="1">
                <a:solidFill>
                  <a:srgbClr val="380070"/>
                </a:solidFill>
                <a:cs typeface="Arial"/>
              </a:rPr>
              <a:t>Nodopathy</a:t>
            </a:r>
            <a:r>
              <a:rPr lang="en-US" sz="5400">
                <a:solidFill>
                  <a:srgbClr val="380070"/>
                </a:solidFill>
                <a:cs typeface="Arial"/>
              </a:rPr>
              <a:t> in a patient with Systemic Lupus Erythematosus</a:t>
            </a:r>
            <a:br>
              <a:rPr lang="en-US" sz="9600"/>
            </a:br>
            <a:r>
              <a:rPr lang="en-US" sz="3900">
                <a:solidFill>
                  <a:srgbClr val="380070"/>
                </a:solidFill>
              </a:rPr>
              <a:t> </a:t>
            </a:r>
          </a:p>
          <a:p>
            <a:r>
              <a:rPr lang="en-US" sz="3900">
                <a:solidFill>
                  <a:srgbClr val="380070"/>
                </a:solidFill>
              </a:rPr>
              <a:t>Laiba Iqbal, Katherine Sclafani, Ereny Mikhael, M.D., Jesus Lovera M.D., Rima El-Abassi, M.D.</a:t>
            </a:r>
            <a:br>
              <a:rPr lang="en-US" sz="8800"/>
            </a:br>
            <a:r>
              <a:rPr lang="en-US" sz="3000">
                <a:solidFill>
                  <a:srgbClr val="380070"/>
                </a:solidFill>
              </a:rPr>
              <a:t>Louisiana State University Health Sciences Center Department of Neurology, New Orleans, LA</a:t>
            </a:r>
            <a:endParaRPr lang="en-US" sz="3000">
              <a:solidFill>
                <a:srgbClr val="380070"/>
              </a:solidFill>
              <a:cs typeface="Arial"/>
            </a:endParaRPr>
          </a:p>
        </p:txBody>
      </p:sp>
      <p:pic>
        <p:nvPicPr>
          <p:cNvPr id="26" name="Picture 25" descr="LSUHSC_Seal">
            <a:extLst>
              <a:ext uri="{FF2B5EF4-FFF2-40B4-BE49-F238E27FC236}">
                <a16:creationId xmlns:a16="http://schemas.microsoft.com/office/drawing/2014/main" id="{8E111CFF-4C0E-6B85-00DC-02D116BB8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7125" y="1541399"/>
            <a:ext cx="3567792" cy="3675908"/>
          </a:xfrm>
          <a:prstGeom prst="rect">
            <a:avLst/>
          </a:prstGeom>
          <a:noFill/>
        </p:spPr>
      </p:pic>
      <p:sp>
        <p:nvSpPr>
          <p:cNvPr id="18" name="Rectangle 1148">
            <a:extLst>
              <a:ext uri="{FF2B5EF4-FFF2-40B4-BE49-F238E27FC236}">
                <a16:creationId xmlns:a16="http://schemas.microsoft.com/office/drawing/2014/main" id="{8F6E4407-730C-ACD1-169A-67F65D77653B}"/>
              </a:ext>
            </a:extLst>
          </p:cNvPr>
          <p:cNvSpPr>
            <a:spLocks noChangeArrowheads="1"/>
          </p:cNvSpPr>
          <p:nvPr/>
        </p:nvSpPr>
        <p:spPr bwMode="auto">
          <a:xfrm>
            <a:off x="413767" y="6138677"/>
            <a:ext cx="11651075"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panose="020F0502020204030204" pitchFamily="34" charset="0"/>
                <a:ea typeface="Calibri" panose="020F0502020204030204" pitchFamily="34" charset="0"/>
                <a:cs typeface="Calibri" panose="020F0502020204030204" pitchFamily="34" charset="0"/>
              </a:rPr>
              <a:t>Background</a:t>
            </a:r>
          </a:p>
        </p:txBody>
      </p:sp>
      <p:sp>
        <p:nvSpPr>
          <p:cNvPr id="9" name="TextBox 8">
            <a:extLst>
              <a:ext uri="{FF2B5EF4-FFF2-40B4-BE49-F238E27FC236}">
                <a16:creationId xmlns:a16="http://schemas.microsoft.com/office/drawing/2014/main" id="{76D0DD92-6FBE-4771-3D20-1929253AD9DA}"/>
              </a:ext>
            </a:extLst>
          </p:cNvPr>
          <p:cNvSpPr txBox="1"/>
          <p:nvPr/>
        </p:nvSpPr>
        <p:spPr>
          <a:xfrm>
            <a:off x="368567" y="7755993"/>
            <a:ext cx="11565566" cy="8701805"/>
          </a:xfrm>
          <a:prstGeom prst="rect">
            <a:avLst/>
          </a:prstGeom>
          <a:noFill/>
        </p:spPr>
        <p:txBody>
          <a:bodyPr wrap="square" lIns="83249" tIns="41624" rIns="83249" bIns="41624" rtlCol="0" anchor="t">
            <a:spAutoFit/>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marL="457200" indent="-457200" algn="just">
              <a:buFont typeface="Arial"/>
              <a:buChar char="•"/>
            </a:pPr>
            <a:r>
              <a:rPr lang="en-US" sz="4000">
                <a:latin typeface="Times New Roman"/>
                <a:ea typeface="Calibri"/>
                <a:cs typeface="Times New Roman"/>
              </a:rPr>
              <a:t>Autoimmune </a:t>
            </a:r>
            <a:r>
              <a:rPr lang="en-US" sz="4000" err="1">
                <a:latin typeface="Times New Roman"/>
                <a:ea typeface="Calibri"/>
                <a:cs typeface="Times New Roman"/>
              </a:rPr>
              <a:t>nodopathies</a:t>
            </a:r>
            <a:r>
              <a:rPr lang="en-US" sz="4000">
                <a:latin typeface="Times New Roman"/>
                <a:ea typeface="Calibri"/>
                <a:cs typeface="Times New Roman"/>
              </a:rPr>
              <a:t> are immune-mediated neuropathies with clinical and electrophysiologic signs that often mimic Guillain-Barré Syndrome (GBS), complicating diagnosis.</a:t>
            </a:r>
          </a:p>
          <a:p>
            <a:pPr marL="457200" indent="-457200" algn="just">
              <a:buFont typeface="Arial"/>
              <a:buChar char="•"/>
            </a:pPr>
            <a:r>
              <a:rPr lang="en-US" sz="4000">
                <a:latin typeface="Times New Roman"/>
                <a:ea typeface="Calibri"/>
                <a:cs typeface="Times New Roman"/>
              </a:rPr>
              <a:t>They are caused by IgG4 antibodies against nodal and </a:t>
            </a:r>
            <a:r>
              <a:rPr lang="en-US" sz="4000" err="1">
                <a:latin typeface="Times New Roman"/>
                <a:ea typeface="Calibri"/>
                <a:cs typeface="Times New Roman"/>
              </a:rPr>
              <a:t>paranodal</a:t>
            </a:r>
            <a:r>
              <a:rPr lang="en-US" sz="4000">
                <a:latin typeface="Times New Roman"/>
                <a:ea typeface="Calibri"/>
                <a:cs typeface="Times New Roman"/>
              </a:rPr>
              <a:t> proteins: NF186, NF155</a:t>
            </a:r>
          </a:p>
          <a:p>
            <a:pPr marL="457200" indent="-457200" algn="just">
              <a:buFont typeface="Arial"/>
              <a:buChar char="•"/>
            </a:pPr>
            <a:r>
              <a:rPr lang="en-US" sz="4000">
                <a:latin typeface="Times New Roman"/>
                <a:ea typeface="Calibri"/>
                <a:cs typeface="Times New Roman"/>
              </a:rPr>
              <a:t>In 2021, the EAN/PNS classified autoimmune </a:t>
            </a:r>
            <a:r>
              <a:rPr lang="en-US" sz="4000" err="1">
                <a:latin typeface="Times New Roman"/>
                <a:ea typeface="Calibri"/>
                <a:cs typeface="Times New Roman"/>
              </a:rPr>
              <a:t>nodo-paranodopathy</a:t>
            </a:r>
            <a:r>
              <a:rPr lang="en-US" sz="4000">
                <a:latin typeface="Times New Roman"/>
                <a:ea typeface="Calibri"/>
                <a:cs typeface="Times New Roman"/>
              </a:rPr>
              <a:t> as a distinct form of polyneuropathy, separate from CIDP. </a:t>
            </a:r>
          </a:p>
          <a:p>
            <a:pPr marL="457200" indent="-457200" algn="just">
              <a:buFont typeface="Arial"/>
              <a:buChar char="•"/>
            </a:pPr>
            <a:r>
              <a:rPr lang="en-US" sz="4000">
                <a:latin typeface="Times New Roman"/>
                <a:ea typeface="Calibri"/>
                <a:cs typeface="Times New Roman"/>
              </a:rPr>
              <a:t>Clinically, it is characterized by a more aggressive course, frequent cranial nerve involvement, and poor or absent response to IVIG.</a:t>
            </a:r>
          </a:p>
          <a:p>
            <a:pPr marL="457200" indent="-457200" algn="just">
              <a:buFont typeface="Arial"/>
              <a:buChar char="•"/>
            </a:pPr>
            <a:r>
              <a:rPr lang="en-US" sz="4000">
                <a:latin typeface="Times New Roman"/>
                <a:cs typeface="Times New Roman"/>
              </a:rPr>
              <a:t>Previously the cooccurrence with SLE has not been described.</a:t>
            </a:r>
            <a:endParaRPr lang="en-US"/>
          </a:p>
        </p:txBody>
      </p:sp>
      <p:sp>
        <p:nvSpPr>
          <p:cNvPr id="24" name="Rectangle 1148">
            <a:extLst>
              <a:ext uri="{FF2B5EF4-FFF2-40B4-BE49-F238E27FC236}">
                <a16:creationId xmlns:a16="http://schemas.microsoft.com/office/drawing/2014/main" id="{3C457349-5332-FECC-D7F6-1FC6F171B7A2}"/>
              </a:ext>
            </a:extLst>
          </p:cNvPr>
          <p:cNvSpPr>
            <a:spLocks noChangeArrowheads="1"/>
          </p:cNvSpPr>
          <p:nvPr/>
        </p:nvSpPr>
        <p:spPr bwMode="auto">
          <a:xfrm>
            <a:off x="393855" y="16681234"/>
            <a:ext cx="11654790"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panose="020F0502020204030204" pitchFamily="34" charset="0"/>
                <a:ea typeface="Calibri" panose="020F0502020204030204" pitchFamily="34" charset="0"/>
                <a:cs typeface="Calibri" panose="020F0502020204030204" pitchFamily="34" charset="0"/>
              </a:rPr>
              <a:t>Case Presentation</a:t>
            </a:r>
          </a:p>
        </p:txBody>
      </p:sp>
      <p:sp>
        <p:nvSpPr>
          <p:cNvPr id="15" name="TextBox 14">
            <a:extLst>
              <a:ext uri="{FF2B5EF4-FFF2-40B4-BE49-F238E27FC236}">
                <a16:creationId xmlns:a16="http://schemas.microsoft.com/office/drawing/2014/main" id="{4D976738-4A1A-5AC0-5650-BFDEC98BFD45}"/>
              </a:ext>
            </a:extLst>
          </p:cNvPr>
          <p:cNvSpPr txBox="1"/>
          <p:nvPr/>
        </p:nvSpPr>
        <p:spPr>
          <a:xfrm>
            <a:off x="367456" y="18145387"/>
            <a:ext cx="11660933" cy="14083343"/>
          </a:xfrm>
          <a:prstGeom prst="rect">
            <a:avLst/>
          </a:prstGeom>
          <a:noFill/>
        </p:spPr>
        <p:txBody>
          <a:bodyPr wrap="square" lIns="91440" tIns="45720" rIns="91440" bIns="45720" anchor="t">
            <a:spAutoFit/>
          </a:bodyPr>
          <a:lstStyle/>
          <a:p>
            <a:pPr marL="571500" indent="-571500" algn="just">
              <a:spcAft>
                <a:spcPts val="500"/>
              </a:spcAft>
              <a:buFont typeface="Arial"/>
              <a:buChar char="•"/>
            </a:pPr>
            <a:r>
              <a:rPr lang="en-US" sz="4000">
                <a:latin typeface="Times New Roman"/>
                <a:cs typeface="Times New Roman"/>
              </a:rPr>
              <a:t>An 18-year-old woman with newly diagnosed SLE and recent pneumonia developed rapidly progressive ascending flaccid paresis. </a:t>
            </a:r>
            <a:endParaRPr lang="en-US" sz="4000" b="1">
              <a:solidFill>
                <a:srgbClr val="0E101A"/>
              </a:solidFill>
              <a:ea typeface="Calibri" panose="020F0502020204030204" pitchFamily="34" charset="0"/>
              <a:cs typeface="Times New Roman" panose="02020603050405020304" pitchFamily="18" charset="0"/>
            </a:endParaRPr>
          </a:p>
          <a:p>
            <a:pPr marL="571500" indent="-571500" algn="just">
              <a:spcAft>
                <a:spcPts val="500"/>
              </a:spcAft>
              <a:buFont typeface="Arial"/>
              <a:buChar char="•"/>
            </a:pPr>
            <a:r>
              <a:rPr lang="en-US" sz="4000">
                <a:latin typeface="Times New Roman"/>
                <a:cs typeface="Times New Roman"/>
              </a:rPr>
              <a:t>Initial findings including electrodiagnostic studies and CSF analysis suggested GBS. </a:t>
            </a:r>
            <a:endParaRPr lang="en-US" sz="4000">
              <a:cs typeface="Times New Roman" pitchFamily="18" charset="0"/>
            </a:endParaRPr>
          </a:p>
          <a:p>
            <a:pPr marL="571500" indent="-571500" algn="just">
              <a:spcAft>
                <a:spcPts val="500"/>
              </a:spcAft>
              <a:buFont typeface="Arial"/>
              <a:buChar char="•"/>
            </a:pPr>
            <a:r>
              <a:rPr lang="en-US" sz="4000">
                <a:latin typeface="Times New Roman"/>
                <a:cs typeface="Times New Roman"/>
              </a:rPr>
              <a:t>She received IVIG, but her condition deteriorated over three days to quadriplegia with bulbar dysfunction and respiratory failure requiring intubation. </a:t>
            </a:r>
          </a:p>
          <a:p>
            <a:pPr marL="571500" indent="-571500" algn="just">
              <a:spcAft>
                <a:spcPts val="500"/>
              </a:spcAft>
              <a:buFont typeface="Arial"/>
              <a:buChar char="•"/>
            </a:pPr>
            <a:r>
              <a:rPr lang="en-US" sz="4000">
                <a:latin typeface="Times New Roman"/>
                <a:cs typeface="Times New Roman"/>
              </a:rPr>
              <a:t>Electrodiagnostic studies demonstrated a demyelinating polyneuropathy. Nerve and muscle biopsies showed mild axonal loss.</a:t>
            </a:r>
          </a:p>
          <a:p>
            <a:pPr marL="571500" indent="-571500" algn="just">
              <a:spcAft>
                <a:spcPts val="500"/>
              </a:spcAft>
              <a:buFont typeface="Arial"/>
              <a:buChar char="•"/>
            </a:pPr>
            <a:r>
              <a:rPr lang="en-US" sz="4000">
                <a:latin typeface="Times New Roman"/>
                <a:cs typeface="Times New Roman"/>
              </a:rPr>
              <a:t>Given her rapid decline and lack of response to IVIG, additional immunotherapy was initiated, including PLEX, high-dose steroids, </a:t>
            </a:r>
            <a:r>
              <a:rPr lang="en-US" sz="4000" err="1">
                <a:latin typeface="Times New Roman"/>
                <a:cs typeface="Times New Roman"/>
              </a:rPr>
              <a:t>CellCept</a:t>
            </a:r>
            <a:r>
              <a:rPr lang="en-US" sz="4000">
                <a:latin typeface="Times New Roman"/>
                <a:cs typeface="Times New Roman"/>
              </a:rPr>
              <a:t>, Plaquenil, and </a:t>
            </a:r>
            <a:r>
              <a:rPr lang="en-US" sz="4000" err="1">
                <a:latin typeface="Times New Roman"/>
                <a:cs typeface="Times New Roman"/>
              </a:rPr>
              <a:t>Cytotoxan</a:t>
            </a:r>
            <a:r>
              <a:rPr lang="en-US" sz="4000">
                <a:latin typeface="Times New Roman"/>
                <a:cs typeface="Times New Roman"/>
              </a:rPr>
              <a:t>. </a:t>
            </a:r>
          </a:p>
          <a:p>
            <a:pPr marL="571500" indent="-571500" algn="just">
              <a:spcAft>
                <a:spcPts val="500"/>
              </a:spcAft>
              <a:buFont typeface="Arial"/>
              <a:buChar char="•"/>
            </a:pPr>
            <a:r>
              <a:rPr lang="en-US" sz="4000">
                <a:latin typeface="Times New Roman"/>
                <a:cs typeface="Times New Roman"/>
              </a:rPr>
              <a:t>Serology revealed pan-</a:t>
            </a:r>
            <a:r>
              <a:rPr lang="en-US" sz="4000" err="1">
                <a:latin typeface="Times New Roman"/>
                <a:cs typeface="Times New Roman"/>
              </a:rPr>
              <a:t>neurofascin</a:t>
            </a:r>
            <a:r>
              <a:rPr lang="en-US" sz="4000">
                <a:latin typeface="Times New Roman"/>
                <a:cs typeface="Times New Roman"/>
              </a:rPr>
              <a:t> (NF155/NF186) IgG4 antibodies, confirming autoimmune </a:t>
            </a:r>
            <a:r>
              <a:rPr lang="en-US" sz="4000" err="1">
                <a:latin typeface="Times New Roman"/>
                <a:cs typeface="Times New Roman"/>
              </a:rPr>
              <a:t>nodopathy</a:t>
            </a:r>
            <a:r>
              <a:rPr lang="en-US" sz="4000">
                <a:latin typeface="Times New Roman"/>
                <a:cs typeface="Times New Roman"/>
              </a:rPr>
              <a:t>.</a:t>
            </a:r>
            <a:endParaRPr lang="en-US" sz="4000">
              <a:cs typeface="Times New Roman"/>
            </a:endParaRPr>
          </a:p>
          <a:p>
            <a:pPr marL="571500" indent="-571500" algn="just">
              <a:spcAft>
                <a:spcPts val="500"/>
              </a:spcAft>
              <a:buFont typeface="Arial"/>
              <a:buChar char="•"/>
            </a:pPr>
            <a:r>
              <a:rPr lang="en-US" sz="4000">
                <a:latin typeface="Times New Roman"/>
                <a:cs typeface="Times New Roman"/>
              </a:rPr>
              <a:t>B-cell directed therapy with ofatumumab and then rituximab showed drastic clinical improvement. Patient was weaned off ventilator and began to regain function. </a:t>
            </a:r>
            <a:endParaRPr lang="en-US" sz="4000">
              <a:cs typeface="Times New Roman"/>
            </a:endParaRPr>
          </a:p>
        </p:txBody>
      </p:sp>
      <p:sp>
        <p:nvSpPr>
          <p:cNvPr id="37" name="CuadroTexto 36">
            <a:extLst>
              <a:ext uri="{FF2B5EF4-FFF2-40B4-BE49-F238E27FC236}">
                <a16:creationId xmlns:a16="http://schemas.microsoft.com/office/drawing/2014/main" id="{6E1EAAA7-9D16-41A0-9B99-0EA37624FE77}"/>
              </a:ext>
            </a:extLst>
          </p:cNvPr>
          <p:cNvSpPr txBox="1"/>
          <p:nvPr/>
        </p:nvSpPr>
        <p:spPr>
          <a:xfrm>
            <a:off x="12124087" y="18210091"/>
            <a:ext cx="269626" cy="496739"/>
          </a:xfrm>
          <a:prstGeom prst="rect">
            <a:avLst/>
          </a:prstGeom>
          <a:noFill/>
        </p:spPr>
        <p:txBody>
          <a:bodyPr wrap="none" rtlCol="0" anchor="ctr" anchorCtr="1">
            <a:spAutoFit/>
          </a:bodyPr>
          <a:lstStyle/>
          <a:p>
            <a:pPr algn="ctr"/>
            <a:r>
              <a:rPr lang="en-US">
                <a:solidFill>
                  <a:srgbClr val="000000"/>
                </a:solidFill>
              </a:rPr>
              <a:t>.</a:t>
            </a:r>
          </a:p>
        </p:txBody>
      </p:sp>
      <p:sp>
        <p:nvSpPr>
          <p:cNvPr id="19" name="Rectangle 1148">
            <a:extLst>
              <a:ext uri="{FF2B5EF4-FFF2-40B4-BE49-F238E27FC236}">
                <a16:creationId xmlns:a16="http://schemas.microsoft.com/office/drawing/2014/main" id="{52CAC775-747C-D3D4-2DD1-F17E89AA3ECA}"/>
              </a:ext>
            </a:extLst>
          </p:cNvPr>
          <p:cNvSpPr>
            <a:spLocks noChangeArrowheads="1"/>
          </p:cNvSpPr>
          <p:nvPr/>
        </p:nvSpPr>
        <p:spPr bwMode="auto">
          <a:xfrm>
            <a:off x="12786800" y="6138677"/>
            <a:ext cx="14723314"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a:ea typeface="Calibri" panose="020F0502020204030204" pitchFamily="34" charset="0"/>
                <a:cs typeface="Calibri"/>
              </a:rPr>
              <a:t>Clinical and Pathological Images</a:t>
            </a:r>
            <a:endParaRPr lang="en-US" sz="6373" b="1">
              <a:solidFill>
                <a:srgbClr val="F1E113"/>
              </a:solidFill>
              <a:latin typeface="Calibri"/>
              <a:ea typeface="Calibri" panose="020F0502020204030204" pitchFamily="34" charset="0"/>
              <a:cs typeface="Calibri" panose="020F0502020204030204" pitchFamily="34" charset="0"/>
            </a:endParaRPr>
          </a:p>
        </p:txBody>
      </p:sp>
      <p:pic>
        <p:nvPicPr>
          <p:cNvPr id="12" name="Picture 11" descr="A picture of a timeline of clinical events. ">
            <a:extLst>
              <a:ext uri="{FF2B5EF4-FFF2-40B4-BE49-F238E27FC236}">
                <a16:creationId xmlns:a16="http://schemas.microsoft.com/office/drawing/2014/main" id="{CCA04027-8B00-3EA2-41EA-9543CA10E180}"/>
              </a:ext>
            </a:extLst>
          </p:cNvPr>
          <p:cNvPicPr>
            <a:picLocks noChangeAspect="1"/>
          </p:cNvPicPr>
          <p:nvPr/>
        </p:nvPicPr>
        <p:blipFill>
          <a:blip r:embed="rId5">
            <a:extLst>
              <a:ext uri="{28A0092B-C50C-407E-A947-70E740481C1C}">
                <a14:useLocalDpi xmlns:a14="http://schemas.microsoft.com/office/drawing/2010/main" val="0"/>
              </a:ext>
            </a:extLst>
          </a:blip>
          <a:srcRect b="10832"/>
          <a:stretch>
            <a:fillRect/>
          </a:stretch>
        </p:blipFill>
        <p:spPr>
          <a:xfrm>
            <a:off x="12720245" y="7623722"/>
            <a:ext cx="14856423" cy="6616098"/>
          </a:xfrm>
          <a:prstGeom prst="rect">
            <a:avLst/>
          </a:prstGeom>
        </p:spPr>
      </p:pic>
      <p:sp>
        <p:nvSpPr>
          <p:cNvPr id="20" name="TextBox 19">
            <a:extLst>
              <a:ext uri="{FF2B5EF4-FFF2-40B4-BE49-F238E27FC236}">
                <a16:creationId xmlns:a16="http://schemas.microsoft.com/office/drawing/2014/main" id="{4DF179BD-7035-102D-0E1D-75B00386315C}"/>
              </a:ext>
            </a:extLst>
          </p:cNvPr>
          <p:cNvSpPr txBox="1"/>
          <p:nvPr/>
        </p:nvSpPr>
        <p:spPr>
          <a:xfrm>
            <a:off x="12866057" y="14675424"/>
            <a:ext cx="13415209" cy="55399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3000" b="1">
                <a:latin typeface="Times New Roman" panose="02020603050405020304" pitchFamily="18" charset="0"/>
                <a:ea typeface="Calibri"/>
                <a:cs typeface="Times New Roman" panose="02020603050405020304" pitchFamily="18" charset="0"/>
              </a:rPr>
              <a:t>Figure 1: </a:t>
            </a:r>
            <a:r>
              <a:rPr lang="en-US" sz="3000">
                <a:latin typeface="Times New Roman" panose="02020603050405020304" pitchFamily="18" charset="0"/>
                <a:cs typeface="Times New Roman" panose="02020603050405020304" pitchFamily="18" charset="0"/>
              </a:rPr>
              <a:t>Clinical timeline of acute autoimmune </a:t>
            </a:r>
            <a:r>
              <a:rPr lang="en-US" sz="3000" err="1">
                <a:latin typeface="Times New Roman" panose="02020603050405020304" pitchFamily="18" charset="0"/>
                <a:cs typeface="Times New Roman" panose="02020603050405020304" pitchFamily="18" charset="0"/>
              </a:rPr>
              <a:t>nodopathy</a:t>
            </a:r>
            <a:r>
              <a:rPr lang="en-US" sz="3000">
                <a:latin typeface="Times New Roman" panose="02020603050405020304" pitchFamily="18" charset="0"/>
                <a:cs typeface="Times New Roman" panose="02020603050405020304" pitchFamily="18" charset="0"/>
              </a:rPr>
              <a:t> initially mimicking GBS.</a:t>
            </a:r>
          </a:p>
        </p:txBody>
      </p:sp>
      <p:pic>
        <p:nvPicPr>
          <p:cNvPr id="14" name="Picture 13" descr="Axial MRI scan of lumbar spine showing vertebral body, spinal canal, and surrounding soft tissues in grayscale. Key structures include spinal cord in center, vertebral body anteriorly, and paraspinal muscles laterally, with no obvious abnormalities or lesions visible.">
            <a:extLst>
              <a:ext uri="{FF2B5EF4-FFF2-40B4-BE49-F238E27FC236}">
                <a16:creationId xmlns:a16="http://schemas.microsoft.com/office/drawing/2014/main" id="{0B695701-AD79-F60F-4FC8-BC7D200448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0245" y="16135306"/>
            <a:ext cx="9325639" cy="5688640"/>
          </a:xfrm>
          <a:prstGeom prst="rect">
            <a:avLst/>
          </a:prstGeom>
        </p:spPr>
      </p:pic>
      <p:sp>
        <p:nvSpPr>
          <p:cNvPr id="27" name="TextBox 26">
            <a:extLst>
              <a:ext uri="{FF2B5EF4-FFF2-40B4-BE49-F238E27FC236}">
                <a16:creationId xmlns:a16="http://schemas.microsoft.com/office/drawing/2014/main" id="{629C99C2-3E26-5EDA-4F6C-F5180A370136}"/>
              </a:ext>
            </a:extLst>
          </p:cNvPr>
          <p:cNvSpPr txBox="1"/>
          <p:nvPr/>
        </p:nvSpPr>
        <p:spPr>
          <a:xfrm>
            <a:off x="12997277" y="20701687"/>
            <a:ext cx="732893" cy="769441"/>
          </a:xfrm>
          <a:prstGeom prst="rect">
            <a:avLst/>
          </a:prstGeom>
          <a:solidFill>
            <a:schemeClr val="bg1"/>
          </a:solidFill>
        </p:spPr>
        <p:txBody>
          <a:bodyPr wrap="none" rtlCol="0">
            <a:spAutoFit/>
          </a:bodyPr>
          <a:lstStyle/>
          <a:p>
            <a:r>
              <a:rPr lang="en-US" sz="4400"/>
              <a:t>A.</a:t>
            </a:r>
          </a:p>
        </p:txBody>
      </p:sp>
      <p:sp>
        <p:nvSpPr>
          <p:cNvPr id="25" name="TextBox 24">
            <a:extLst>
              <a:ext uri="{FF2B5EF4-FFF2-40B4-BE49-F238E27FC236}">
                <a16:creationId xmlns:a16="http://schemas.microsoft.com/office/drawing/2014/main" id="{355F849C-CBF5-2593-AAC1-AC71C3262E03}"/>
              </a:ext>
            </a:extLst>
          </p:cNvPr>
          <p:cNvSpPr txBox="1"/>
          <p:nvPr/>
        </p:nvSpPr>
        <p:spPr>
          <a:xfrm>
            <a:off x="12864252" y="22118850"/>
            <a:ext cx="87156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a:latin typeface="Times New Roman" panose="02020603050405020304" pitchFamily="18" charset="0"/>
                <a:cs typeface="Times New Roman" panose="02020603050405020304" pitchFamily="18" charset="0"/>
              </a:rPr>
              <a:t>Figure 2. </a:t>
            </a:r>
            <a:r>
              <a:rPr lang="en-US" sz="3000">
                <a:latin typeface="Times New Roman" panose="02020603050405020304" pitchFamily="18" charset="0"/>
                <a:cs typeface="Times New Roman" panose="02020603050405020304" pitchFamily="18" charset="0"/>
              </a:rPr>
              <a:t>T1 axial (A) and sagittal (B) showing contrast enhancement of  cauda equina roots. </a:t>
            </a:r>
          </a:p>
        </p:txBody>
      </p:sp>
      <p:pic>
        <p:nvPicPr>
          <p:cNvPr id="3" name="Picture 2" descr="A microscope view of a cell">
            <a:extLst>
              <a:ext uri="{FF2B5EF4-FFF2-40B4-BE49-F238E27FC236}">
                <a16:creationId xmlns:a16="http://schemas.microsoft.com/office/drawing/2014/main" id="{F8C4BFDB-8EC7-885D-6CC0-87CE3F7F0692}"/>
              </a:ext>
            </a:extLst>
          </p:cNvPr>
          <p:cNvPicPr>
            <a:picLocks noChangeAspect="1"/>
          </p:cNvPicPr>
          <p:nvPr/>
        </p:nvPicPr>
        <p:blipFill>
          <a:blip r:embed="rId7"/>
          <a:stretch>
            <a:fillRect/>
          </a:stretch>
        </p:blipFill>
        <p:spPr>
          <a:xfrm>
            <a:off x="12692634" y="24305076"/>
            <a:ext cx="8448498" cy="5909286"/>
          </a:xfrm>
          <a:prstGeom prst="rect">
            <a:avLst/>
          </a:prstGeom>
        </p:spPr>
      </p:pic>
      <p:sp>
        <p:nvSpPr>
          <p:cNvPr id="39" name="TextBox 36">
            <a:extLst>
              <a:ext uri="{FF2B5EF4-FFF2-40B4-BE49-F238E27FC236}">
                <a16:creationId xmlns:a16="http://schemas.microsoft.com/office/drawing/2014/main" id="{6FC0B977-5C35-499F-3F42-6C1BFA12AB34}"/>
              </a:ext>
            </a:extLst>
          </p:cNvPr>
          <p:cNvSpPr txBox="1"/>
          <p:nvPr/>
        </p:nvSpPr>
        <p:spPr>
          <a:xfrm flipH="1">
            <a:off x="12699620" y="30844535"/>
            <a:ext cx="7179529" cy="101566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defPPr>
              <a:defRPr lang="en-US"/>
            </a:defPPr>
            <a:lvl1pPr algn="l" rtl="0" fontAlgn="base">
              <a:spcBef>
                <a:spcPct val="0"/>
              </a:spcBef>
              <a:spcAft>
                <a:spcPct val="0"/>
              </a:spcAft>
              <a:defRPr sz="2628" kern="1200">
                <a:solidFill>
                  <a:schemeClr val="tx1"/>
                </a:solidFill>
                <a:latin typeface="Times New Roman" pitchFamily="18" charset="0"/>
                <a:ea typeface="+mn-ea"/>
                <a:cs typeface="+mn-cs"/>
              </a:defRPr>
            </a:lvl1pPr>
            <a:lvl2pPr marL="490982" algn="l" rtl="0" fontAlgn="base">
              <a:spcBef>
                <a:spcPct val="0"/>
              </a:spcBef>
              <a:spcAft>
                <a:spcPct val="0"/>
              </a:spcAft>
              <a:defRPr sz="2628" kern="1200">
                <a:solidFill>
                  <a:schemeClr val="tx1"/>
                </a:solidFill>
                <a:latin typeface="Times New Roman" pitchFamily="18" charset="0"/>
                <a:ea typeface="+mn-ea"/>
                <a:cs typeface="+mn-cs"/>
              </a:defRPr>
            </a:lvl2pPr>
            <a:lvl3pPr marL="981965" algn="l" rtl="0" fontAlgn="base">
              <a:spcBef>
                <a:spcPct val="0"/>
              </a:spcBef>
              <a:spcAft>
                <a:spcPct val="0"/>
              </a:spcAft>
              <a:defRPr sz="2628" kern="1200">
                <a:solidFill>
                  <a:schemeClr val="tx1"/>
                </a:solidFill>
                <a:latin typeface="Times New Roman" pitchFamily="18" charset="0"/>
                <a:ea typeface="+mn-ea"/>
                <a:cs typeface="+mn-cs"/>
              </a:defRPr>
            </a:lvl3pPr>
            <a:lvl4pPr marL="1472947" algn="l" rtl="0" fontAlgn="base">
              <a:spcBef>
                <a:spcPct val="0"/>
              </a:spcBef>
              <a:spcAft>
                <a:spcPct val="0"/>
              </a:spcAft>
              <a:defRPr sz="2628" kern="1200">
                <a:solidFill>
                  <a:schemeClr val="tx1"/>
                </a:solidFill>
                <a:latin typeface="Times New Roman" pitchFamily="18" charset="0"/>
                <a:ea typeface="+mn-ea"/>
                <a:cs typeface="+mn-cs"/>
              </a:defRPr>
            </a:lvl4pPr>
            <a:lvl5pPr marL="1963928" algn="l" rtl="0" fontAlgn="base">
              <a:spcBef>
                <a:spcPct val="0"/>
              </a:spcBef>
              <a:spcAft>
                <a:spcPct val="0"/>
              </a:spcAft>
              <a:defRPr sz="2628" kern="1200">
                <a:solidFill>
                  <a:schemeClr val="tx1"/>
                </a:solidFill>
                <a:latin typeface="Times New Roman" pitchFamily="18" charset="0"/>
                <a:ea typeface="+mn-ea"/>
                <a:cs typeface="+mn-cs"/>
              </a:defRPr>
            </a:lvl5pPr>
            <a:lvl6pPr marL="2454910" algn="l" defTabSz="981965" rtl="0" eaLnBrk="1" latinLnBrk="0" hangingPunct="1">
              <a:defRPr sz="2628" kern="1200">
                <a:solidFill>
                  <a:schemeClr val="tx1"/>
                </a:solidFill>
                <a:latin typeface="Times New Roman" pitchFamily="18" charset="0"/>
                <a:ea typeface="+mn-ea"/>
                <a:cs typeface="+mn-cs"/>
              </a:defRPr>
            </a:lvl6pPr>
            <a:lvl7pPr marL="2945893" algn="l" defTabSz="981965" rtl="0" eaLnBrk="1" latinLnBrk="0" hangingPunct="1">
              <a:defRPr sz="2628" kern="1200">
                <a:solidFill>
                  <a:schemeClr val="tx1"/>
                </a:solidFill>
                <a:latin typeface="Times New Roman" pitchFamily="18" charset="0"/>
                <a:ea typeface="+mn-ea"/>
                <a:cs typeface="+mn-cs"/>
              </a:defRPr>
            </a:lvl7pPr>
            <a:lvl8pPr marL="3436875" algn="l" defTabSz="981965" rtl="0" eaLnBrk="1" latinLnBrk="0" hangingPunct="1">
              <a:defRPr sz="2628" kern="1200">
                <a:solidFill>
                  <a:schemeClr val="tx1"/>
                </a:solidFill>
                <a:latin typeface="Times New Roman" pitchFamily="18" charset="0"/>
                <a:ea typeface="+mn-ea"/>
                <a:cs typeface="+mn-cs"/>
              </a:defRPr>
            </a:lvl8pPr>
            <a:lvl9pPr marL="3927857" algn="l" defTabSz="981965" rtl="0" eaLnBrk="1" latinLnBrk="0" hangingPunct="1">
              <a:defRPr sz="2628" kern="1200">
                <a:solidFill>
                  <a:schemeClr val="tx1"/>
                </a:solidFill>
                <a:latin typeface="Times New Roman" pitchFamily="18" charset="0"/>
                <a:ea typeface="+mn-ea"/>
                <a:cs typeface="+mn-cs"/>
              </a:defRPr>
            </a:lvl9pPr>
          </a:lstStyle>
          <a:p>
            <a:r>
              <a:rPr lang="en-US" sz="3000" b="1">
                <a:latin typeface="Times New Roman"/>
                <a:cs typeface="Times New Roman"/>
              </a:rPr>
              <a:t>Figure 3</a:t>
            </a:r>
            <a:r>
              <a:rPr lang="en-US" sz="3000">
                <a:latin typeface="Times New Roman"/>
                <a:cs typeface="Times New Roman"/>
              </a:rPr>
              <a:t>: Toluidine blue stained semithin nerve sections showing rare axonal damage. </a:t>
            </a:r>
          </a:p>
        </p:txBody>
      </p:sp>
      <p:pic>
        <p:nvPicPr>
          <p:cNvPr id="21" name="Picture 20" descr="MRI scan showing a sagittal view of lumbar spine with vertebrae, intervertebral discs, and spinal canal. The scan highlights spinal alignment and disc condition, useful for diagnosing abnormalities such as herniation or degeneration.">
            <a:extLst>
              <a:ext uri="{FF2B5EF4-FFF2-40B4-BE49-F238E27FC236}">
                <a16:creationId xmlns:a16="http://schemas.microsoft.com/office/drawing/2014/main" id="{8E536FF2-BDD6-05CF-5EC9-6963B685CC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45883" y="16135306"/>
            <a:ext cx="5078357" cy="7391630"/>
          </a:xfrm>
          <a:prstGeom prst="rect">
            <a:avLst/>
          </a:prstGeom>
        </p:spPr>
      </p:pic>
      <p:sp>
        <p:nvSpPr>
          <p:cNvPr id="29" name="TextBox 28">
            <a:extLst>
              <a:ext uri="{FF2B5EF4-FFF2-40B4-BE49-F238E27FC236}">
                <a16:creationId xmlns:a16="http://schemas.microsoft.com/office/drawing/2014/main" id="{36E11961-715B-DA08-ED65-81A6FFF6D04C}"/>
              </a:ext>
            </a:extLst>
          </p:cNvPr>
          <p:cNvSpPr txBox="1"/>
          <p:nvPr/>
        </p:nvSpPr>
        <p:spPr>
          <a:xfrm>
            <a:off x="22310216" y="22390231"/>
            <a:ext cx="702436" cy="769441"/>
          </a:xfrm>
          <a:prstGeom prst="rect">
            <a:avLst/>
          </a:prstGeom>
          <a:solidFill>
            <a:schemeClr val="bg1"/>
          </a:solidFill>
        </p:spPr>
        <p:txBody>
          <a:bodyPr wrap="none" rtlCol="0">
            <a:spAutoFit/>
          </a:bodyPr>
          <a:lstStyle/>
          <a:p>
            <a:r>
              <a:rPr lang="en-US" sz="4400"/>
              <a:t>B.</a:t>
            </a:r>
          </a:p>
        </p:txBody>
      </p:sp>
      <p:pic>
        <p:nvPicPr>
          <p:cNvPr id="5" name="Picture 4" descr="A close-up of a neurofilament. ">
            <a:extLst>
              <a:ext uri="{FF2B5EF4-FFF2-40B4-BE49-F238E27FC236}">
                <a16:creationId xmlns:a16="http://schemas.microsoft.com/office/drawing/2014/main" id="{45547AE6-C44E-502D-6263-DF3FB4F62915}"/>
              </a:ext>
            </a:extLst>
          </p:cNvPr>
          <p:cNvPicPr>
            <a:picLocks noChangeAspect="1"/>
          </p:cNvPicPr>
          <p:nvPr/>
        </p:nvPicPr>
        <p:blipFill>
          <a:blip r:embed="rId9"/>
          <a:stretch>
            <a:fillRect/>
          </a:stretch>
        </p:blipFill>
        <p:spPr>
          <a:xfrm>
            <a:off x="21141132" y="24283498"/>
            <a:ext cx="5852691" cy="5930864"/>
          </a:xfrm>
          <a:prstGeom prst="rect">
            <a:avLst/>
          </a:prstGeom>
        </p:spPr>
      </p:pic>
      <p:sp>
        <p:nvSpPr>
          <p:cNvPr id="22" name="TextBox 21">
            <a:extLst>
              <a:ext uri="{FF2B5EF4-FFF2-40B4-BE49-F238E27FC236}">
                <a16:creationId xmlns:a16="http://schemas.microsoft.com/office/drawing/2014/main" id="{0E02EDDE-86D4-D14F-C50C-1FD92DB96870}"/>
              </a:ext>
            </a:extLst>
          </p:cNvPr>
          <p:cNvSpPr txBox="1"/>
          <p:nvPr/>
        </p:nvSpPr>
        <p:spPr>
          <a:xfrm>
            <a:off x="20811073" y="30734922"/>
            <a:ext cx="6512811" cy="147732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3000" b="1">
                <a:latin typeface="Times New Roman"/>
                <a:ea typeface="Calibri"/>
                <a:cs typeface="Times New Roman"/>
              </a:rPr>
              <a:t>Figure 4: </a:t>
            </a:r>
            <a:r>
              <a:rPr lang="en-US" sz="3000">
                <a:latin typeface="Times New Roman"/>
                <a:ea typeface="Calibri"/>
                <a:cs typeface="Times New Roman"/>
              </a:rPr>
              <a:t>Neurofilament staining of the nerve demonstrating very mild loss of small and large axons.</a:t>
            </a:r>
          </a:p>
        </p:txBody>
      </p:sp>
      <p:sp>
        <p:nvSpPr>
          <p:cNvPr id="17" name="Rectangle 1148">
            <a:extLst>
              <a:ext uri="{FF2B5EF4-FFF2-40B4-BE49-F238E27FC236}">
                <a16:creationId xmlns:a16="http://schemas.microsoft.com/office/drawing/2014/main" id="{31EDEE43-DC0B-3CC5-2AE0-345879065D77}"/>
              </a:ext>
            </a:extLst>
          </p:cNvPr>
          <p:cNvSpPr>
            <a:spLocks noChangeArrowheads="1"/>
          </p:cNvSpPr>
          <p:nvPr/>
        </p:nvSpPr>
        <p:spPr bwMode="auto">
          <a:xfrm>
            <a:off x="28232072" y="6094471"/>
            <a:ext cx="11411538" cy="1281040"/>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a:ea typeface="Calibri" panose="020F0502020204030204" pitchFamily="34" charset="0"/>
                <a:cs typeface="Calibri"/>
              </a:rPr>
              <a:t>Discussion </a:t>
            </a:r>
          </a:p>
        </p:txBody>
      </p:sp>
      <p:sp>
        <p:nvSpPr>
          <p:cNvPr id="40" name="Rectangle 1154">
            <a:extLst>
              <a:ext uri="{FF2B5EF4-FFF2-40B4-BE49-F238E27FC236}">
                <a16:creationId xmlns:a16="http://schemas.microsoft.com/office/drawing/2014/main" id="{A685375E-BF07-212E-9181-FFBE0CDE84DA}"/>
              </a:ext>
              <a:ext uri="{C183D7F6-B498-43B3-948B-1728B52AA6E4}">
                <adec:decorative xmlns:adec="http://schemas.microsoft.com/office/drawing/2017/decorative" val="1"/>
              </a:ext>
            </a:extLst>
          </p:cNvPr>
          <p:cNvSpPr>
            <a:spLocks noChangeArrowheads="1"/>
          </p:cNvSpPr>
          <p:nvPr/>
        </p:nvSpPr>
        <p:spPr bwMode="auto">
          <a:xfrm>
            <a:off x="29990664" y="9821310"/>
            <a:ext cx="6417705" cy="1029255"/>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defTabSz="17366317">
              <a:spcBef>
                <a:spcPct val="20000"/>
              </a:spcBef>
            </a:pPr>
            <a:endParaRPr lang="en-US" sz="6866" b="1">
              <a:solidFill>
                <a:srgbClr val="002060"/>
              </a:solidFill>
              <a:latin typeface="Arial" charset="0"/>
            </a:endParaRPr>
          </a:p>
        </p:txBody>
      </p:sp>
      <p:sp>
        <p:nvSpPr>
          <p:cNvPr id="7" name="Rectangle 1154">
            <a:extLst>
              <a:ext uri="{FF2B5EF4-FFF2-40B4-BE49-F238E27FC236}">
                <a16:creationId xmlns:a16="http://schemas.microsoft.com/office/drawing/2014/main" id="{BCD5FD2C-32C5-3F8D-6716-E63CEC5A4BE8}"/>
              </a:ext>
              <a:ext uri="{C183D7F6-B498-43B3-948B-1728B52AA6E4}">
                <adec:decorative xmlns:adec="http://schemas.microsoft.com/office/drawing/2017/decorative" val="1"/>
              </a:ext>
            </a:extLst>
          </p:cNvPr>
          <p:cNvSpPr>
            <a:spLocks noChangeArrowheads="1"/>
          </p:cNvSpPr>
          <p:nvPr/>
        </p:nvSpPr>
        <p:spPr bwMode="auto">
          <a:xfrm>
            <a:off x="29824210" y="10719733"/>
            <a:ext cx="6417705" cy="1029255"/>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defTabSz="17366317">
              <a:spcBef>
                <a:spcPct val="20000"/>
              </a:spcBef>
            </a:pPr>
            <a:endParaRPr lang="en-US" sz="6866" b="1">
              <a:solidFill>
                <a:srgbClr val="002060"/>
              </a:solidFill>
              <a:latin typeface="Arial" charset="0"/>
            </a:endParaRPr>
          </a:p>
        </p:txBody>
      </p:sp>
      <p:sp>
        <p:nvSpPr>
          <p:cNvPr id="73" name="TextBox 72">
            <a:extLst>
              <a:ext uri="{FF2B5EF4-FFF2-40B4-BE49-F238E27FC236}">
                <a16:creationId xmlns:a16="http://schemas.microsoft.com/office/drawing/2014/main" id="{A1BE419F-1150-D29A-736D-B81E87135D2A}"/>
              </a:ext>
            </a:extLst>
          </p:cNvPr>
          <p:cNvSpPr txBox="1"/>
          <p:nvPr/>
        </p:nvSpPr>
        <p:spPr>
          <a:xfrm>
            <a:off x="28056164" y="7934664"/>
            <a:ext cx="11422119" cy="13626230"/>
          </a:xfrm>
          <a:prstGeom prst="rect">
            <a:avLst/>
          </a:prstGeom>
          <a:noFill/>
        </p:spPr>
        <p:txBody>
          <a:bodyPr wrap="square" lIns="83249" tIns="41624" rIns="83249" bIns="41624" rtlCol="0" anchor="t">
            <a:spAutoFit/>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marL="571500" indent="-571500" algn="just">
              <a:buFont typeface="Arial" panose="020B0604020202020204" pitchFamily="34" charset="0"/>
              <a:buChar char="•"/>
            </a:pPr>
            <a:r>
              <a:rPr lang="en-US" sz="4000"/>
              <a:t>Autoimmune </a:t>
            </a:r>
            <a:r>
              <a:rPr lang="en-US" sz="4000" err="1"/>
              <a:t>nodopathies</a:t>
            </a:r>
            <a:r>
              <a:rPr lang="en-US" sz="4000"/>
              <a:t> can present with acute demyelinating neuropathy mimicking GBS but often demonstrate continued progression or poor response to IVIG. </a:t>
            </a:r>
          </a:p>
          <a:p>
            <a:pPr marL="571500" indent="-571500" algn="just">
              <a:buFont typeface="Arial" panose="020B0604020202020204" pitchFamily="34" charset="0"/>
              <a:buChar char="•"/>
            </a:pPr>
            <a:r>
              <a:rPr lang="en-US" sz="4000"/>
              <a:t>Recognition of this entity is important, as it carries distinct treatment implications and may require escalation to targeted immunosuppressive therapy. </a:t>
            </a:r>
          </a:p>
          <a:p>
            <a:pPr marL="571500" indent="-571500" algn="just">
              <a:buFont typeface="Arial" panose="020B0604020202020204" pitchFamily="34" charset="0"/>
              <a:buChar char="•"/>
            </a:pPr>
            <a:r>
              <a:rPr lang="en-US" sz="4000"/>
              <a:t>The temporal association between recent infection and new-onset SLE in our patient raises the possibility of compounded immune activation contributing to her severe and rapidly progressive neurologic presentation. </a:t>
            </a:r>
          </a:p>
          <a:p>
            <a:pPr marL="571500" indent="-571500" algn="just">
              <a:buFont typeface="Arial" panose="020B0604020202020204" pitchFamily="34" charset="0"/>
              <a:buChar char="•"/>
            </a:pPr>
            <a:r>
              <a:rPr lang="en-US" sz="4000"/>
              <a:t>Ofatumumab was initiated at long term care facility while awaiting transfer to hospital for rituximab administration, demonstrating that ofatumumab is an option for continuing treatment when rituximab is not available. </a:t>
            </a:r>
          </a:p>
          <a:p>
            <a:pPr marL="571500" indent="-571500" algn="just">
              <a:buFont typeface="Arial" panose="020B0604020202020204" pitchFamily="34" charset="0"/>
              <a:buChar char="•"/>
            </a:pPr>
            <a:r>
              <a:rPr lang="en-US" sz="4000"/>
              <a:t>This case highlights the importance of reassessing the diagnosis in patients with presumed GBS who fail to improve or who demonstrate an atypical clinical course.</a:t>
            </a:r>
          </a:p>
          <a:p>
            <a:pPr marL="571500" indent="-571500" algn="just">
              <a:buFont typeface="Arial" panose="020B0604020202020204" pitchFamily="34" charset="0"/>
              <a:buChar char="•"/>
            </a:pPr>
            <a:endParaRPr lang="en-US" sz="4000">
              <a:latin typeface="Times New Roman"/>
              <a:ea typeface="Calibri"/>
              <a:cs typeface="Times New Roman"/>
            </a:endParaRPr>
          </a:p>
        </p:txBody>
      </p:sp>
      <p:sp>
        <p:nvSpPr>
          <p:cNvPr id="23" name="Rectangle 1148">
            <a:extLst>
              <a:ext uri="{FF2B5EF4-FFF2-40B4-BE49-F238E27FC236}">
                <a16:creationId xmlns:a16="http://schemas.microsoft.com/office/drawing/2014/main" id="{87ADB915-E1B1-C864-0A83-2134E122DD7A}"/>
              </a:ext>
            </a:extLst>
          </p:cNvPr>
          <p:cNvSpPr>
            <a:spLocks noChangeArrowheads="1"/>
          </p:cNvSpPr>
          <p:nvPr/>
        </p:nvSpPr>
        <p:spPr bwMode="auto">
          <a:xfrm>
            <a:off x="28265728" y="21630664"/>
            <a:ext cx="11685469"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panose="020F0502020204030204" pitchFamily="34" charset="0"/>
                <a:ea typeface="Calibri" panose="020F0502020204030204" pitchFamily="34" charset="0"/>
                <a:cs typeface="Calibri" panose="020F0502020204030204" pitchFamily="34" charset="0"/>
              </a:rPr>
              <a:t>References</a:t>
            </a:r>
          </a:p>
        </p:txBody>
      </p:sp>
      <p:sp>
        <p:nvSpPr>
          <p:cNvPr id="2" name="TextBox 1">
            <a:extLst>
              <a:ext uri="{FF2B5EF4-FFF2-40B4-BE49-F238E27FC236}">
                <a16:creationId xmlns:a16="http://schemas.microsoft.com/office/drawing/2014/main" id="{E703A26F-EF4A-FBE8-458F-23547E8D2335}"/>
              </a:ext>
            </a:extLst>
          </p:cNvPr>
          <p:cNvSpPr txBox="1"/>
          <p:nvPr/>
        </p:nvSpPr>
        <p:spPr>
          <a:xfrm>
            <a:off x="28056164" y="23090987"/>
            <a:ext cx="11895033" cy="9624558"/>
          </a:xfrm>
          <a:prstGeom prst="rect">
            <a:avLst/>
          </a:prstGeom>
          <a:noFill/>
        </p:spPr>
        <p:txBody>
          <a:bodyPr wrap="square" lIns="91440" tIns="45720" rIns="91440" bIns="45720" rtlCol="0" anchor="t">
            <a:spAutoFit/>
          </a:bodyPr>
          <a:lstStyle/>
          <a:p>
            <a:pPr>
              <a:lnSpc>
                <a:spcPts val="1265"/>
              </a:lnSpc>
            </a:pPr>
            <a:endParaRPr lang="fr-FR" sz="3200">
              <a:latin typeface="Times New Roman"/>
              <a:cs typeface="Times New Roman"/>
            </a:endParaRPr>
          </a:p>
          <a:p>
            <a:pPr marL="514350" indent="-514350">
              <a:spcBef>
                <a:spcPts val="0"/>
              </a:spcBef>
              <a:spcAft>
                <a:spcPts val="0"/>
              </a:spcAft>
              <a:buFont typeface="Arial" panose="020B0604020202020204" pitchFamily="34" charset="0"/>
              <a:buChar char="•"/>
            </a:pPr>
            <a:r>
              <a:rPr lang="fr-FR" sz="3400">
                <a:latin typeface="Times New Roman"/>
                <a:cs typeface="Times New Roman"/>
              </a:rPr>
              <a:t>Devaux JJ, Miura Y, Fukami Y, et al. Neurofascin-155 IgG4 in </a:t>
            </a:r>
            <a:r>
              <a:rPr lang="fr-FR" sz="3400" err="1">
                <a:latin typeface="Times New Roman"/>
                <a:cs typeface="Times New Roman"/>
              </a:rPr>
              <a:t>chronic</a:t>
            </a:r>
            <a:r>
              <a:rPr lang="fr-FR" sz="3400">
                <a:latin typeface="Times New Roman"/>
                <a:cs typeface="Times New Roman"/>
              </a:rPr>
              <a:t> </a:t>
            </a:r>
            <a:r>
              <a:rPr lang="fr-FR" sz="3400" err="1">
                <a:latin typeface="Times New Roman"/>
                <a:cs typeface="Times New Roman"/>
              </a:rPr>
              <a:t>inflammatory</a:t>
            </a:r>
            <a:r>
              <a:rPr lang="fr-FR" sz="3400">
                <a:latin typeface="Times New Roman"/>
                <a:cs typeface="Times New Roman"/>
              </a:rPr>
              <a:t> </a:t>
            </a:r>
            <a:r>
              <a:rPr lang="fr-FR" sz="3400" err="1">
                <a:latin typeface="Times New Roman"/>
                <a:cs typeface="Times New Roman"/>
              </a:rPr>
              <a:t>demyelinating</a:t>
            </a:r>
            <a:r>
              <a:rPr lang="fr-FR" sz="3400">
                <a:latin typeface="Times New Roman"/>
                <a:cs typeface="Times New Roman"/>
              </a:rPr>
              <a:t> </a:t>
            </a:r>
            <a:r>
              <a:rPr lang="fr-FR" sz="3400" err="1">
                <a:latin typeface="Times New Roman"/>
                <a:cs typeface="Times New Roman"/>
              </a:rPr>
              <a:t>polyneuropathy</a:t>
            </a:r>
            <a:r>
              <a:rPr lang="fr-FR" sz="3400">
                <a:latin typeface="Times New Roman"/>
                <a:cs typeface="Times New Roman"/>
              </a:rPr>
              <a:t>. </a:t>
            </a:r>
            <a:r>
              <a:rPr lang="fr-FR" sz="3400" i="1" err="1">
                <a:latin typeface="Times New Roman"/>
                <a:cs typeface="Times New Roman"/>
              </a:rPr>
              <a:t>Neurology</a:t>
            </a:r>
            <a:r>
              <a:rPr lang="fr-FR" sz="3400">
                <a:latin typeface="Times New Roman"/>
                <a:cs typeface="Times New Roman"/>
              </a:rPr>
              <a:t>. 2016;86(9):800-807. doi:10.1212/WNL.0000000000002418</a:t>
            </a:r>
            <a:endParaRPr lang="en-US" sz="3400">
              <a:latin typeface="Times New Roman"/>
              <a:cs typeface="Times New Roman"/>
            </a:endParaRPr>
          </a:p>
          <a:p>
            <a:pPr marL="514350" indent="-514350">
              <a:spcBef>
                <a:spcPts val="0"/>
              </a:spcBef>
              <a:spcAft>
                <a:spcPts val="0"/>
              </a:spcAft>
              <a:buFont typeface="Arial" panose="020B0604020202020204" pitchFamily="34" charset="0"/>
              <a:buChar char="•"/>
            </a:pPr>
            <a:r>
              <a:rPr lang="fr-FR" sz="3400">
                <a:latin typeface="Times New Roman"/>
                <a:cs typeface="Times New Roman"/>
              </a:rPr>
              <a:t>Pang ZD, Sun H, Wei XJ, Nie CP, Yu XF. </a:t>
            </a:r>
            <a:r>
              <a:rPr lang="fr-FR" sz="3400" err="1">
                <a:latin typeface="Times New Roman"/>
                <a:cs typeface="Times New Roman"/>
              </a:rPr>
              <a:t>Advances</a:t>
            </a:r>
            <a:r>
              <a:rPr lang="fr-FR" sz="3400">
                <a:latin typeface="Times New Roman"/>
                <a:cs typeface="Times New Roman"/>
              </a:rPr>
              <a:t> in the </a:t>
            </a:r>
            <a:r>
              <a:rPr lang="fr-FR" sz="3400" err="1">
                <a:latin typeface="Times New Roman"/>
                <a:cs typeface="Times New Roman"/>
              </a:rPr>
              <a:t>treatment</a:t>
            </a:r>
            <a:r>
              <a:rPr lang="fr-FR" sz="3400">
                <a:latin typeface="Times New Roman"/>
                <a:cs typeface="Times New Roman"/>
              </a:rPr>
              <a:t> of </a:t>
            </a:r>
            <a:r>
              <a:rPr lang="fr-FR" sz="3400" err="1">
                <a:latin typeface="Times New Roman"/>
                <a:cs typeface="Times New Roman"/>
              </a:rPr>
              <a:t>autoimmune</a:t>
            </a:r>
            <a:r>
              <a:rPr lang="fr-FR" sz="3400">
                <a:latin typeface="Times New Roman"/>
                <a:cs typeface="Times New Roman"/>
              </a:rPr>
              <a:t> </a:t>
            </a:r>
            <a:r>
              <a:rPr lang="fr-FR" sz="3400" err="1">
                <a:latin typeface="Times New Roman"/>
                <a:cs typeface="Times New Roman"/>
              </a:rPr>
              <a:t>nodopathy</a:t>
            </a:r>
            <a:r>
              <a:rPr lang="fr-FR" sz="3400">
                <a:latin typeface="Times New Roman"/>
                <a:cs typeface="Times New Roman"/>
              </a:rPr>
              <a:t>: </a:t>
            </a:r>
            <a:r>
              <a:rPr lang="fr-FR" sz="3400" err="1">
                <a:latin typeface="Times New Roman"/>
                <a:cs typeface="Times New Roman"/>
              </a:rPr>
              <a:t>based</a:t>
            </a:r>
            <a:r>
              <a:rPr lang="fr-FR" sz="3400">
                <a:latin typeface="Times New Roman"/>
                <a:cs typeface="Times New Roman"/>
              </a:rPr>
              <a:t> on </a:t>
            </a:r>
            <a:r>
              <a:rPr lang="fr-FR" sz="3400" err="1">
                <a:latin typeface="Times New Roman"/>
                <a:cs typeface="Times New Roman"/>
              </a:rPr>
              <a:t>treatment</a:t>
            </a:r>
            <a:r>
              <a:rPr lang="fr-FR" sz="3400">
                <a:latin typeface="Times New Roman"/>
                <a:cs typeface="Times New Roman"/>
              </a:rPr>
              <a:t> </a:t>
            </a:r>
            <a:r>
              <a:rPr lang="fr-FR" sz="3400" err="1">
                <a:latin typeface="Times New Roman"/>
                <a:cs typeface="Times New Roman"/>
              </a:rPr>
              <a:t>strategies</a:t>
            </a:r>
            <a:r>
              <a:rPr lang="fr-FR" sz="3400">
                <a:latin typeface="Times New Roman"/>
                <a:cs typeface="Times New Roman"/>
              </a:rPr>
              <a:t> of CIDP. </a:t>
            </a:r>
            <a:r>
              <a:rPr lang="fr-FR" sz="3400" i="1">
                <a:latin typeface="Times New Roman"/>
                <a:cs typeface="Times New Roman"/>
              </a:rPr>
              <a:t>Front </a:t>
            </a:r>
            <a:r>
              <a:rPr lang="fr-FR" sz="3400" i="1" err="1">
                <a:latin typeface="Times New Roman"/>
                <a:cs typeface="Times New Roman"/>
              </a:rPr>
              <a:t>Immunol</a:t>
            </a:r>
            <a:r>
              <a:rPr lang="fr-FR" sz="3400">
                <a:latin typeface="Times New Roman"/>
                <a:cs typeface="Times New Roman"/>
              </a:rPr>
              <a:t>. 2026;17:1735745. doi:10.3389/fimmu.2026.1735745</a:t>
            </a:r>
            <a:endParaRPr lang="fr-FR" sz="3400">
              <a:cs typeface="Times New Roman"/>
            </a:endParaRPr>
          </a:p>
          <a:p>
            <a:pPr marL="514350" indent="-514350">
              <a:spcBef>
                <a:spcPts val="0"/>
              </a:spcBef>
              <a:spcAft>
                <a:spcPts val="0"/>
              </a:spcAft>
              <a:buFont typeface="Arial" panose="020B0604020202020204" pitchFamily="34" charset="0"/>
              <a:buChar char="•"/>
            </a:pPr>
            <a:r>
              <a:rPr lang="fr-FR" sz="3400" err="1">
                <a:latin typeface="Times New Roman"/>
                <a:cs typeface="Times New Roman"/>
              </a:rPr>
              <a:t>Pröbstel</a:t>
            </a:r>
            <a:r>
              <a:rPr lang="fr-FR" sz="3400">
                <a:latin typeface="Times New Roman"/>
                <a:cs typeface="Times New Roman"/>
              </a:rPr>
              <a:t> AK, </a:t>
            </a:r>
            <a:r>
              <a:rPr lang="fr-FR" sz="3400" err="1">
                <a:latin typeface="Times New Roman"/>
                <a:cs typeface="Times New Roman"/>
              </a:rPr>
              <a:t>Thanei</a:t>
            </a:r>
            <a:r>
              <a:rPr lang="fr-FR" sz="3400">
                <a:latin typeface="Times New Roman"/>
                <a:cs typeface="Times New Roman"/>
              </a:rPr>
              <a:t> M, Erni B, et al; Swiss Systemic Lupus </a:t>
            </a:r>
            <a:r>
              <a:rPr lang="fr-FR" sz="3400" err="1">
                <a:latin typeface="Times New Roman"/>
                <a:cs typeface="Times New Roman"/>
              </a:rPr>
              <a:t>Erythematosus</a:t>
            </a:r>
            <a:r>
              <a:rPr lang="fr-FR" sz="3400">
                <a:latin typeface="Times New Roman"/>
                <a:cs typeface="Times New Roman"/>
              </a:rPr>
              <a:t> </a:t>
            </a:r>
            <a:r>
              <a:rPr lang="fr-FR" sz="3400" err="1">
                <a:latin typeface="Times New Roman"/>
                <a:cs typeface="Times New Roman"/>
              </a:rPr>
              <a:t>Cohort</a:t>
            </a:r>
            <a:r>
              <a:rPr lang="fr-FR" sz="3400">
                <a:latin typeface="Times New Roman"/>
                <a:cs typeface="Times New Roman"/>
              </a:rPr>
              <a:t> Study Group. Association of </a:t>
            </a:r>
            <a:r>
              <a:rPr lang="fr-FR" sz="3400" err="1">
                <a:latin typeface="Times New Roman"/>
                <a:cs typeface="Times New Roman"/>
              </a:rPr>
              <a:t>antibodies</a:t>
            </a:r>
            <a:r>
              <a:rPr lang="fr-FR" sz="3400">
                <a:latin typeface="Times New Roman"/>
                <a:cs typeface="Times New Roman"/>
              </a:rPr>
              <a:t> </a:t>
            </a:r>
            <a:r>
              <a:rPr lang="fr-FR" sz="3400" err="1">
                <a:latin typeface="Times New Roman"/>
                <a:cs typeface="Times New Roman"/>
              </a:rPr>
              <a:t>against</a:t>
            </a:r>
            <a:r>
              <a:rPr lang="fr-FR" sz="3400">
                <a:latin typeface="Times New Roman"/>
                <a:cs typeface="Times New Roman"/>
              </a:rPr>
              <a:t> </a:t>
            </a:r>
            <a:r>
              <a:rPr lang="fr-FR" sz="3400" err="1">
                <a:latin typeface="Times New Roman"/>
                <a:cs typeface="Times New Roman"/>
              </a:rPr>
              <a:t>myelin</a:t>
            </a:r>
            <a:r>
              <a:rPr lang="fr-FR" sz="3400">
                <a:latin typeface="Times New Roman"/>
                <a:cs typeface="Times New Roman"/>
              </a:rPr>
              <a:t> and neuronal </a:t>
            </a:r>
            <a:r>
              <a:rPr lang="fr-FR" sz="3400" err="1">
                <a:latin typeface="Times New Roman"/>
                <a:cs typeface="Times New Roman"/>
              </a:rPr>
              <a:t>antigens</a:t>
            </a:r>
            <a:r>
              <a:rPr lang="fr-FR" sz="3400">
                <a:latin typeface="Times New Roman"/>
                <a:cs typeface="Times New Roman"/>
              </a:rPr>
              <a:t> </a:t>
            </a:r>
            <a:r>
              <a:rPr lang="fr-FR" sz="3400" err="1">
                <a:latin typeface="Times New Roman"/>
                <a:cs typeface="Times New Roman"/>
              </a:rPr>
              <a:t>with</a:t>
            </a:r>
            <a:r>
              <a:rPr lang="fr-FR" sz="3400">
                <a:latin typeface="Times New Roman"/>
                <a:cs typeface="Times New Roman"/>
              </a:rPr>
              <a:t> </a:t>
            </a:r>
            <a:r>
              <a:rPr lang="fr-FR" sz="3400" err="1">
                <a:latin typeface="Times New Roman"/>
                <a:cs typeface="Times New Roman"/>
              </a:rPr>
              <a:t>neuroinflammation</a:t>
            </a:r>
            <a:r>
              <a:rPr lang="fr-FR" sz="3400">
                <a:latin typeface="Times New Roman"/>
                <a:cs typeface="Times New Roman"/>
              </a:rPr>
              <a:t> in </a:t>
            </a:r>
            <a:r>
              <a:rPr lang="fr-FR" sz="3400" err="1">
                <a:latin typeface="Times New Roman"/>
                <a:cs typeface="Times New Roman"/>
              </a:rPr>
              <a:t>systemic</a:t>
            </a:r>
            <a:r>
              <a:rPr lang="fr-FR" sz="3400">
                <a:latin typeface="Times New Roman"/>
                <a:cs typeface="Times New Roman"/>
              </a:rPr>
              <a:t> lupus </a:t>
            </a:r>
            <a:r>
              <a:rPr lang="fr-FR" sz="3400" err="1">
                <a:latin typeface="Times New Roman"/>
                <a:cs typeface="Times New Roman"/>
              </a:rPr>
              <a:t>erythematosus</a:t>
            </a:r>
            <a:r>
              <a:rPr lang="fr-FR" sz="3400">
                <a:latin typeface="Times New Roman"/>
                <a:cs typeface="Times New Roman"/>
              </a:rPr>
              <a:t>. </a:t>
            </a:r>
            <a:r>
              <a:rPr lang="fr-FR" sz="3400" i="1" err="1">
                <a:latin typeface="Times New Roman"/>
                <a:cs typeface="Times New Roman"/>
              </a:rPr>
              <a:t>Rheumatology</a:t>
            </a:r>
            <a:r>
              <a:rPr lang="fr-FR" sz="3400" i="1">
                <a:latin typeface="Times New Roman"/>
                <a:cs typeface="Times New Roman"/>
              </a:rPr>
              <a:t> (Oxford)</a:t>
            </a:r>
            <a:r>
              <a:rPr lang="fr-FR" sz="3400">
                <a:latin typeface="Times New Roman"/>
                <a:cs typeface="Times New Roman"/>
              </a:rPr>
              <a:t>. 2019;58(5):908-913. doi:10.1093/</a:t>
            </a:r>
            <a:r>
              <a:rPr lang="fr-FR" sz="3400" err="1">
                <a:latin typeface="Times New Roman"/>
                <a:cs typeface="Times New Roman"/>
              </a:rPr>
              <a:t>rheumatology</a:t>
            </a:r>
            <a:r>
              <a:rPr lang="fr-FR" sz="3400">
                <a:latin typeface="Times New Roman"/>
                <a:cs typeface="Times New Roman"/>
              </a:rPr>
              <a:t>/key282</a:t>
            </a:r>
            <a:endParaRPr lang="fr-FR" sz="3400">
              <a:cs typeface="Times New Roman"/>
            </a:endParaRPr>
          </a:p>
          <a:p>
            <a:pPr marL="514350" indent="-514350">
              <a:spcBef>
                <a:spcPts val="0"/>
              </a:spcBef>
              <a:spcAft>
                <a:spcPts val="0"/>
              </a:spcAft>
              <a:buFont typeface="Arial" panose="020B0604020202020204" pitchFamily="34" charset="0"/>
              <a:buChar char="•"/>
            </a:pPr>
            <a:r>
              <a:rPr lang="fr-FR" sz="3400">
                <a:latin typeface="Times New Roman"/>
                <a:cs typeface="Times New Roman"/>
              </a:rPr>
              <a:t>Querol L, </a:t>
            </a:r>
            <a:r>
              <a:rPr lang="fr-FR" sz="3400" err="1">
                <a:latin typeface="Times New Roman"/>
                <a:cs typeface="Times New Roman"/>
              </a:rPr>
              <a:t>Dalakas</a:t>
            </a:r>
            <a:r>
              <a:rPr lang="fr-FR" sz="3400">
                <a:latin typeface="Times New Roman"/>
                <a:cs typeface="Times New Roman"/>
              </a:rPr>
              <a:t> MC. The </a:t>
            </a:r>
            <a:r>
              <a:rPr lang="fr-FR" sz="3400" err="1">
                <a:latin typeface="Times New Roman"/>
                <a:cs typeface="Times New Roman"/>
              </a:rPr>
              <a:t>discovery</a:t>
            </a:r>
            <a:r>
              <a:rPr lang="fr-FR" sz="3400">
                <a:latin typeface="Times New Roman"/>
                <a:cs typeface="Times New Roman"/>
              </a:rPr>
              <a:t> of </a:t>
            </a:r>
            <a:r>
              <a:rPr lang="fr-FR" sz="3400" err="1">
                <a:latin typeface="Times New Roman"/>
                <a:cs typeface="Times New Roman"/>
              </a:rPr>
              <a:t>autoimmune</a:t>
            </a:r>
            <a:r>
              <a:rPr lang="fr-FR" sz="3400">
                <a:latin typeface="Times New Roman"/>
                <a:cs typeface="Times New Roman"/>
              </a:rPr>
              <a:t> </a:t>
            </a:r>
            <a:r>
              <a:rPr lang="fr-FR" sz="3400" err="1">
                <a:latin typeface="Times New Roman"/>
                <a:cs typeface="Times New Roman"/>
              </a:rPr>
              <a:t>nodopathies</a:t>
            </a:r>
            <a:r>
              <a:rPr lang="fr-FR" sz="3400">
                <a:latin typeface="Times New Roman"/>
                <a:cs typeface="Times New Roman"/>
              </a:rPr>
              <a:t> and the impact of IgG4 </a:t>
            </a:r>
            <a:r>
              <a:rPr lang="fr-FR" sz="3400" err="1">
                <a:latin typeface="Times New Roman"/>
                <a:cs typeface="Times New Roman"/>
              </a:rPr>
              <a:t>antibodies</a:t>
            </a:r>
            <a:r>
              <a:rPr lang="fr-FR" sz="3400">
                <a:latin typeface="Times New Roman"/>
                <a:cs typeface="Times New Roman"/>
              </a:rPr>
              <a:t> in </a:t>
            </a:r>
            <a:r>
              <a:rPr lang="fr-FR" sz="3400" err="1">
                <a:latin typeface="Times New Roman"/>
                <a:cs typeface="Times New Roman"/>
              </a:rPr>
              <a:t>autoimmune</a:t>
            </a:r>
            <a:r>
              <a:rPr lang="fr-FR" sz="3400">
                <a:latin typeface="Times New Roman"/>
                <a:cs typeface="Times New Roman"/>
              </a:rPr>
              <a:t> </a:t>
            </a:r>
            <a:r>
              <a:rPr lang="fr-FR" sz="3400" err="1">
                <a:latin typeface="Times New Roman"/>
                <a:cs typeface="Times New Roman"/>
              </a:rPr>
              <a:t>neurology</a:t>
            </a:r>
            <a:r>
              <a:rPr lang="fr-FR" sz="3400">
                <a:latin typeface="Times New Roman"/>
                <a:cs typeface="Times New Roman"/>
              </a:rPr>
              <a:t>. </a:t>
            </a:r>
            <a:r>
              <a:rPr lang="fr-FR" sz="3400" i="1" err="1">
                <a:latin typeface="Times New Roman"/>
                <a:cs typeface="Times New Roman"/>
              </a:rPr>
              <a:t>Neurol</a:t>
            </a:r>
            <a:r>
              <a:rPr lang="fr-FR" sz="3400" i="1">
                <a:latin typeface="Times New Roman"/>
                <a:cs typeface="Times New Roman"/>
              </a:rPr>
              <a:t> </a:t>
            </a:r>
            <a:r>
              <a:rPr lang="fr-FR" sz="3400" i="1" err="1">
                <a:latin typeface="Times New Roman"/>
                <a:cs typeface="Times New Roman"/>
              </a:rPr>
              <a:t>Neuroimmunol</a:t>
            </a:r>
            <a:r>
              <a:rPr lang="fr-FR" sz="3400" i="1">
                <a:latin typeface="Times New Roman"/>
                <a:cs typeface="Times New Roman"/>
              </a:rPr>
              <a:t> </a:t>
            </a:r>
            <a:r>
              <a:rPr lang="fr-FR" sz="3400" i="1" err="1">
                <a:latin typeface="Times New Roman"/>
                <a:cs typeface="Times New Roman"/>
              </a:rPr>
              <a:t>Neuroinflamm</a:t>
            </a:r>
            <a:r>
              <a:rPr lang="fr-FR" sz="3400">
                <a:latin typeface="Times New Roman"/>
                <a:cs typeface="Times New Roman"/>
              </a:rPr>
              <a:t>. 2025;12(1):e200365. doi:10.1212/NXI.0000000000200365</a:t>
            </a:r>
            <a:endParaRPr lang="fr-FR" sz="3400">
              <a:cs typeface="Times New Roman"/>
            </a:endParaRPr>
          </a:p>
          <a:p>
            <a:pPr>
              <a:lnSpc>
                <a:spcPts val="1265"/>
              </a:lnSpc>
            </a:pPr>
            <a:endParaRPr lang="fr-FR" sz="2800">
              <a:latin typeface="Times New Roman"/>
              <a:cs typeface="Times New Roman"/>
            </a:endParaRPr>
          </a:p>
        </p:txBody>
      </p:sp>
    </p:spTree>
    <p:extLst>
      <p:ext uri="{BB962C8B-B14F-4D97-AF65-F5344CB8AC3E}">
        <p14:creationId xmlns:p14="http://schemas.microsoft.com/office/powerpoint/2010/main" val="870914215"/>
      </p:ext>
    </p:extLst>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0</TotalTime>
  <Words>656</Words>
  <Application>Microsoft Macintosh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Iqbal, Laiba</cp:lastModifiedBy>
  <cp:revision>1</cp:revision>
  <cp:lastPrinted>2000-03-29T22:47:03Z</cp:lastPrinted>
  <dcterms:created xsi:type="dcterms:W3CDTF">1995-06-17T23:31:02Z</dcterms:created>
  <dcterms:modified xsi:type="dcterms:W3CDTF">2026-04-24T16:07:40Z</dcterms:modified>
</cp:coreProperties>
</file>