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33A731F-B77E-4ADC-B14B-2ECDA3F36287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B5F6EBA-1858-41CE-A4F6-2F9D549752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ymol.org/educationa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ymol.org/e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152400"/>
            <a:ext cx="73914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PyMol</a:t>
            </a:r>
            <a:r>
              <a:rPr lang="en-US" sz="4400" b="1" dirty="0" smtClean="0"/>
              <a:t> Installation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713368"/>
            <a:ext cx="7239000" cy="114463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>
                <a:solidFill>
                  <a:schemeClr val="tx2"/>
                </a:solidFill>
                <a:hlinkClick r:id="rId2"/>
              </a:rPr>
              <a:t>http://pymol.org/educational/</a:t>
            </a:r>
            <a:endParaRPr lang="en-US" sz="3200" u="sng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434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28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Scroll to the bottom of the Educational-Use-Only </a:t>
            </a:r>
            <a:r>
              <a:rPr lang="en-US" sz="3600" dirty="0" err="1" smtClean="0"/>
              <a:t>Pymol</a:t>
            </a:r>
            <a:r>
              <a:rPr lang="en-US" sz="3600" dirty="0" smtClean="0"/>
              <a:t> webpage and click “</a:t>
            </a:r>
            <a:r>
              <a:rPr lang="en-US" sz="3600" u="sng" dirty="0" smtClean="0"/>
              <a:t>register here</a:t>
            </a:r>
            <a:r>
              <a:rPr lang="en-US" sz="3600" dirty="0" smtClean="0"/>
              <a:t>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315200" cy="4495800"/>
          </a:xfrm>
        </p:spPr>
        <p:txBody>
          <a:bodyPr/>
          <a:lstStyle/>
          <a:p>
            <a:pPr marL="45720" indent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Fill out the requested Information: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649035"/>
            <a:ext cx="8887691" cy="408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05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Read License agreement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3048000"/>
            <a:ext cx="8995137" cy="1981200"/>
          </a:xfrm>
        </p:spPr>
      </p:pic>
      <p:sp>
        <p:nvSpPr>
          <p:cNvPr id="4" name="TextBox 3"/>
          <p:cNvSpPr txBox="1"/>
          <p:nvPr/>
        </p:nvSpPr>
        <p:spPr>
          <a:xfrm>
            <a:off x="1143000" y="13716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Scroll to the bottom of the page                  confirm agreement by entering the given characters: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091877" y="1484699"/>
            <a:ext cx="978408" cy="294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9475" y="1484699"/>
            <a:ext cx="10001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82090" y="5352687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Click “I Agree”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1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315200" cy="205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Download credentials are sent to your email address: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876800"/>
            <a:ext cx="73152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solidFill>
                  <a:srgbClr val="FFFF00"/>
                </a:solidFill>
              </a:rPr>
              <a:t>Follow the URL link (</a:t>
            </a:r>
            <a:r>
              <a:rPr lang="en-US" sz="3000" u="sng" dirty="0" smtClean="0">
                <a:solidFill>
                  <a:srgbClr val="FFFF00"/>
                </a:solidFill>
                <a:hlinkClick r:id="rId2"/>
              </a:rPr>
              <a:t>http://pymol.org/ep</a:t>
            </a:r>
            <a:r>
              <a:rPr lang="en-US" sz="3000" dirty="0" smtClean="0">
                <a:solidFill>
                  <a:srgbClr val="FFFF00"/>
                </a:solidFill>
              </a:rPr>
              <a:t>) provided at the bottom of the email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You will be prompted to enter </a:t>
            </a:r>
            <a:r>
              <a:rPr lang="en-US" sz="3000" dirty="0" smtClean="0">
                <a:solidFill>
                  <a:srgbClr val="FFFF00"/>
                </a:solidFill>
              </a:rPr>
              <a:t>your </a:t>
            </a:r>
            <a:r>
              <a:rPr lang="en-US" sz="3000" dirty="0" smtClean="0">
                <a:solidFill>
                  <a:srgbClr val="FFFF00"/>
                </a:solidFill>
              </a:rPr>
              <a:t>username and password provided in the email (</a:t>
            </a:r>
            <a:r>
              <a:rPr lang="en-US" sz="3000" u="sng" dirty="0" smtClean="0">
                <a:solidFill>
                  <a:srgbClr val="FFFF00"/>
                </a:solidFill>
              </a:rPr>
              <a:t>Case sensitive</a:t>
            </a:r>
            <a:r>
              <a:rPr lang="en-US" sz="3000" dirty="0" smtClean="0">
                <a:solidFill>
                  <a:srgbClr val="FFFF00"/>
                </a:solidFill>
              </a:rPr>
              <a:t>)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237944"/>
            <a:ext cx="7587243" cy="356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61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315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PyMol</a:t>
            </a:r>
            <a:r>
              <a:rPr lang="en-US" dirty="0" smtClean="0"/>
              <a:t> Education Products 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32473"/>
            <a:ext cx="7315200" cy="35395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Downloadable products are located at the bottom half of the page.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Choose the most current release that is compatible with your operating system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895600"/>
            <a:ext cx="8728364" cy="391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4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94169"/>
            <a:ext cx="7315200" cy="3696831"/>
          </a:xfrm>
        </p:spPr>
        <p:txBody>
          <a:bodyPr>
            <a:normAutofit lnSpcReduction="10000"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Click “Run” to begin setup 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Follow the prompt and click “next” to begin installation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Click “next” to install </a:t>
            </a:r>
            <a:r>
              <a:rPr lang="en-US" sz="2800" dirty="0" err="1">
                <a:solidFill>
                  <a:srgbClr val="FFFF00"/>
                </a:solidFill>
              </a:rPr>
              <a:t>Pymol</a:t>
            </a:r>
            <a:r>
              <a:rPr lang="en-US" sz="2800" dirty="0">
                <a:solidFill>
                  <a:srgbClr val="FFFF00"/>
                </a:solidFill>
              </a:rPr>
              <a:t> to the default folder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Select all </a:t>
            </a:r>
            <a:r>
              <a:rPr lang="en-US" sz="2800" dirty="0" err="1">
                <a:solidFill>
                  <a:srgbClr val="FFFF00"/>
                </a:solidFill>
              </a:rPr>
              <a:t>Pymol</a:t>
            </a:r>
            <a:r>
              <a:rPr lang="en-US" sz="2800" dirty="0">
                <a:solidFill>
                  <a:srgbClr val="FFFF00"/>
                </a:solidFill>
              </a:rPr>
              <a:t> file types, public file types, and 3</a:t>
            </a:r>
            <a:r>
              <a:rPr lang="en-US" sz="2800" baseline="30000" dirty="0">
                <a:solidFill>
                  <a:srgbClr val="FFFF00"/>
                </a:solidFill>
              </a:rPr>
              <a:t>rd</a:t>
            </a:r>
            <a:r>
              <a:rPr lang="en-US" sz="2800" dirty="0">
                <a:solidFill>
                  <a:srgbClr val="FFFF00"/>
                </a:solidFill>
              </a:rPr>
              <a:t> party file types to open by default into the </a:t>
            </a:r>
            <a:r>
              <a:rPr lang="en-US" sz="2800" dirty="0" err="1">
                <a:solidFill>
                  <a:srgbClr val="FFFF00"/>
                </a:solidFill>
              </a:rPr>
              <a:t>Pymol</a:t>
            </a:r>
            <a:r>
              <a:rPr lang="en-US" sz="2800" dirty="0">
                <a:solidFill>
                  <a:srgbClr val="FFFF00"/>
                </a:solidFill>
              </a:rPr>
              <a:t> install.  Click “next”</a:t>
            </a:r>
          </a:p>
          <a:p>
            <a:pPr marL="45720" indent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495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**For Macintosh operating systems, </a:t>
            </a:r>
            <a:r>
              <a:rPr lang="en-US" dirty="0" err="1" smtClean="0"/>
              <a:t>Pymol</a:t>
            </a:r>
            <a:r>
              <a:rPr lang="en-US" dirty="0" smtClean="0"/>
              <a:t> will automatically install upon selecting the Macintosh compatible </a:t>
            </a:r>
            <a:r>
              <a:rPr lang="en-US" dirty="0" err="1" smtClean="0"/>
              <a:t>Pymol</a:t>
            </a:r>
            <a:r>
              <a:rPr lang="en-US" dirty="0" smtClean="0"/>
              <a:t> build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515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315200" cy="925497"/>
          </a:xfrm>
        </p:spPr>
        <p:txBody>
          <a:bodyPr/>
          <a:lstStyle/>
          <a:p>
            <a:pPr algn="ctr"/>
            <a:r>
              <a:rPr lang="en-US" dirty="0" smtClean="0"/>
              <a:t>Complete Installation: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35395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Click “Install” at the Ready to install </a:t>
            </a:r>
            <a:r>
              <a:rPr lang="en-US" sz="2800" dirty="0" err="1" smtClean="0">
                <a:solidFill>
                  <a:srgbClr val="FFFF00"/>
                </a:solidFill>
              </a:rPr>
              <a:t>Pymol</a:t>
            </a:r>
            <a:r>
              <a:rPr lang="en-US" sz="2800" dirty="0" smtClean="0">
                <a:solidFill>
                  <a:srgbClr val="FFFF00"/>
                </a:solidFill>
              </a:rPr>
              <a:t> window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Click “Finish” to complete Installation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4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Custom 5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DEDEF6"/>
      </a:hlink>
      <a:folHlink>
        <a:srgbClr val="DEDEF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201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PyMol Installation</vt:lpstr>
      <vt:lpstr>Scroll to the bottom of the Educational-Use-Only Pymol webpage and click “register here”</vt:lpstr>
      <vt:lpstr>Read License agreement </vt:lpstr>
      <vt:lpstr>Download credentials are sent to your email address:  </vt:lpstr>
      <vt:lpstr>PyMol Education Products Webpage</vt:lpstr>
      <vt:lpstr>Slide 6</vt:lpstr>
      <vt:lpstr>Complete Installation: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PyMol Installation</dc:title>
  <dc:creator>Administrator</dc:creator>
  <cp:lastModifiedBy>Arthur L. Haas</cp:lastModifiedBy>
  <cp:revision>17</cp:revision>
  <dcterms:created xsi:type="dcterms:W3CDTF">2013-07-19T20:31:57Z</dcterms:created>
  <dcterms:modified xsi:type="dcterms:W3CDTF">2013-08-05T17:16:01Z</dcterms:modified>
</cp:coreProperties>
</file>