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38404800" cy="38404800"/>
  <p:notesSz cx="9232900" cy="6858000"/>
  <p:defaultTextStyle>
    <a:defPPr>
      <a:defRPr lang="en-US"/>
    </a:defPPr>
    <a:lvl1pPr algn="l" rtl="0" fontAlgn="base">
      <a:spcBef>
        <a:spcPct val="0"/>
      </a:spcBef>
      <a:spcAft>
        <a:spcPct val="0"/>
      </a:spcAft>
      <a:defRPr sz="2300" kern="1200">
        <a:solidFill>
          <a:schemeClr val="tx1"/>
        </a:solidFill>
        <a:latin typeface="Times New Roman" pitchFamily="18" charset="0"/>
        <a:ea typeface="+mn-ea"/>
        <a:cs typeface="+mn-cs"/>
      </a:defRPr>
    </a:lvl1pPr>
    <a:lvl2pPr marL="429631" algn="l" rtl="0" fontAlgn="base">
      <a:spcBef>
        <a:spcPct val="0"/>
      </a:spcBef>
      <a:spcAft>
        <a:spcPct val="0"/>
      </a:spcAft>
      <a:defRPr sz="2300" kern="1200">
        <a:solidFill>
          <a:schemeClr val="tx1"/>
        </a:solidFill>
        <a:latin typeface="Times New Roman" pitchFamily="18" charset="0"/>
        <a:ea typeface="+mn-ea"/>
        <a:cs typeface="+mn-cs"/>
      </a:defRPr>
    </a:lvl2pPr>
    <a:lvl3pPr marL="859262" algn="l" rtl="0" fontAlgn="base">
      <a:spcBef>
        <a:spcPct val="0"/>
      </a:spcBef>
      <a:spcAft>
        <a:spcPct val="0"/>
      </a:spcAft>
      <a:defRPr sz="2300" kern="1200">
        <a:solidFill>
          <a:schemeClr val="tx1"/>
        </a:solidFill>
        <a:latin typeface="Times New Roman" pitchFamily="18" charset="0"/>
        <a:ea typeface="+mn-ea"/>
        <a:cs typeface="+mn-cs"/>
      </a:defRPr>
    </a:lvl3pPr>
    <a:lvl4pPr marL="1288893" algn="l" rtl="0" fontAlgn="base">
      <a:spcBef>
        <a:spcPct val="0"/>
      </a:spcBef>
      <a:spcAft>
        <a:spcPct val="0"/>
      </a:spcAft>
      <a:defRPr sz="2300" kern="1200">
        <a:solidFill>
          <a:schemeClr val="tx1"/>
        </a:solidFill>
        <a:latin typeface="Times New Roman" pitchFamily="18" charset="0"/>
        <a:ea typeface="+mn-ea"/>
        <a:cs typeface="+mn-cs"/>
      </a:defRPr>
    </a:lvl4pPr>
    <a:lvl5pPr marL="1718523" algn="l" rtl="0" fontAlgn="base">
      <a:spcBef>
        <a:spcPct val="0"/>
      </a:spcBef>
      <a:spcAft>
        <a:spcPct val="0"/>
      </a:spcAft>
      <a:defRPr sz="2300" kern="1200">
        <a:solidFill>
          <a:schemeClr val="tx1"/>
        </a:solidFill>
        <a:latin typeface="Times New Roman" pitchFamily="18" charset="0"/>
        <a:ea typeface="+mn-ea"/>
        <a:cs typeface="+mn-cs"/>
      </a:defRPr>
    </a:lvl5pPr>
    <a:lvl6pPr marL="2148154" algn="l" defTabSz="859262" rtl="0" eaLnBrk="1" latinLnBrk="0" hangingPunct="1">
      <a:defRPr sz="2300" kern="1200">
        <a:solidFill>
          <a:schemeClr val="tx1"/>
        </a:solidFill>
        <a:latin typeface="Times New Roman" pitchFamily="18" charset="0"/>
        <a:ea typeface="+mn-ea"/>
        <a:cs typeface="+mn-cs"/>
      </a:defRPr>
    </a:lvl6pPr>
    <a:lvl7pPr marL="2577785" algn="l" defTabSz="859262" rtl="0" eaLnBrk="1" latinLnBrk="0" hangingPunct="1">
      <a:defRPr sz="2300" kern="1200">
        <a:solidFill>
          <a:schemeClr val="tx1"/>
        </a:solidFill>
        <a:latin typeface="Times New Roman" pitchFamily="18" charset="0"/>
        <a:ea typeface="+mn-ea"/>
        <a:cs typeface="+mn-cs"/>
      </a:defRPr>
    </a:lvl7pPr>
    <a:lvl8pPr marL="3007416" algn="l" defTabSz="859262" rtl="0" eaLnBrk="1" latinLnBrk="0" hangingPunct="1">
      <a:defRPr sz="2300" kern="1200">
        <a:solidFill>
          <a:schemeClr val="tx1"/>
        </a:solidFill>
        <a:latin typeface="Times New Roman" pitchFamily="18" charset="0"/>
        <a:ea typeface="+mn-ea"/>
        <a:cs typeface="+mn-cs"/>
      </a:defRPr>
    </a:lvl8pPr>
    <a:lvl9pPr marL="3437047" algn="l" defTabSz="859262" rtl="0" eaLnBrk="1" latinLnBrk="0" hangingPunct="1">
      <a:defRPr sz="23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613" userDrawn="1">
          <p15:clr>
            <a:srgbClr val="A4A3A4"/>
          </p15:clr>
        </p15:guide>
        <p15:guide id="2" pos="204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66FF33"/>
    <a:srgbClr val="FF3300"/>
    <a:srgbClr val="D8E0E0"/>
    <a:srgbClr val="AFE4FF"/>
    <a:srgbClr val="66CCFF"/>
    <a:srgbClr val="9966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633" autoAdjust="0"/>
  </p:normalViewPr>
  <p:slideViewPr>
    <p:cSldViewPr>
      <p:cViewPr varScale="1">
        <p:scale>
          <a:sx n="16" d="100"/>
          <a:sy n="16" d="100"/>
        </p:scale>
        <p:origin x="221" y="144"/>
      </p:cViewPr>
      <p:guideLst>
        <p:guide orient="horz" pos="1613"/>
        <p:guide pos="2045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1"/>
            <a:ext cx="4048124" cy="327025"/>
          </a:xfrm>
          <a:prstGeom prst="rect">
            <a:avLst/>
          </a:prstGeom>
          <a:noFill/>
          <a:ln w="9525">
            <a:noFill/>
            <a:miter lim="800000"/>
            <a:headEnd/>
            <a:tailEnd/>
          </a:ln>
          <a:effectLst/>
        </p:spPr>
        <p:txBody>
          <a:bodyPr vert="horz" wrap="square" lIns="87563" tIns="43782" rIns="87563" bIns="43782" numCol="1" anchor="t" anchorCtr="0" compatLnSpc="1">
            <a:prstTxWarp prst="textNoShape">
              <a:avLst/>
            </a:prstTxWarp>
          </a:bodyPr>
          <a:lstStyle>
            <a:lvl1pPr defTabSz="869950" eaLnBrk="0" hangingPunct="0">
              <a:defRPr sz="1100">
                <a:latin typeface="Times New Roman" charset="0"/>
              </a:defRPr>
            </a:lvl1pPr>
          </a:lstStyle>
          <a:p>
            <a:pPr>
              <a:defRPr/>
            </a:pPr>
            <a:endParaRPr lang="en-US"/>
          </a:p>
        </p:txBody>
      </p:sp>
      <p:sp>
        <p:nvSpPr>
          <p:cNvPr id="3075" name="Rectangle 3"/>
          <p:cNvSpPr>
            <a:spLocks noGrp="1" noChangeArrowheads="1"/>
          </p:cNvSpPr>
          <p:nvPr>
            <p:ph type="dt" sz="quarter" idx="1"/>
          </p:nvPr>
        </p:nvSpPr>
        <p:spPr bwMode="auto">
          <a:xfrm>
            <a:off x="5203826" y="1"/>
            <a:ext cx="4048124" cy="327025"/>
          </a:xfrm>
          <a:prstGeom prst="rect">
            <a:avLst/>
          </a:prstGeom>
          <a:noFill/>
          <a:ln w="9525">
            <a:noFill/>
            <a:miter lim="800000"/>
            <a:headEnd/>
            <a:tailEnd/>
          </a:ln>
          <a:effectLst/>
        </p:spPr>
        <p:txBody>
          <a:bodyPr vert="horz" wrap="square" lIns="87563" tIns="43782" rIns="87563" bIns="43782" numCol="1" anchor="t" anchorCtr="0" compatLnSpc="1">
            <a:prstTxWarp prst="textNoShape">
              <a:avLst/>
            </a:prstTxWarp>
          </a:bodyPr>
          <a:lstStyle>
            <a:lvl1pPr algn="r" defTabSz="869950" eaLnBrk="0" hangingPunct="0">
              <a:defRPr sz="1100">
                <a:latin typeface="Times New Roman" charset="0"/>
              </a:defRPr>
            </a:lvl1pPr>
          </a:lstStyle>
          <a:p>
            <a:pPr>
              <a:defRPr/>
            </a:pPr>
            <a:endParaRPr lang="en-US"/>
          </a:p>
        </p:txBody>
      </p:sp>
      <p:sp>
        <p:nvSpPr>
          <p:cNvPr id="3076" name="Rectangle 4"/>
          <p:cNvSpPr>
            <a:spLocks noGrp="1" noChangeArrowheads="1"/>
          </p:cNvSpPr>
          <p:nvPr>
            <p:ph type="ftr" sz="quarter" idx="2"/>
          </p:nvPr>
        </p:nvSpPr>
        <p:spPr bwMode="auto">
          <a:xfrm>
            <a:off x="2" y="6488113"/>
            <a:ext cx="4048124" cy="381000"/>
          </a:xfrm>
          <a:prstGeom prst="rect">
            <a:avLst/>
          </a:prstGeom>
          <a:noFill/>
          <a:ln w="9525">
            <a:noFill/>
            <a:miter lim="800000"/>
            <a:headEnd/>
            <a:tailEnd/>
          </a:ln>
          <a:effectLst/>
        </p:spPr>
        <p:txBody>
          <a:bodyPr vert="horz" wrap="square" lIns="87563" tIns="43782" rIns="87563" bIns="43782" numCol="1" anchor="b" anchorCtr="0" compatLnSpc="1">
            <a:prstTxWarp prst="textNoShape">
              <a:avLst/>
            </a:prstTxWarp>
          </a:bodyPr>
          <a:lstStyle>
            <a:lvl1pPr defTabSz="869950" eaLnBrk="0" hangingPunct="0">
              <a:defRPr sz="1100">
                <a:latin typeface="Times New Roman" charset="0"/>
              </a:defRPr>
            </a:lvl1pPr>
          </a:lstStyle>
          <a:p>
            <a:pPr>
              <a:defRPr/>
            </a:pPr>
            <a:endParaRPr lang="en-US"/>
          </a:p>
        </p:txBody>
      </p:sp>
      <p:sp>
        <p:nvSpPr>
          <p:cNvPr id="3077" name="Rectangle 5"/>
          <p:cNvSpPr>
            <a:spLocks noGrp="1" noChangeArrowheads="1"/>
          </p:cNvSpPr>
          <p:nvPr>
            <p:ph type="sldNum" sz="quarter" idx="3"/>
          </p:nvPr>
        </p:nvSpPr>
        <p:spPr bwMode="auto">
          <a:xfrm>
            <a:off x="5203826" y="6488113"/>
            <a:ext cx="4048124" cy="381000"/>
          </a:xfrm>
          <a:prstGeom prst="rect">
            <a:avLst/>
          </a:prstGeom>
          <a:noFill/>
          <a:ln w="9525">
            <a:noFill/>
            <a:miter lim="800000"/>
            <a:headEnd/>
            <a:tailEnd/>
          </a:ln>
          <a:effectLst/>
        </p:spPr>
        <p:txBody>
          <a:bodyPr vert="horz" wrap="square" lIns="87563" tIns="43782" rIns="87563" bIns="43782" numCol="1" anchor="b" anchorCtr="0" compatLnSpc="1">
            <a:prstTxWarp prst="textNoShape">
              <a:avLst/>
            </a:prstTxWarp>
          </a:bodyPr>
          <a:lstStyle>
            <a:lvl1pPr algn="r" defTabSz="869950" eaLnBrk="0" hangingPunct="0">
              <a:defRPr sz="1100">
                <a:latin typeface="Times New Roman" charset="0"/>
              </a:defRPr>
            </a:lvl1pPr>
          </a:lstStyle>
          <a:p>
            <a:pPr>
              <a:defRPr/>
            </a:pPr>
            <a:fld id="{9F62BFA9-7E6E-452A-B958-901C28B22C25}" type="slidenum">
              <a:rPr lang="en-US"/>
              <a:pPr>
                <a:defRPr/>
              </a:pPr>
              <a:t>‹#›</a:t>
            </a:fld>
            <a:endParaRPr lang="en-US"/>
          </a:p>
        </p:txBody>
      </p:sp>
    </p:spTree>
    <p:extLst>
      <p:ext uri="{BB962C8B-B14F-4D97-AF65-F5344CB8AC3E}">
        <p14:creationId xmlns:p14="http://schemas.microsoft.com/office/powerpoint/2010/main" val="3288846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6982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charset="0"/>
        <a:ea typeface="+mn-ea"/>
        <a:cs typeface="+mn-cs"/>
      </a:defRPr>
    </a:lvl1pPr>
    <a:lvl2pPr marL="429631" algn="l" rtl="0" eaLnBrk="0" fontAlgn="base" hangingPunct="0">
      <a:spcBef>
        <a:spcPct val="30000"/>
      </a:spcBef>
      <a:spcAft>
        <a:spcPct val="0"/>
      </a:spcAft>
      <a:defRPr sz="1100" kern="1200">
        <a:solidFill>
          <a:schemeClr val="tx1"/>
        </a:solidFill>
        <a:latin typeface="Times New Roman" charset="0"/>
        <a:ea typeface="+mn-ea"/>
        <a:cs typeface="+mn-cs"/>
      </a:defRPr>
    </a:lvl2pPr>
    <a:lvl3pPr marL="859262" algn="l" rtl="0" eaLnBrk="0" fontAlgn="base" hangingPunct="0">
      <a:spcBef>
        <a:spcPct val="30000"/>
      </a:spcBef>
      <a:spcAft>
        <a:spcPct val="0"/>
      </a:spcAft>
      <a:defRPr sz="1100" kern="1200">
        <a:solidFill>
          <a:schemeClr val="tx1"/>
        </a:solidFill>
        <a:latin typeface="Times New Roman" charset="0"/>
        <a:ea typeface="+mn-ea"/>
        <a:cs typeface="+mn-cs"/>
      </a:defRPr>
    </a:lvl3pPr>
    <a:lvl4pPr marL="1288893" algn="l" rtl="0" eaLnBrk="0" fontAlgn="base" hangingPunct="0">
      <a:spcBef>
        <a:spcPct val="30000"/>
      </a:spcBef>
      <a:spcAft>
        <a:spcPct val="0"/>
      </a:spcAft>
      <a:defRPr sz="1100" kern="1200">
        <a:solidFill>
          <a:schemeClr val="tx1"/>
        </a:solidFill>
        <a:latin typeface="Times New Roman" charset="0"/>
        <a:ea typeface="+mn-ea"/>
        <a:cs typeface="+mn-cs"/>
      </a:defRPr>
    </a:lvl4pPr>
    <a:lvl5pPr marL="1718523" algn="l" rtl="0" eaLnBrk="0" fontAlgn="base" hangingPunct="0">
      <a:spcBef>
        <a:spcPct val="30000"/>
      </a:spcBef>
      <a:spcAft>
        <a:spcPct val="0"/>
      </a:spcAft>
      <a:defRPr sz="1100" kern="1200">
        <a:solidFill>
          <a:schemeClr val="tx1"/>
        </a:solidFill>
        <a:latin typeface="Times New Roman" charset="0"/>
        <a:ea typeface="+mn-ea"/>
        <a:cs typeface="+mn-cs"/>
      </a:defRPr>
    </a:lvl5pPr>
    <a:lvl6pPr marL="2148154" algn="l" defTabSz="859262" rtl="0" eaLnBrk="1" latinLnBrk="0" hangingPunct="1">
      <a:defRPr sz="1100" kern="1200">
        <a:solidFill>
          <a:schemeClr val="tx1"/>
        </a:solidFill>
        <a:latin typeface="+mn-lt"/>
        <a:ea typeface="+mn-ea"/>
        <a:cs typeface="+mn-cs"/>
      </a:defRPr>
    </a:lvl6pPr>
    <a:lvl7pPr marL="2577785" algn="l" defTabSz="859262" rtl="0" eaLnBrk="1" latinLnBrk="0" hangingPunct="1">
      <a:defRPr sz="1100" kern="1200">
        <a:solidFill>
          <a:schemeClr val="tx1"/>
        </a:solidFill>
        <a:latin typeface="+mn-lt"/>
        <a:ea typeface="+mn-ea"/>
        <a:cs typeface="+mn-cs"/>
      </a:defRPr>
    </a:lvl7pPr>
    <a:lvl8pPr marL="3007416" algn="l" defTabSz="859262" rtl="0" eaLnBrk="1" latinLnBrk="0" hangingPunct="1">
      <a:defRPr sz="1100" kern="1200">
        <a:solidFill>
          <a:schemeClr val="tx1"/>
        </a:solidFill>
        <a:latin typeface="+mn-lt"/>
        <a:ea typeface="+mn-ea"/>
        <a:cs typeface="+mn-cs"/>
      </a:defRPr>
    </a:lvl8pPr>
    <a:lvl9pPr marL="3437047" algn="l" defTabSz="85926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p:nvPr>
        </p:nvSpPr>
        <p:spPr bwMode="auto">
          <a:xfrm>
            <a:off x="3319463" y="492125"/>
            <a:ext cx="2614612" cy="2614613"/>
          </a:xfrm>
          <a:prstGeom prst="rect">
            <a:avLst/>
          </a:prstGeom>
          <a:noFill/>
          <a:ln w="12700">
            <a:solidFill>
              <a:srgbClr val="000000"/>
            </a:solidFill>
            <a:miter lim="800000"/>
            <a:headEnd/>
            <a:tailEnd/>
          </a:ln>
        </p:spPr>
      </p:sp>
      <p:sp>
        <p:nvSpPr>
          <p:cNvPr id="3075" name="Rectangle 3"/>
          <p:cNvSpPr>
            <a:spLocks noGrp="1" noChangeArrowheads="1"/>
          </p:cNvSpPr>
          <p:nvPr>
            <p:ph type="body" idx="1"/>
          </p:nvPr>
        </p:nvSpPr>
        <p:spPr bwMode="auto">
          <a:xfrm>
            <a:off x="1252539" y="3270250"/>
            <a:ext cx="6746875" cy="3054350"/>
          </a:xfrm>
          <a:prstGeom prst="rect">
            <a:avLst/>
          </a:prstGeom>
          <a:noFill/>
          <a:ln>
            <a:miter lim="800000"/>
            <a:headEnd/>
            <a:tailEnd/>
          </a:ln>
        </p:spPr>
        <p:txBody>
          <a:bodyPr lIns="87563" tIns="43782" rIns="87563" bIns="43782"/>
          <a:lstStyle/>
          <a:p>
            <a:pPr eaLnBrk="1" hangingPunct="1"/>
            <a:endParaRPr 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11931022"/>
            <a:ext cx="32644080" cy="8231505"/>
          </a:xfrm>
        </p:spPr>
        <p:txBody>
          <a:bodyPr/>
          <a:lstStyle/>
          <a:p>
            <a:r>
              <a:rPr lang="en-US"/>
              <a:t>Click to edit Master title style</a:t>
            </a:r>
          </a:p>
        </p:txBody>
      </p:sp>
      <p:sp>
        <p:nvSpPr>
          <p:cNvPr id="3" name="Subtitle 2"/>
          <p:cNvSpPr>
            <a:spLocks noGrp="1"/>
          </p:cNvSpPr>
          <p:nvPr>
            <p:ph type="subTitle" idx="1"/>
          </p:nvPr>
        </p:nvSpPr>
        <p:spPr>
          <a:xfrm>
            <a:off x="5760720" y="21762720"/>
            <a:ext cx="26883360" cy="9814560"/>
          </a:xfrm>
        </p:spPr>
        <p:txBody>
          <a:bodyPr/>
          <a:lstStyle>
            <a:lvl1pPr marL="0" indent="0" algn="ctr">
              <a:buNone/>
              <a:defRPr/>
            </a:lvl1pPr>
            <a:lvl2pPr marL="410072" indent="0" algn="ctr">
              <a:buNone/>
              <a:defRPr/>
            </a:lvl2pPr>
            <a:lvl3pPr marL="820146" indent="0" algn="ctr">
              <a:buNone/>
              <a:defRPr/>
            </a:lvl3pPr>
            <a:lvl4pPr marL="1230219" indent="0" algn="ctr">
              <a:buNone/>
              <a:defRPr/>
            </a:lvl4pPr>
            <a:lvl5pPr marL="1640289" indent="0" algn="ctr">
              <a:buNone/>
              <a:defRPr/>
            </a:lvl5pPr>
            <a:lvl6pPr marL="2050362" indent="0" algn="ctr">
              <a:buNone/>
              <a:defRPr/>
            </a:lvl6pPr>
            <a:lvl7pPr marL="2460436" indent="0" algn="ctr">
              <a:buNone/>
              <a:defRPr/>
            </a:lvl7pPr>
            <a:lvl8pPr marL="2870508" indent="0" algn="ctr">
              <a:buNone/>
              <a:defRPr/>
            </a:lvl8pPr>
            <a:lvl9pPr marL="328058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A59423-5283-4F0E-9D1A-FB757D96F78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A6B1E5-5A56-4514-9CBF-24373CD77F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934403" y="45724"/>
            <a:ext cx="8730788" cy="3409188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9615" y="45724"/>
            <a:ext cx="26078412" cy="340918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D95D89-FBFC-483A-859D-2A1CFC51F67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83579" y="45727"/>
            <a:ext cx="29637644" cy="3966209"/>
          </a:xfrm>
        </p:spPr>
        <p:txBody>
          <a:bodyPr/>
          <a:lstStyle/>
          <a:p>
            <a:r>
              <a:rPr lang="en-US"/>
              <a:t>Click to edit Master title style</a:t>
            </a:r>
          </a:p>
        </p:txBody>
      </p:sp>
      <p:sp>
        <p:nvSpPr>
          <p:cNvPr id="3" name="Text Placeholder 2"/>
          <p:cNvSpPr>
            <a:spLocks noGrp="1"/>
          </p:cNvSpPr>
          <p:nvPr>
            <p:ph type="body" sz="half" idx="1"/>
          </p:nvPr>
        </p:nvSpPr>
        <p:spPr>
          <a:xfrm>
            <a:off x="1739616" y="6311266"/>
            <a:ext cx="17404599" cy="278263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9260590" y="6311266"/>
            <a:ext cx="17404600" cy="138207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9260590" y="20314924"/>
            <a:ext cx="17404600" cy="138226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138834E-12F4-40ED-AA13-50A65C03A84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B47E40-44F4-4FE2-8ED5-F2A691B4F7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4319" y="24679275"/>
            <a:ext cx="32644080" cy="7627620"/>
          </a:xfrm>
        </p:spPr>
        <p:txBody>
          <a:bodyPr anchor="t"/>
          <a:lstStyle>
            <a:lvl1pPr algn="l">
              <a:defRPr sz="3627" b="1" cap="all"/>
            </a:lvl1pPr>
          </a:lstStyle>
          <a:p>
            <a:r>
              <a:rPr lang="en-US"/>
              <a:t>Click to edit Master title style</a:t>
            </a:r>
          </a:p>
        </p:txBody>
      </p:sp>
      <p:sp>
        <p:nvSpPr>
          <p:cNvPr id="3" name="Text Placeholder 2"/>
          <p:cNvSpPr>
            <a:spLocks noGrp="1"/>
          </p:cNvSpPr>
          <p:nvPr>
            <p:ph type="body" idx="1"/>
          </p:nvPr>
        </p:nvSpPr>
        <p:spPr>
          <a:xfrm>
            <a:off x="3034319" y="16278228"/>
            <a:ext cx="32644080" cy="8401050"/>
          </a:xfrm>
        </p:spPr>
        <p:txBody>
          <a:bodyPr anchor="b"/>
          <a:lstStyle>
            <a:lvl1pPr marL="0" indent="0">
              <a:buNone/>
              <a:defRPr sz="1814"/>
            </a:lvl1pPr>
            <a:lvl2pPr marL="410072" indent="0">
              <a:buNone/>
              <a:defRPr sz="1623"/>
            </a:lvl2pPr>
            <a:lvl3pPr marL="820146" indent="0">
              <a:buNone/>
              <a:defRPr sz="1432"/>
            </a:lvl3pPr>
            <a:lvl4pPr marL="1230219" indent="0">
              <a:buNone/>
              <a:defRPr sz="1241"/>
            </a:lvl4pPr>
            <a:lvl5pPr marL="1640289" indent="0">
              <a:buNone/>
              <a:defRPr sz="1241"/>
            </a:lvl5pPr>
            <a:lvl6pPr marL="2050362" indent="0">
              <a:buNone/>
              <a:defRPr sz="1241"/>
            </a:lvl6pPr>
            <a:lvl7pPr marL="2460436" indent="0">
              <a:buNone/>
              <a:defRPr sz="1241"/>
            </a:lvl7pPr>
            <a:lvl8pPr marL="2870508" indent="0">
              <a:buNone/>
              <a:defRPr sz="1241"/>
            </a:lvl8pPr>
            <a:lvl9pPr marL="3280580" indent="0">
              <a:buNone/>
              <a:defRPr sz="1241"/>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4253A-CD2E-4AFA-8765-6A0A4BECA38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39616" y="6311266"/>
            <a:ext cx="17404599" cy="27826334"/>
          </a:xfrm>
        </p:spPr>
        <p:txBody>
          <a:bodyPr/>
          <a:lstStyle>
            <a:lvl1pPr>
              <a:defRPr sz="2482"/>
            </a:lvl1pPr>
            <a:lvl2pPr>
              <a:defRPr sz="2195"/>
            </a:lvl2pPr>
            <a:lvl3pPr>
              <a:defRPr sz="1814"/>
            </a:lvl3pPr>
            <a:lvl4pPr>
              <a:defRPr sz="1623"/>
            </a:lvl4pPr>
            <a:lvl5pPr>
              <a:defRPr sz="1623"/>
            </a:lvl5pPr>
            <a:lvl6pPr>
              <a:defRPr sz="1623"/>
            </a:lvl6pPr>
            <a:lvl7pPr>
              <a:defRPr sz="1623"/>
            </a:lvl7pPr>
            <a:lvl8pPr>
              <a:defRPr sz="1623"/>
            </a:lvl8pPr>
            <a:lvl9pPr>
              <a:defRPr sz="162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0590" y="6311266"/>
            <a:ext cx="17404600" cy="27826334"/>
          </a:xfrm>
        </p:spPr>
        <p:txBody>
          <a:bodyPr/>
          <a:lstStyle>
            <a:lvl1pPr>
              <a:defRPr sz="2482"/>
            </a:lvl1pPr>
            <a:lvl2pPr>
              <a:defRPr sz="2195"/>
            </a:lvl2pPr>
            <a:lvl3pPr>
              <a:defRPr sz="1814"/>
            </a:lvl3pPr>
            <a:lvl4pPr>
              <a:defRPr sz="1623"/>
            </a:lvl4pPr>
            <a:lvl5pPr>
              <a:defRPr sz="1623"/>
            </a:lvl5pPr>
            <a:lvl6pPr>
              <a:defRPr sz="1623"/>
            </a:lvl6pPr>
            <a:lvl7pPr>
              <a:defRPr sz="1623"/>
            </a:lvl7pPr>
            <a:lvl8pPr>
              <a:defRPr sz="1623"/>
            </a:lvl8pPr>
            <a:lvl9pPr>
              <a:defRPr sz="162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C51974-479F-4542-83E9-4CCCEE2EE3D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240" y="1537336"/>
            <a:ext cx="3456432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241" y="8597269"/>
            <a:ext cx="16969394" cy="3581401"/>
          </a:xfrm>
        </p:spPr>
        <p:txBody>
          <a:bodyPr anchor="b"/>
          <a:lstStyle>
            <a:lvl1pPr marL="0" indent="0">
              <a:buNone/>
              <a:defRPr sz="2195" b="1"/>
            </a:lvl1pPr>
            <a:lvl2pPr marL="410072" indent="0">
              <a:buNone/>
              <a:defRPr sz="1814" b="1"/>
            </a:lvl2pPr>
            <a:lvl3pPr marL="820146" indent="0">
              <a:buNone/>
              <a:defRPr sz="1623" b="1"/>
            </a:lvl3pPr>
            <a:lvl4pPr marL="1230219" indent="0">
              <a:buNone/>
              <a:defRPr sz="1432" b="1"/>
            </a:lvl4pPr>
            <a:lvl5pPr marL="1640289" indent="0">
              <a:buNone/>
              <a:defRPr sz="1432" b="1"/>
            </a:lvl5pPr>
            <a:lvl6pPr marL="2050362" indent="0">
              <a:buNone/>
              <a:defRPr sz="1432" b="1"/>
            </a:lvl6pPr>
            <a:lvl7pPr marL="2460436" indent="0">
              <a:buNone/>
              <a:defRPr sz="1432" b="1"/>
            </a:lvl7pPr>
            <a:lvl8pPr marL="2870508" indent="0">
              <a:buNone/>
              <a:defRPr sz="1432" b="1"/>
            </a:lvl8pPr>
            <a:lvl9pPr marL="3280580" indent="0">
              <a:buNone/>
              <a:defRPr sz="1432" b="1"/>
            </a:lvl9pPr>
          </a:lstStyle>
          <a:p>
            <a:pPr lvl="0"/>
            <a:r>
              <a:rPr lang="en-US"/>
              <a:t>Click to edit Master text styles</a:t>
            </a:r>
          </a:p>
        </p:txBody>
      </p:sp>
      <p:sp>
        <p:nvSpPr>
          <p:cNvPr id="4" name="Content Placeholder 3"/>
          <p:cNvSpPr>
            <a:spLocks noGrp="1"/>
          </p:cNvSpPr>
          <p:nvPr>
            <p:ph sz="half" idx="2"/>
          </p:nvPr>
        </p:nvSpPr>
        <p:spPr>
          <a:xfrm>
            <a:off x="1920241" y="12178670"/>
            <a:ext cx="16969394" cy="22128479"/>
          </a:xfrm>
        </p:spPr>
        <p:txBody>
          <a:bodyPr/>
          <a:lstStyle>
            <a:lvl1pPr>
              <a:defRPr sz="2195"/>
            </a:lvl1pPr>
            <a:lvl2pPr>
              <a:defRPr sz="1814"/>
            </a:lvl2pPr>
            <a:lvl3pPr>
              <a:defRPr sz="1623"/>
            </a:lvl3pPr>
            <a:lvl4pPr>
              <a:defRPr sz="1432"/>
            </a:lvl4pPr>
            <a:lvl5pPr>
              <a:defRPr sz="1432"/>
            </a:lvl5pPr>
            <a:lvl6pPr>
              <a:defRPr sz="1432"/>
            </a:lvl6pPr>
            <a:lvl7pPr>
              <a:defRPr sz="1432"/>
            </a:lvl7pPr>
            <a:lvl8pPr>
              <a:defRPr sz="1432"/>
            </a:lvl8pPr>
            <a:lvl9pPr>
              <a:defRPr sz="143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108" y="8597269"/>
            <a:ext cx="16975455" cy="3581401"/>
          </a:xfrm>
        </p:spPr>
        <p:txBody>
          <a:bodyPr anchor="b"/>
          <a:lstStyle>
            <a:lvl1pPr marL="0" indent="0">
              <a:buNone/>
              <a:defRPr sz="2195" b="1"/>
            </a:lvl1pPr>
            <a:lvl2pPr marL="410072" indent="0">
              <a:buNone/>
              <a:defRPr sz="1814" b="1"/>
            </a:lvl2pPr>
            <a:lvl3pPr marL="820146" indent="0">
              <a:buNone/>
              <a:defRPr sz="1623" b="1"/>
            </a:lvl3pPr>
            <a:lvl4pPr marL="1230219" indent="0">
              <a:buNone/>
              <a:defRPr sz="1432" b="1"/>
            </a:lvl4pPr>
            <a:lvl5pPr marL="1640289" indent="0">
              <a:buNone/>
              <a:defRPr sz="1432" b="1"/>
            </a:lvl5pPr>
            <a:lvl6pPr marL="2050362" indent="0">
              <a:buNone/>
              <a:defRPr sz="1432" b="1"/>
            </a:lvl6pPr>
            <a:lvl7pPr marL="2460436" indent="0">
              <a:buNone/>
              <a:defRPr sz="1432" b="1"/>
            </a:lvl7pPr>
            <a:lvl8pPr marL="2870508" indent="0">
              <a:buNone/>
              <a:defRPr sz="1432" b="1"/>
            </a:lvl8pPr>
            <a:lvl9pPr marL="3280580" indent="0">
              <a:buNone/>
              <a:defRPr sz="1432" b="1"/>
            </a:lvl9pPr>
          </a:lstStyle>
          <a:p>
            <a:pPr lvl="0"/>
            <a:r>
              <a:rPr lang="en-US"/>
              <a:t>Click to edit Master text styles</a:t>
            </a:r>
          </a:p>
        </p:txBody>
      </p:sp>
      <p:sp>
        <p:nvSpPr>
          <p:cNvPr id="6" name="Content Placeholder 5"/>
          <p:cNvSpPr>
            <a:spLocks noGrp="1"/>
          </p:cNvSpPr>
          <p:nvPr>
            <p:ph sz="quarter" idx="4"/>
          </p:nvPr>
        </p:nvSpPr>
        <p:spPr>
          <a:xfrm>
            <a:off x="19509108" y="12178670"/>
            <a:ext cx="16975455" cy="22128479"/>
          </a:xfrm>
        </p:spPr>
        <p:txBody>
          <a:bodyPr/>
          <a:lstStyle>
            <a:lvl1pPr>
              <a:defRPr sz="2195"/>
            </a:lvl1pPr>
            <a:lvl2pPr>
              <a:defRPr sz="1814"/>
            </a:lvl2pPr>
            <a:lvl3pPr>
              <a:defRPr sz="1623"/>
            </a:lvl3pPr>
            <a:lvl4pPr>
              <a:defRPr sz="1432"/>
            </a:lvl4pPr>
            <a:lvl5pPr>
              <a:defRPr sz="1432"/>
            </a:lvl5pPr>
            <a:lvl6pPr>
              <a:defRPr sz="1432"/>
            </a:lvl6pPr>
            <a:lvl7pPr>
              <a:defRPr sz="1432"/>
            </a:lvl7pPr>
            <a:lvl8pPr>
              <a:defRPr sz="1432"/>
            </a:lvl8pPr>
            <a:lvl9pPr>
              <a:defRPr sz="143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2FE3D9E-1D0A-499E-BB03-0FEB14A2FD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C6BA4DA-8366-4B07-806A-F313CE2611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6E70220-332A-4D55-A164-59143068359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4" y="1529715"/>
            <a:ext cx="12635519" cy="6507480"/>
          </a:xfrm>
        </p:spPr>
        <p:txBody>
          <a:bodyPr anchor="b"/>
          <a:lstStyle>
            <a:lvl1pPr algn="l">
              <a:defRPr sz="1814" b="1"/>
            </a:lvl1pPr>
          </a:lstStyle>
          <a:p>
            <a:r>
              <a:rPr lang="en-US"/>
              <a:t>Click to edit Master title style</a:t>
            </a:r>
          </a:p>
        </p:txBody>
      </p:sp>
      <p:sp>
        <p:nvSpPr>
          <p:cNvPr id="3" name="Content Placeholder 2"/>
          <p:cNvSpPr>
            <a:spLocks noGrp="1"/>
          </p:cNvSpPr>
          <p:nvPr>
            <p:ph idx="1"/>
          </p:nvPr>
        </p:nvSpPr>
        <p:spPr>
          <a:xfrm>
            <a:off x="15015210" y="1529718"/>
            <a:ext cx="21469350" cy="32777430"/>
          </a:xfrm>
        </p:spPr>
        <p:txBody>
          <a:bodyPr/>
          <a:lstStyle>
            <a:lvl1pPr>
              <a:defRPr sz="2864"/>
            </a:lvl1pPr>
            <a:lvl2pPr>
              <a:defRPr sz="2482"/>
            </a:lvl2pPr>
            <a:lvl3pPr>
              <a:defRPr sz="2195"/>
            </a:lvl3pPr>
            <a:lvl4pPr>
              <a:defRPr sz="1814"/>
            </a:lvl4pPr>
            <a:lvl5pPr>
              <a:defRPr sz="1814"/>
            </a:lvl5pPr>
            <a:lvl6pPr>
              <a:defRPr sz="1814"/>
            </a:lvl6pPr>
            <a:lvl7pPr>
              <a:defRPr sz="1814"/>
            </a:lvl7pPr>
            <a:lvl8pPr>
              <a:defRPr sz="1814"/>
            </a:lvl8pPr>
            <a:lvl9pPr>
              <a:defRPr sz="18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4" y="8037198"/>
            <a:ext cx="12635519" cy="26269950"/>
          </a:xfrm>
        </p:spPr>
        <p:txBody>
          <a:bodyPr/>
          <a:lstStyle>
            <a:lvl1pPr marL="0" indent="0">
              <a:buNone/>
              <a:defRPr sz="1241"/>
            </a:lvl1pPr>
            <a:lvl2pPr marL="410072" indent="0">
              <a:buNone/>
              <a:defRPr sz="1050"/>
            </a:lvl2pPr>
            <a:lvl3pPr marL="820146" indent="0">
              <a:buNone/>
              <a:defRPr sz="859"/>
            </a:lvl3pPr>
            <a:lvl4pPr marL="1230219" indent="0">
              <a:buNone/>
              <a:defRPr sz="764"/>
            </a:lvl4pPr>
            <a:lvl5pPr marL="1640289" indent="0">
              <a:buNone/>
              <a:defRPr sz="764"/>
            </a:lvl5pPr>
            <a:lvl6pPr marL="2050362" indent="0">
              <a:buNone/>
              <a:defRPr sz="764"/>
            </a:lvl6pPr>
            <a:lvl7pPr marL="2460436" indent="0">
              <a:buNone/>
              <a:defRPr sz="764"/>
            </a:lvl7pPr>
            <a:lvl8pPr marL="2870508" indent="0">
              <a:buNone/>
              <a:defRPr sz="764"/>
            </a:lvl8pPr>
            <a:lvl9pPr marL="3280580" indent="0">
              <a:buNone/>
              <a:defRPr sz="764"/>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58787F-99FA-41E8-93BB-4D027D5121D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8214" y="26883361"/>
            <a:ext cx="23042880" cy="3173730"/>
          </a:xfrm>
        </p:spPr>
        <p:txBody>
          <a:bodyPr anchor="b"/>
          <a:lstStyle>
            <a:lvl1pPr algn="l">
              <a:defRPr sz="1814" b="1"/>
            </a:lvl1pPr>
          </a:lstStyle>
          <a:p>
            <a:r>
              <a:rPr lang="en-US"/>
              <a:t>Click to edit Master title style</a:t>
            </a:r>
          </a:p>
        </p:txBody>
      </p:sp>
      <p:sp>
        <p:nvSpPr>
          <p:cNvPr id="3" name="Picture Placeholder 2"/>
          <p:cNvSpPr>
            <a:spLocks noGrp="1"/>
          </p:cNvSpPr>
          <p:nvPr>
            <p:ph type="pic" idx="1"/>
          </p:nvPr>
        </p:nvSpPr>
        <p:spPr>
          <a:xfrm>
            <a:off x="7528214" y="3430906"/>
            <a:ext cx="23042880" cy="23042880"/>
          </a:xfrm>
        </p:spPr>
        <p:txBody>
          <a:bodyPr/>
          <a:lstStyle>
            <a:lvl1pPr marL="0" indent="0">
              <a:buNone/>
              <a:defRPr sz="2864"/>
            </a:lvl1pPr>
            <a:lvl2pPr marL="410072" indent="0">
              <a:buNone/>
              <a:defRPr sz="2482"/>
            </a:lvl2pPr>
            <a:lvl3pPr marL="820146" indent="0">
              <a:buNone/>
              <a:defRPr sz="2195"/>
            </a:lvl3pPr>
            <a:lvl4pPr marL="1230219" indent="0">
              <a:buNone/>
              <a:defRPr sz="1814"/>
            </a:lvl4pPr>
            <a:lvl5pPr marL="1640289" indent="0">
              <a:buNone/>
              <a:defRPr sz="1814"/>
            </a:lvl5pPr>
            <a:lvl6pPr marL="2050362" indent="0">
              <a:buNone/>
              <a:defRPr sz="1814"/>
            </a:lvl6pPr>
            <a:lvl7pPr marL="2460436" indent="0">
              <a:buNone/>
              <a:defRPr sz="1814"/>
            </a:lvl7pPr>
            <a:lvl8pPr marL="2870508" indent="0">
              <a:buNone/>
              <a:defRPr sz="1814"/>
            </a:lvl8pPr>
            <a:lvl9pPr marL="3280580" indent="0">
              <a:buNone/>
              <a:defRPr sz="1814"/>
            </a:lvl9pPr>
          </a:lstStyle>
          <a:p>
            <a:pPr lvl="0"/>
            <a:endParaRPr lang="en-US" noProof="0"/>
          </a:p>
        </p:txBody>
      </p:sp>
      <p:sp>
        <p:nvSpPr>
          <p:cNvPr id="4" name="Text Placeholder 3"/>
          <p:cNvSpPr>
            <a:spLocks noGrp="1"/>
          </p:cNvSpPr>
          <p:nvPr>
            <p:ph type="body" sz="half" idx="2"/>
          </p:nvPr>
        </p:nvSpPr>
        <p:spPr>
          <a:xfrm>
            <a:off x="7528214" y="30057091"/>
            <a:ext cx="23042880" cy="4507230"/>
          </a:xfrm>
        </p:spPr>
        <p:txBody>
          <a:bodyPr/>
          <a:lstStyle>
            <a:lvl1pPr marL="0" indent="0">
              <a:buNone/>
              <a:defRPr sz="1241"/>
            </a:lvl1pPr>
            <a:lvl2pPr marL="410072" indent="0">
              <a:buNone/>
              <a:defRPr sz="1050"/>
            </a:lvl2pPr>
            <a:lvl3pPr marL="820146" indent="0">
              <a:buNone/>
              <a:defRPr sz="859"/>
            </a:lvl3pPr>
            <a:lvl4pPr marL="1230219" indent="0">
              <a:buNone/>
              <a:defRPr sz="764"/>
            </a:lvl4pPr>
            <a:lvl5pPr marL="1640289" indent="0">
              <a:buNone/>
              <a:defRPr sz="764"/>
            </a:lvl5pPr>
            <a:lvl6pPr marL="2050362" indent="0">
              <a:buNone/>
              <a:defRPr sz="764"/>
            </a:lvl6pPr>
            <a:lvl7pPr marL="2460436" indent="0">
              <a:buNone/>
              <a:defRPr sz="764"/>
            </a:lvl7pPr>
            <a:lvl8pPr marL="2870508" indent="0">
              <a:buNone/>
              <a:defRPr sz="764"/>
            </a:lvl8pPr>
            <a:lvl9pPr marL="3280580" indent="0">
              <a:buNone/>
              <a:defRPr sz="764"/>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6D0A3B2-596D-4437-83F5-1685CD9214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383579" y="45727"/>
            <a:ext cx="29637644" cy="3966209"/>
          </a:xfrm>
          <a:prstGeom prst="rect">
            <a:avLst/>
          </a:prstGeom>
          <a:noFill/>
          <a:ln w="9525">
            <a:noFill/>
            <a:miter lim="800000"/>
            <a:headEnd/>
            <a:tailEnd/>
          </a:ln>
        </p:spPr>
        <p:txBody>
          <a:bodyPr vert="horz" wrap="square" lIns="399752" tIns="199875" rIns="399752" bIns="199875"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1739612" y="6311266"/>
            <a:ext cx="34925577" cy="2782633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p:txBody>
      </p:sp>
      <p:sp>
        <p:nvSpPr>
          <p:cNvPr id="1028" name="Rectangle 4"/>
          <p:cNvSpPr>
            <a:spLocks noGrp="1" noChangeArrowheads="1"/>
          </p:cNvSpPr>
          <p:nvPr>
            <p:ph type="dt" sz="half" idx="2"/>
          </p:nvPr>
        </p:nvSpPr>
        <p:spPr bwMode="auto">
          <a:xfrm>
            <a:off x="2881572" y="34991040"/>
            <a:ext cx="8001000" cy="256032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eaLnBrk="0" hangingPunct="0">
              <a:defRPr sz="5727">
                <a:latin typeface="Times New Roman" charset="0"/>
              </a:defRPr>
            </a:lvl1pPr>
          </a:lstStyle>
          <a:p>
            <a:pPr>
              <a:defRPr/>
            </a:pPr>
            <a:endParaRPr lang="en-US"/>
          </a:p>
        </p:txBody>
      </p:sp>
      <p:sp>
        <p:nvSpPr>
          <p:cNvPr id="1029" name="Rectangle 5"/>
          <p:cNvSpPr>
            <a:spLocks noGrp="1" noChangeArrowheads="1"/>
          </p:cNvSpPr>
          <p:nvPr>
            <p:ph type="ftr" sz="quarter" idx="3"/>
          </p:nvPr>
        </p:nvSpPr>
        <p:spPr bwMode="auto">
          <a:xfrm>
            <a:off x="13120428" y="34991040"/>
            <a:ext cx="12163945" cy="256032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algn="ctr" eaLnBrk="0" hangingPunct="0">
              <a:defRPr sz="5727">
                <a:latin typeface="Times New Roman" charset="0"/>
              </a:defRPr>
            </a:lvl1pPr>
          </a:lstStyle>
          <a:p>
            <a:pPr>
              <a:defRPr/>
            </a:pPr>
            <a:endParaRPr lang="en-US"/>
          </a:p>
        </p:txBody>
      </p:sp>
      <p:sp>
        <p:nvSpPr>
          <p:cNvPr id="1030" name="Rectangle 6"/>
          <p:cNvSpPr>
            <a:spLocks noGrp="1" noChangeArrowheads="1"/>
          </p:cNvSpPr>
          <p:nvPr>
            <p:ph type="sldNum" sz="quarter" idx="4"/>
          </p:nvPr>
        </p:nvSpPr>
        <p:spPr bwMode="auto">
          <a:xfrm>
            <a:off x="27522228" y="34991040"/>
            <a:ext cx="8001000" cy="256032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algn="r" eaLnBrk="0" hangingPunct="0">
              <a:defRPr sz="5727">
                <a:latin typeface="Times New Roman" charset="0"/>
              </a:defRPr>
            </a:lvl1pPr>
          </a:lstStyle>
          <a:p>
            <a:pPr>
              <a:defRPr/>
            </a:pPr>
            <a:fld id="{3DA2D13A-81BF-4FD9-B034-831A40ECC6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16691946" rtl="0" eaLnBrk="0" fontAlgn="base" hangingPunct="0">
        <a:spcBef>
          <a:spcPct val="0"/>
        </a:spcBef>
        <a:spcAft>
          <a:spcPct val="0"/>
        </a:spcAft>
        <a:defRPr sz="7254" b="1">
          <a:solidFill>
            <a:schemeClr val="bg1"/>
          </a:solidFill>
          <a:latin typeface="+mj-lt"/>
          <a:ea typeface="+mj-ea"/>
          <a:cs typeface="+mj-cs"/>
        </a:defRPr>
      </a:lvl1pPr>
      <a:lvl2pPr algn="ctr" defTabSz="16691946" rtl="0" eaLnBrk="0" fontAlgn="base" hangingPunct="0">
        <a:spcBef>
          <a:spcPct val="0"/>
        </a:spcBef>
        <a:spcAft>
          <a:spcPct val="0"/>
        </a:spcAft>
        <a:defRPr sz="7254" b="1">
          <a:solidFill>
            <a:schemeClr val="bg1"/>
          </a:solidFill>
          <a:latin typeface="Arial" charset="0"/>
        </a:defRPr>
      </a:lvl2pPr>
      <a:lvl3pPr algn="ctr" defTabSz="16691946" rtl="0" eaLnBrk="0" fontAlgn="base" hangingPunct="0">
        <a:spcBef>
          <a:spcPct val="0"/>
        </a:spcBef>
        <a:spcAft>
          <a:spcPct val="0"/>
        </a:spcAft>
        <a:defRPr sz="7254" b="1">
          <a:solidFill>
            <a:schemeClr val="bg1"/>
          </a:solidFill>
          <a:latin typeface="Arial" charset="0"/>
        </a:defRPr>
      </a:lvl3pPr>
      <a:lvl4pPr algn="ctr" defTabSz="16691946" rtl="0" eaLnBrk="0" fontAlgn="base" hangingPunct="0">
        <a:spcBef>
          <a:spcPct val="0"/>
        </a:spcBef>
        <a:spcAft>
          <a:spcPct val="0"/>
        </a:spcAft>
        <a:defRPr sz="7254" b="1">
          <a:solidFill>
            <a:schemeClr val="bg1"/>
          </a:solidFill>
          <a:latin typeface="Arial" charset="0"/>
        </a:defRPr>
      </a:lvl4pPr>
      <a:lvl5pPr algn="ctr" defTabSz="16691946" rtl="0" eaLnBrk="0" fontAlgn="base" hangingPunct="0">
        <a:spcBef>
          <a:spcPct val="0"/>
        </a:spcBef>
        <a:spcAft>
          <a:spcPct val="0"/>
        </a:spcAft>
        <a:defRPr sz="7254" b="1">
          <a:solidFill>
            <a:schemeClr val="bg1"/>
          </a:solidFill>
          <a:latin typeface="Arial" charset="0"/>
        </a:defRPr>
      </a:lvl5pPr>
      <a:lvl6pPr marL="410072" algn="ctr" defTabSz="16691946" rtl="0" fontAlgn="base">
        <a:spcBef>
          <a:spcPct val="0"/>
        </a:spcBef>
        <a:spcAft>
          <a:spcPct val="0"/>
        </a:spcAft>
        <a:defRPr sz="7254" b="1">
          <a:solidFill>
            <a:schemeClr val="bg1"/>
          </a:solidFill>
          <a:latin typeface="Arial" charset="0"/>
        </a:defRPr>
      </a:lvl6pPr>
      <a:lvl7pPr marL="820146" algn="ctr" defTabSz="16691946" rtl="0" fontAlgn="base">
        <a:spcBef>
          <a:spcPct val="0"/>
        </a:spcBef>
        <a:spcAft>
          <a:spcPct val="0"/>
        </a:spcAft>
        <a:defRPr sz="7254" b="1">
          <a:solidFill>
            <a:schemeClr val="bg1"/>
          </a:solidFill>
          <a:latin typeface="Arial" charset="0"/>
        </a:defRPr>
      </a:lvl7pPr>
      <a:lvl8pPr marL="1230219" algn="ctr" defTabSz="16691946" rtl="0" fontAlgn="base">
        <a:spcBef>
          <a:spcPct val="0"/>
        </a:spcBef>
        <a:spcAft>
          <a:spcPct val="0"/>
        </a:spcAft>
        <a:defRPr sz="7254" b="1">
          <a:solidFill>
            <a:schemeClr val="bg1"/>
          </a:solidFill>
          <a:latin typeface="Arial" charset="0"/>
        </a:defRPr>
      </a:lvl8pPr>
      <a:lvl9pPr marL="1640289" algn="ctr" defTabSz="16691946" rtl="0" fontAlgn="base">
        <a:spcBef>
          <a:spcPct val="0"/>
        </a:spcBef>
        <a:spcAft>
          <a:spcPct val="0"/>
        </a:spcAft>
        <a:defRPr sz="7254" b="1">
          <a:solidFill>
            <a:schemeClr val="bg1"/>
          </a:solidFill>
          <a:latin typeface="Arial" charset="0"/>
        </a:defRPr>
      </a:lvl9pPr>
    </p:titleStyle>
    <p:bodyStyle>
      <a:lvl1pPr marL="1423863" indent="-1423863" algn="l" defTabSz="16691946" rtl="0" eaLnBrk="0" fontAlgn="base" hangingPunct="0">
        <a:spcBef>
          <a:spcPct val="20000"/>
        </a:spcBef>
        <a:spcAft>
          <a:spcPct val="0"/>
        </a:spcAft>
        <a:defRPr sz="2195">
          <a:solidFill>
            <a:schemeClr val="tx1"/>
          </a:solidFill>
          <a:latin typeface="+mn-lt"/>
          <a:ea typeface="+mn-ea"/>
          <a:cs typeface="+mn-cs"/>
        </a:defRPr>
      </a:lvl1pPr>
      <a:lvl2pPr marL="3079815" indent="-1183230" algn="l" defTabSz="16691946" rtl="0" eaLnBrk="0" fontAlgn="base" hangingPunct="0">
        <a:spcBef>
          <a:spcPct val="20000"/>
        </a:spcBef>
        <a:spcAft>
          <a:spcPct val="0"/>
        </a:spcAft>
        <a:defRPr sz="12218">
          <a:solidFill>
            <a:schemeClr val="tx1"/>
          </a:solidFill>
          <a:latin typeface="Times New Roman" charset="0"/>
        </a:defRPr>
      </a:lvl2pPr>
      <a:lvl3pPr marL="4741464" indent="-946870" algn="l" defTabSz="16691946" rtl="0" eaLnBrk="0" fontAlgn="base" hangingPunct="0">
        <a:spcBef>
          <a:spcPct val="20000"/>
        </a:spcBef>
        <a:spcAft>
          <a:spcPct val="0"/>
        </a:spcAft>
        <a:defRPr sz="10404">
          <a:solidFill>
            <a:schemeClr val="tx1"/>
          </a:solidFill>
          <a:latin typeface="Times New Roman" charset="0"/>
        </a:defRPr>
      </a:lvl3pPr>
      <a:lvl4pPr marL="6636626" indent="-948292" algn="l" defTabSz="16691946" rtl="0" eaLnBrk="0" fontAlgn="base" hangingPunct="0">
        <a:spcBef>
          <a:spcPct val="20000"/>
        </a:spcBef>
        <a:spcAft>
          <a:spcPct val="0"/>
        </a:spcAft>
        <a:defRPr sz="8686">
          <a:solidFill>
            <a:schemeClr val="tx1"/>
          </a:solidFill>
          <a:latin typeface="Times New Roman" charset="0"/>
        </a:defRPr>
      </a:lvl4pPr>
      <a:lvl5pPr marL="8536058" indent="-952565" algn="l" defTabSz="16691946" rtl="0" eaLnBrk="0" fontAlgn="base" hangingPunct="0">
        <a:spcBef>
          <a:spcPct val="20000"/>
        </a:spcBef>
        <a:spcAft>
          <a:spcPct val="0"/>
        </a:spcAft>
        <a:defRPr sz="8686">
          <a:solidFill>
            <a:schemeClr val="tx1"/>
          </a:solidFill>
          <a:latin typeface="Times New Roman" charset="0"/>
        </a:defRPr>
      </a:lvl5pPr>
      <a:lvl6pPr marL="8946131" indent="-952565" algn="l" defTabSz="16691946" rtl="0" fontAlgn="base">
        <a:spcBef>
          <a:spcPct val="20000"/>
        </a:spcBef>
        <a:spcAft>
          <a:spcPct val="0"/>
        </a:spcAft>
        <a:defRPr sz="8686">
          <a:solidFill>
            <a:schemeClr val="tx1"/>
          </a:solidFill>
          <a:latin typeface="Times New Roman" charset="0"/>
        </a:defRPr>
      </a:lvl6pPr>
      <a:lvl7pPr marL="9356205" indent="-952565" algn="l" defTabSz="16691946" rtl="0" fontAlgn="base">
        <a:spcBef>
          <a:spcPct val="20000"/>
        </a:spcBef>
        <a:spcAft>
          <a:spcPct val="0"/>
        </a:spcAft>
        <a:defRPr sz="8686">
          <a:solidFill>
            <a:schemeClr val="tx1"/>
          </a:solidFill>
          <a:latin typeface="Times New Roman" charset="0"/>
        </a:defRPr>
      </a:lvl7pPr>
      <a:lvl8pPr marL="9766277" indent="-952565" algn="l" defTabSz="16691946" rtl="0" fontAlgn="base">
        <a:spcBef>
          <a:spcPct val="20000"/>
        </a:spcBef>
        <a:spcAft>
          <a:spcPct val="0"/>
        </a:spcAft>
        <a:defRPr sz="8686">
          <a:solidFill>
            <a:schemeClr val="tx1"/>
          </a:solidFill>
          <a:latin typeface="Times New Roman" charset="0"/>
        </a:defRPr>
      </a:lvl8pPr>
      <a:lvl9pPr marL="10176348" indent="-952565" algn="l" defTabSz="16691946" rtl="0" fontAlgn="base">
        <a:spcBef>
          <a:spcPct val="20000"/>
        </a:spcBef>
        <a:spcAft>
          <a:spcPct val="0"/>
        </a:spcAft>
        <a:defRPr sz="8686">
          <a:solidFill>
            <a:schemeClr val="tx1"/>
          </a:solidFill>
          <a:latin typeface="Times New Roman" charset="0"/>
        </a:defRPr>
      </a:lvl9pPr>
    </p:bodyStyle>
    <p:otherStyle>
      <a:defPPr>
        <a:defRPr lang="en-US"/>
      </a:defPPr>
      <a:lvl1pPr marL="0" algn="l" defTabSz="820146" rtl="0" eaLnBrk="1" latinLnBrk="0" hangingPunct="1">
        <a:defRPr sz="1623" kern="1200">
          <a:solidFill>
            <a:schemeClr val="tx1"/>
          </a:solidFill>
          <a:latin typeface="+mn-lt"/>
          <a:ea typeface="+mn-ea"/>
          <a:cs typeface="+mn-cs"/>
        </a:defRPr>
      </a:lvl1pPr>
      <a:lvl2pPr marL="410072" algn="l" defTabSz="820146" rtl="0" eaLnBrk="1" latinLnBrk="0" hangingPunct="1">
        <a:defRPr sz="1623" kern="1200">
          <a:solidFill>
            <a:schemeClr val="tx1"/>
          </a:solidFill>
          <a:latin typeface="+mn-lt"/>
          <a:ea typeface="+mn-ea"/>
          <a:cs typeface="+mn-cs"/>
        </a:defRPr>
      </a:lvl2pPr>
      <a:lvl3pPr marL="820146" algn="l" defTabSz="820146" rtl="0" eaLnBrk="1" latinLnBrk="0" hangingPunct="1">
        <a:defRPr sz="1623" kern="1200">
          <a:solidFill>
            <a:schemeClr val="tx1"/>
          </a:solidFill>
          <a:latin typeface="+mn-lt"/>
          <a:ea typeface="+mn-ea"/>
          <a:cs typeface="+mn-cs"/>
        </a:defRPr>
      </a:lvl3pPr>
      <a:lvl4pPr marL="1230219" algn="l" defTabSz="820146" rtl="0" eaLnBrk="1" latinLnBrk="0" hangingPunct="1">
        <a:defRPr sz="1623" kern="1200">
          <a:solidFill>
            <a:schemeClr val="tx1"/>
          </a:solidFill>
          <a:latin typeface="+mn-lt"/>
          <a:ea typeface="+mn-ea"/>
          <a:cs typeface="+mn-cs"/>
        </a:defRPr>
      </a:lvl4pPr>
      <a:lvl5pPr marL="1640289" algn="l" defTabSz="820146" rtl="0" eaLnBrk="1" latinLnBrk="0" hangingPunct="1">
        <a:defRPr sz="1623" kern="1200">
          <a:solidFill>
            <a:schemeClr val="tx1"/>
          </a:solidFill>
          <a:latin typeface="+mn-lt"/>
          <a:ea typeface="+mn-ea"/>
          <a:cs typeface="+mn-cs"/>
        </a:defRPr>
      </a:lvl5pPr>
      <a:lvl6pPr marL="2050362" algn="l" defTabSz="820146" rtl="0" eaLnBrk="1" latinLnBrk="0" hangingPunct="1">
        <a:defRPr sz="1623" kern="1200">
          <a:solidFill>
            <a:schemeClr val="tx1"/>
          </a:solidFill>
          <a:latin typeface="+mn-lt"/>
          <a:ea typeface="+mn-ea"/>
          <a:cs typeface="+mn-cs"/>
        </a:defRPr>
      </a:lvl6pPr>
      <a:lvl7pPr marL="2460436" algn="l" defTabSz="820146" rtl="0" eaLnBrk="1" latinLnBrk="0" hangingPunct="1">
        <a:defRPr sz="1623" kern="1200">
          <a:solidFill>
            <a:schemeClr val="tx1"/>
          </a:solidFill>
          <a:latin typeface="+mn-lt"/>
          <a:ea typeface="+mn-ea"/>
          <a:cs typeface="+mn-cs"/>
        </a:defRPr>
      </a:lvl7pPr>
      <a:lvl8pPr marL="2870508" algn="l" defTabSz="820146" rtl="0" eaLnBrk="1" latinLnBrk="0" hangingPunct="1">
        <a:defRPr sz="1623" kern="1200">
          <a:solidFill>
            <a:schemeClr val="tx1"/>
          </a:solidFill>
          <a:latin typeface="+mn-lt"/>
          <a:ea typeface="+mn-ea"/>
          <a:cs typeface="+mn-cs"/>
        </a:defRPr>
      </a:lvl8pPr>
      <a:lvl9pPr marL="3280580" algn="l" defTabSz="820146" rtl="0" eaLnBrk="1" latinLnBrk="0" hangingPunct="1">
        <a:defRPr sz="16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1148"/>
          <p:cNvSpPr>
            <a:spLocks noChangeArrowheads="1"/>
          </p:cNvSpPr>
          <p:nvPr/>
        </p:nvSpPr>
        <p:spPr bwMode="auto">
          <a:xfrm>
            <a:off x="484623" y="26027763"/>
            <a:ext cx="10613293" cy="1738756"/>
          </a:xfrm>
          <a:prstGeom prst="rect">
            <a:avLst/>
          </a:prstGeom>
          <a:solidFill>
            <a:srgbClr val="D8E0E0"/>
          </a:solidFill>
          <a:ln w="9525">
            <a:noFill/>
            <a:miter lim="800000"/>
            <a:headEnd/>
            <a:tailEnd/>
          </a:ln>
        </p:spPr>
        <p:txBody>
          <a:bodyPr wrap="none" lIns="82020" tIns="41010" rIns="82020" bIns="41010" anchor="ctr"/>
          <a:lstStyle/>
          <a:p>
            <a:pPr algn="ctr"/>
            <a:endParaRPr lang="en-US" sz="2195" dirty="0"/>
          </a:p>
        </p:txBody>
      </p:sp>
      <p:sp>
        <p:nvSpPr>
          <p:cNvPr id="1027" name="Rectangle 2"/>
          <p:cNvSpPr>
            <a:spLocks noChangeArrowheads="1"/>
          </p:cNvSpPr>
          <p:nvPr/>
        </p:nvSpPr>
        <p:spPr bwMode="auto">
          <a:xfrm>
            <a:off x="20053" y="-209813"/>
            <a:ext cx="38404800" cy="6473536"/>
          </a:xfrm>
          <a:prstGeom prst="rect">
            <a:avLst/>
          </a:prstGeom>
          <a:solidFill>
            <a:schemeClr val="accent6">
              <a:lumMod val="20000"/>
              <a:lumOff val="80000"/>
            </a:schemeClr>
          </a:solidFill>
          <a:ln w="9525">
            <a:noFill/>
            <a:miter lim="800000"/>
            <a:headEnd/>
            <a:tailEnd/>
          </a:ln>
        </p:spPr>
        <p:txBody>
          <a:bodyPr wrap="none" lIns="82020" tIns="41010" rIns="82020" bIns="41010" anchor="ctr"/>
          <a:lstStyle/>
          <a:p>
            <a:endParaRPr lang="en-US" sz="2195"/>
          </a:p>
        </p:txBody>
      </p:sp>
      <p:sp>
        <p:nvSpPr>
          <p:cNvPr id="1028" name="Rectangle 4"/>
          <p:cNvSpPr>
            <a:spLocks noGrp="1" noChangeAspect="1" noChangeArrowheads="1"/>
          </p:cNvSpPr>
          <p:nvPr>
            <p:ph type="title"/>
          </p:nvPr>
        </p:nvSpPr>
        <p:spPr>
          <a:xfrm>
            <a:off x="7595181" y="571795"/>
            <a:ext cx="23265819" cy="4910319"/>
          </a:xfrm>
          <a:noFill/>
        </p:spPr>
        <p:txBody>
          <a:bodyPr vert="horz" wrap="square" lIns="0" tIns="0"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6000" b="1" i="0" u="none" strike="noStrike" kern="1200" cap="none" spc="0" normalizeH="0" baseline="0" noProof="0" dirty="0">
                <a:ln>
                  <a:noFill/>
                </a:ln>
                <a:solidFill>
                  <a:srgbClr val="000000"/>
                </a:solidFill>
                <a:effectLst/>
                <a:uLnTx/>
                <a:uFillTx/>
                <a:latin typeface="Arial" charset="0"/>
                <a:ea typeface="+mn-ea"/>
                <a:cs typeface="+mn-cs"/>
              </a:rPr>
              <a:t>Racial Disparity in Glycemic Outcome During Real World Use of an Advanced Hybrid Closed Loop System (AHCL) Among Youth with Type 1 Diabetes (T1D)</a:t>
            </a:r>
            <a:br>
              <a:rPr kumimoji="0" lang="en-US" altLang="en-US" sz="5057" b="1" i="0" u="none" strike="noStrike" kern="1200" cap="none" spc="0" normalizeH="0" baseline="0" noProof="0" dirty="0">
                <a:ln>
                  <a:noFill/>
                </a:ln>
                <a:solidFill>
                  <a:srgbClr val="000000"/>
                </a:solidFill>
                <a:effectLst/>
                <a:uLnTx/>
                <a:uFillTx/>
                <a:latin typeface="Arial" charset="0"/>
                <a:ea typeface="+mn-ea"/>
                <a:cs typeface="+mn-cs"/>
              </a:rPr>
            </a:br>
            <a:r>
              <a:rPr kumimoji="0" lang="en-US" sz="3477" b="0" i="0" u="none" strike="noStrike" kern="1200" cap="none" spc="0" normalizeH="0" baseline="3000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1</a:t>
            </a:r>
            <a:r>
              <a:rPr kumimoji="0" lang="en-US" sz="3477"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Nicholas Christakis, </a:t>
            </a:r>
            <a:r>
              <a:rPr kumimoji="0" lang="en-US" sz="3477" b="0" i="0" u="none" strike="noStrike" kern="1200" cap="none" spc="0" normalizeH="0" baseline="3000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3</a:t>
            </a:r>
            <a:r>
              <a:rPr kumimoji="0" lang="en-US" sz="3477"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Marcella </a:t>
            </a:r>
            <a:r>
              <a:rPr kumimoji="0" lang="en-US" sz="3477"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Gioe</a:t>
            </a:r>
            <a:r>
              <a:rPr kumimoji="0" lang="en-US" sz="3477"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and </a:t>
            </a:r>
            <a:r>
              <a:rPr kumimoji="0" lang="en-US" sz="3477" b="0" i="0" u="none" strike="noStrike" kern="1200" cap="none" spc="0" normalizeH="0" baseline="3000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2 3</a:t>
            </a:r>
            <a:r>
              <a:rPr kumimoji="0" lang="en-US" sz="3477"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Stuart </a:t>
            </a:r>
            <a:r>
              <a:rPr kumimoji="0" lang="en-US" sz="3477"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Chalew</a:t>
            </a:r>
            <a:br>
              <a:rPr kumimoji="0" lang="en-US" sz="3477"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3477" b="0" i="0" u="none" strike="noStrike" kern="1200" cap="none" spc="0" normalizeH="0" baseline="3000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1</a:t>
            </a:r>
            <a:r>
              <a:rPr kumimoji="0" lang="en-US" sz="3477"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School of Medicine, Louisiana State University Health Sciences Center, New Orleans, LA, USA </a:t>
            </a:r>
            <a:br>
              <a:rPr kumimoji="0" lang="en-US" sz="3477"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US" sz="3477" b="0" i="0" u="none" strike="noStrike" kern="1200" cap="none" spc="0" normalizeH="0" baseline="3000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2</a:t>
            </a:r>
            <a:r>
              <a:rPr kumimoji="0" lang="en-US" sz="3477"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Division of Pediatric Endocrinology and Diabetes, Department of Pediatrics, School of Medicine, Louisiana State University Health Sciences Center, </a:t>
            </a:r>
            <a:r>
              <a:rPr kumimoji="0" lang="en-US" sz="3477" b="0" i="0" u="none" strike="noStrike" kern="1200" cap="none" spc="0" normalizeH="0" baseline="3000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3</a:t>
            </a:r>
            <a:r>
              <a:rPr kumimoji="0" lang="en-US" sz="3477"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The Children’s Hospital of New Orleans, New Orleans, LA, USA</a:t>
            </a:r>
            <a:endParaRPr kumimoji="0" lang="en-US" sz="3477"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29" name="Text Box 1147"/>
          <p:cNvSpPr txBox="1">
            <a:spLocks noChangeArrowheads="1"/>
          </p:cNvSpPr>
          <p:nvPr/>
        </p:nvSpPr>
        <p:spPr bwMode="auto">
          <a:xfrm>
            <a:off x="547950" y="9122156"/>
            <a:ext cx="10630263" cy="5785237"/>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eaLnBrk="0" hangingPunct="0"/>
            <a:endParaRPr lang="en-US" sz="2195" dirty="0"/>
          </a:p>
        </p:txBody>
      </p:sp>
      <p:sp>
        <p:nvSpPr>
          <p:cNvPr id="1030" name="Rectangle 1148"/>
          <p:cNvSpPr>
            <a:spLocks noChangeArrowheads="1"/>
          </p:cNvSpPr>
          <p:nvPr/>
        </p:nvSpPr>
        <p:spPr bwMode="auto">
          <a:xfrm>
            <a:off x="389576" y="7027715"/>
            <a:ext cx="10790421" cy="1738756"/>
          </a:xfrm>
          <a:prstGeom prst="rect">
            <a:avLst/>
          </a:prstGeom>
          <a:solidFill>
            <a:srgbClr val="D8E0E0"/>
          </a:solidFill>
          <a:ln w="9525">
            <a:noFill/>
            <a:miter lim="800000"/>
            <a:headEnd/>
            <a:tailEnd/>
          </a:ln>
        </p:spPr>
        <p:txBody>
          <a:bodyPr wrap="none" lIns="82020" tIns="41010" rIns="82020" bIns="41010" anchor="ctr"/>
          <a:lstStyle/>
          <a:p>
            <a:pPr algn="ctr"/>
            <a:endParaRPr lang="en-US" sz="2195" dirty="0"/>
          </a:p>
        </p:txBody>
      </p:sp>
      <p:sp>
        <p:nvSpPr>
          <p:cNvPr id="1035" name="Rectangle 1154"/>
          <p:cNvSpPr>
            <a:spLocks noChangeArrowheads="1"/>
          </p:cNvSpPr>
          <p:nvPr/>
        </p:nvSpPr>
        <p:spPr bwMode="auto">
          <a:xfrm>
            <a:off x="705076" y="26339995"/>
            <a:ext cx="6168044" cy="989215"/>
          </a:xfrm>
          <a:prstGeom prst="rect">
            <a:avLst/>
          </a:prstGeom>
          <a:noFill/>
          <a:ln w="9525">
            <a:noFill/>
            <a:miter lim="800000"/>
            <a:headEnd/>
            <a:tailEnd/>
          </a:ln>
        </p:spPr>
        <p:txBody>
          <a:bodyPr lIns="0" tIns="0" rIns="0" bIns="0"/>
          <a:lstStyle/>
          <a:p>
            <a:pPr defTabSz="16691946">
              <a:spcBef>
                <a:spcPct val="20000"/>
              </a:spcBef>
            </a:pPr>
            <a:r>
              <a:rPr lang="en-US" sz="6600" b="1" dirty="0">
                <a:solidFill>
                  <a:schemeClr val="accent2">
                    <a:lumMod val="50000"/>
                  </a:schemeClr>
                </a:solidFill>
                <a:latin typeface="Arial" charset="0"/>
              </a:rPr>
              <a:t>Results</a:t>
            </a:r>
          </a:p>
        </p:txBody>
      </p:sp>
      <p:sp>
        <p:nvSpPr>
          <p:cNvPr id="1044" name="Text Box 1163"/>
          <p:cNvSpPr txBox="1">
            <a:spLocks noChangeArrowheads="1"/>
          </p:cNvSpPr>
          <p:nvPr/>
        </p:nvSpPr>
        <p:spPr bwMode="auto">
          <a:xfrm>
            <a:off x="581889" y="27954460"/>
            <a:ext cx="10516026" cy="10256987"/>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charset="0"/>
                <a:ea typeface="+mn-ea"/>
                <a:cs typeface="+mn-cs"/>
              </a:rPr>
              <a:t>Eight  patients self-identified as B, 12.5% formerly using pumps, 75% MDI, 12.5% mixed insulin.   49% of B youth had Medicaid, 51% commercial insurance.</a:t>
            </a:r>
            <a:r>
              <a:rPr lang="en-US" sz="3600" dirty="0">
                <a:solidFill>
                  <a:srgbClr val="000000"/>
                </a:solidFill>
                <a:latin typeface="Arial" charset="0"/>
              </a:rPr>
              <a:t> </a:t>
            </a:r>
            <a:r>
              <a:rPr kumimoji="0" lang="en-US" sz="3600" b="0" i="0" u="none" strike="noStrike" kern="1200" cap="none" spc="0" normalizeH="0" baseline="0" noProof="0" dirty="0">
                <a:ln>
                  <a:noFill/>
                </a:ln>
                <a:solidFill>
                  <a:srgbClr val="000000"/>
                </a:solidFill>
                <a:effectLst/>
                <a:uLnTx/>
                <a:uFillTx/>
                <a:latin typeface="Arial" charset="0"/>
                <a:ea typeface="+mn-ea"/>
                <a:cs typeface="+mn-cs"/>
              </a:rPr>
              <a:t>Twenty-nine identified as W, 60% formerly using pumps, 40% MDI. 41% had Medicaid, 59% commercial insurance.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charset="0"/>
                <a:ea typeface="+mn-ea"/>
                <a:cs typeface="+mn-cs"/>
              </a:rPr>
              <a:t>There was a statistical and clinically significant reduction in A1c (-1.2%±1.6, p=0.0007) for W patients but not B (- 0.09±1.6, p=NS) with AHCL use. See Figure 1.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3600" dirty="0">
              <a:solidFill>
                <a:srgbClr val="000000"/>
              </a:solidFill>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charset="0"/>
                <a:ea typeface="+mn-ea"/>
                <a:cs typeface="+mn-cs"/>
              </a:rPr>
              <a:t>B patients had higher A1c and sensor Mean Blood Glucose (MBG) with lower  percent time in use (TIU) during AHCL mode than W patients (Table 1). The percent insulin bolus, basal, units of insulin per kg per day, percent glucoses &lt;70 mg/dL were not different between groups (Figure 4)</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048" name="Text Box 1167"/>
          <p:cNvSpPr txBox="1">
            <a:spLocks noChangeArrowheads="1"/>
          </p:cNvSpPr>
          <p:nvPr/>
        </p:nvSpPr>
        <p:spPr bwMode="auto">
          <a:xfrm>
            <a:off x="25563475" y="28452325"/>
            <a:ext cx="12185651" cy="9759123"/>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0" marR="0" lvl="0" indent="0" algn="l" defTabSz="914400" rtl="0" eaLnBrk="1" fontAlgn="base" latinLnBrk="0" hangingPunct="1">
              <a:lnSpc>
                <a:spcPct val="115000"/>
              </a:lnSpc>
              <a:spcBef>
                <a:spcPts val="0"/>
              </a:spcBef>
              <a:spcAft>
                <a:spcPts val="158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1 - Under real world training and clinic follow up B patients did not have improved HbA1c while W patients had clinically and statistically  significant improvement.</a:t>
            </a:r>
          </a:p>
          <a:p>
            <a:pPr marL="0" marR="0" lvl="0" indent="0" algn="l" defTabSz="914400" rtl="0" eaLnBrk="1" fontAlgn="base" latinLnBrk="0" hangingPunct="1">
              <a:lnSpc>
                <a:spcPct val="115000"/>
              </a:lnSpc>
              <a:spcBef>
                <a:spcPts val="0"/>
              </a:spcBef>
              <a:spcAft>
                <a:spcPts val="158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2 - Percent time spent in CIQ mode was the salient difference between groups with W 87.6% time in use vs 60.1% for B patients. </a:t>
            </a:r>
          </a:p>
          <a:p>
            <a:pPr marL="0" marR="0" lvl="0" indent="0" algn="l" defTabSz="914400" rtl="0" eaLnBrk="1" fontAlgn="base" latinLnBrk="0" hangingPunct="1">
              <a:lnSpc>
                <a:spcPct val="115000"/>
              </a:lnSpc>
              <a:spcBef>
                <a:spcPts val="0"/>
              </a:spcBef>
              <a:spcAft>
                <a:spcPts val="158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3 -There was no difference in percent time in hypoglycemic range  (BG&lt;70 mg/dL) between groups.  </a:t>
            </a:r>
          </a:p>
          <a:p>
            <a:pPr marL="0" marR="0" lvl="0" indent="0" algn="l" defTabSz="914400" rtl="0" eaLnBrk="1" fontAlgn="base" latinLnBrk="0" hangingPunct="1">
              <a:lnSpc>
                <a:spcPct val="115000"/>
              </a:lnSpc>
              <a:spcBef>
                <a:spcPts val="0"/>
              </a:spcBef>
              <a:spcAft>
                <a:spcPts val="158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4 - HbA1c over estimates sensor mean blood glucose of B patients compared to W patients.</a:t>
            </a:r>
          </a:p>
          <a:p>
            <a:pPr marL="0" marR="0" lvl="0" indent="0" algn="l" defTabSz="914400" rtl="0" eaLnBrk="1" fontAlgn="base" latinLnBrk="0" hangingPunct="1">
              <a:lnSpc>
                <a:spcPct val="115000"/>
              </a:lnSpc>
              <a:spcBef>
                <a:spcPts val="0"/>
              </a:spcBef>
              <a:spcAft>
                <a:spcPts val="158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Innovations in technology and/or patient support appear to be needed to mitigate racial disparity in glycemic outcome when using AHCL is used in high risk pediatric populations with type 1 diabetes.  </a:t>
            </a:r>
          </a:p>
          <a:p>
            <a:pPr marL="0" marR="0" lvl="0" indent="0" algn="l" defTabSz="914400" rtl="0" eaLnBrk="1" fontAlgn="base" latinLnBrk="0" hangingPunct="1">
              <a:lnSpc>
                <a:spcPct val="115000"/>
              </a:lnSpc>
              <a:spcBef>
                <a:spcPts val="0"/>
              </a:spcBef>
              <a:spcAft>
                <a:spcPts val="1580"/>
              </a:spcAft>
              <a:buClrTx/>
              <a:buSzTx/>
              <a:buFontTx/>
              <a:buNone/>
              <a:tabLst/>
              <a:defRPr/>
            </a:pPr>
            <a:endParaRPr kumimoji="0" lang="en-US" sz="3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1049" name="Rectangle 1149"/>
          <p:cNvSpPr>
            <a:spLocks noGrp="1" noChangeArrowheads="1"/>
          </p:cNvSpPr>
          <p:nvPr>
            <p:ph type="body" sz="half" idx="1"/>
          </p:nvPr>
        </p:nvSpPr>
        <p:spPr>
          <a:xfrm>
            <a:off x="705076" y="7383400"/>
            <a:ext cx="5599603" cy="945580"/>
          </a:xfrm>
          <a:noFill/>
        </p:spPr>
        <p:txBody>
          <a:bodyPr/>
          <a:lstStyle/>
          <a:p>
            <a:pPr marL="0" indent="0" eaLnBrk="1" hangingPunct="1"/>
            <a:r>
              <a:rPr lang="en-US" sz="6600" b="1" dirty="0">
                <a:solidFill>
                  <a:schemeClr val="accent2">
                    <a:lumMod val="50000"/>
                  </a:schemeClr>
                </a:solidFill>
              </a:rPr>
              <a:t>Introduction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08" y="1555683"/>
            <a:ext cx="6766020" cy="3044922"/>
          </a:xfrm>
          <a:prstGeom prst="rect">
            <a:avLst/>
          </a:prstGeom>
        </p:spPr>
      </p:pic>
      <p:sp>
        <p:nvSpPr>
          <p:cNvPr id="33" name="Rectangle 1148"/>
          <p:cNvSpPr>
            <a:spLocks noChangeArrowheads="1"/>
          </p:cNvSpPr>
          <p:nvPr/>
        </p:nvSpPr>
        <p:spPr bwMode="auto">
          <a:xfrm>
            <a:off x="25563475" y="26601074"/>
            <a:ext cx="12185651" cy="1738756"/>
          </a:xfrm>
          <a:prstGeom prst="rect">
            <a:avLst/>
          </a:prstGeom>
          <a:solidFill>
            <a:srgbClr val="D8E0E0"/>
          </a:solidFill>
          <a:ln w="9525">
            <a:noFill/>
            <a:miter lim="800000"/>
            <a:headEnd/>
            <a:tailEnd/>
          </a:ln>
        </p:spPr>
        <p:txBody>
          <a:bodyPr wrap="none" lIns="82020" tIns="41010" rIns="82020" bIns="41010" anchor="ctr"/>
          <a:lstStyle/>
          <a:p>
            <a:pPr algn="ctr"/>
            <a:endParaRPr lang="en-US" sz="2195" dirty="0"/>
          </a:p>
        </p:txBody>
      </p:sp>
      <p:sp>
        <p:nvSpPr>
          <p:cNvPr id="34" name="Rectangle 1154"/>
          <p:cNvSpPr>
            <a:spLocks noChangeArrowheads="1"/>
          </p:cNvSpPr>
          <p:nvPr/>
        </p:nvSpPr>
        <p:spPr bwMode="auto">
          <a:xfrm>
            <a:off x="25692723" y="26936752"/>
            <a:ext cx="7675631" cy="989215"/>
          </a:xfrm>
          <a:prstGeom prst="rect">
            <a:avLst/>
          </a:prstGeom>
          <a:noFill/>
          <a:ln w="9525">
            <a:noFill/>
            <a:miter lim="800000"/>
            <a:headEnd/>
            <a:tailEnd/>
          </a:ln>
        </p:spPr>
        <p:txBody>
          <a:bodyPr lIns="0" tIns="0" rIns="0" bIns="0"/>
          <a:lstStyle/>
          <a:p>
            <a:pPr defTabSz="16691946">
              <a:spcBef>
                <a:spcPct val="20000"/>
              </a:spcBef>
            </a:pPr>
            <a:r>
              <a:rPr lang="en-US" sz="6600" b="1" dirty="0">
                <a:solidFill>
                  <a:schemeClr val="accent2">
                    <a:lumMod val="50000"/>
                  </a:schemeClr>
                </a:solidFill>
                <a:latin typeface="Arial" charset="0"/>
              </a:rPr>
              <a:t>Conclusions</a:t>
            </a:r>
          </a:p>
        </p:txBody>
      </p:sp>
      <p:pic>
        <p:nvPicPr>
          <p:cNvPr id="2" name="Picture 1">
            <a:extLst>
              <a:ext uri="{FF2B5EF4-FFF2-40B4-BE49-F238E27FC236}">
                <a16:creationId xmlns:a16="http://schemas.microsoft.com/office/drawing/2014/main" id="{97A9CE75-C422-D4F2-BE39-9C43A34B77DD}"/>
              </a:ext>
            </a:extLst>
          </p:cNvPr>
          <p:cNvPicPr>
            <a:picLocks noChangeAspect="1"/>
          </p:cNvPicPr>
          <p:nvPr/>
        </p:nvPicPr>
        <p:blipFill>
          <a:blip r:embed="rId4"/>
          <a:stretch>
            <a:fillRect/>
          </a:stretch>
        </p:blipFill>
        <p:spPr>
          <a:xfrm>
            <a:off x="31568880" y="1225784"/>
            <a:ext cx="6047332" cy="3704720"/>
          </a:xfrm>
          <a:prstGeom prst="rect">
            <a:avLst/>
          </a:prstGeom>
        </p:spPr>
      </p:pic>
      <p:sp>
        <p:nvSpPr>
          <p:cNvPr id="3" name="TextBox 2">
            <a:extLst>
              <a:ext uri="{FF2B5EF4-FFF2-40B4-BE49-F238E27FC236}">
                <a16:creationId xmlns:a16="http://schemas.microsoft.com/office/drawing/2014/main" id="{7284B6CF-7301-E7A3-6B52-A4FADBFF0D06}"/>
              </a:ext>
            </a:extLst>
          </p:cNvPr>
          <p:cNvSpPr txBox="1"/>
          <p:nvPr/>
        </p:nvSpPr>
        <p:spPr>
          <a:xfrm>
            <a:off x="581889" y="9122155"/>
            <a:ext cx="10596324" cy="5785238"/>
          </a:xfrm>
          <a:prstGeom prst="rect">
            <a:avLst/>
          </a:prstGeom>
          <a:noFill/>
        </p:spPr>
        <p:txBody>
          <a:bodyPr wrap="square" rtlCol="0">
            <a:spAutoFit/>
          </a:bodyPr>
          <a:lstStyle/>
          <a:p>
            <a:pPr marL="0" marR="0" lvl="0" indent="0" algn="l" defTabSz="914400" rtl="0" eaLnBrk="1" fontAlgn="base" latinLnBrk="0" hangingPunct="1">
              <a:lnSpc>
                <a:spcPct val="115000"/>
              </a:lnSpc>
              <a:spcBef>
                <a:spcPts val="0"/>
              </a:spcBef>
              <a:spcAft>
                <a:spcPts val="158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African-American (B) youth with Type 1 Diabetes  consistently have higher A1c than White (W) patients, even when using open-loop insulin pumps.  AHCL technology utilizes glucose sensor data to guide automatic adjustments of insulin by the pump throughout the day to mitigate hyper and hypoglycemia.  Potentially AHCL could reduce or eliminate disparity in glycemic outcome in high risk patient populations.</a:t>
            </a:r>
            <a:endParaRPr kumimoji="0" lang="en-US" sz="36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2B5BDDF7-E015-8A15-5AA8-F0F02A95A176}"/>
              </a:ext>
            </a:extLst>
          </p:cNvPr>
          <p:cNvPicPr>
            <a:picLocks noChangeAspect="1"/>
          </p:cNvPicPr>
          <p:nvPr/>
        </p:nvPicPr>
        <p:blipFill>
          <a:blip r:embed="rId5"/>
          <a:stretch>
            <a:fillRect/>
          </a:stretch>
        </p:blipFill>
        <p:spPr>
          <a:xfrm>
            <a:off x="484623" y="15354166"/>
            <a:ext cx="10790855" cy="1737511"/>
          </a:xfrm>
          <a:prstGeom prst="rect">
            <a:avLst/>
          </a:prstGeom>
        </p:spPr>
      </p:pic>
      <p:sp>
        <p:nvSpPr>
          <p:cNvPr id="8" name="Rectangle 1149">
            <a:extLst>
              <a:ext uri="{FF2B5EF4-FFF2-40B4-BE49-F238E27FC236}">
                <a16:creationId xmlns:a16="http://schemas.microsoft.com/office/drawing/2014/main" id="{6558445A-E9E6-C819-41AD-C1236FCDD542}"/>
              </a:ext>
            </a:extLst>
          </p:cNvPr>
          <p:cNvSpPr txBox="1">
            <a:spLocks noChangeArrowheads="1"/>
          </p:cNvSpPr>
          <p:nvPr/>
        </p:nvSpPr>
        <p:spPr bwMode="auto">
          <a:xfrm>
            <a:off x="705076" y="15750131"/>
            <a:ext cx="5599603" cy="9455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423863" indent="-1423863" algn="l" defTabSz="16691946" rtl="0" eaLnBrk="0" fontAlgn="base" hangingPunct="0">
              <a:spcBef>
                <a:spcPct val="20000"/>
              </a:spcBef>
              <a:spcAft>
                <a:spcPct val="0"/>
              </a:spcAft>
              <a:defRPr sz="2195">
                <a:solidFill>
                  <a:schemeClr val="tx1"/>
                </a:solidFill>
                <a:latin typeface="+mn-lt"/>
                <a:ea typeface="+mn-ea"/>
                <a:cs typeface="+mn-cs"/>
              </a:defRPr>
            </a:lvl1pPr>
            <a:lvl2pPr marL="3079815" indent="-1183230" algn="l" defTabSz="16691946" rtl="0" eaLnBrk="0" fontAlgn="base" hangingPunct="0">
              <a:spcBef>
                <a:spcPct val="20000"/>
              </a:spcBef>
              <a:spcAft>
                <a:spcPct val="0"/>
              </a:spcAft>
              <a:defRPr sz="12218">
                <a:solidFill>
                  <a:schemeClr val="tx1"/>
                </a:solidFill>
                <a:latin typeface="Times New Roman" charset="0"/>
              </a:defRPr>
            </a:lvl2pPr>
            <a:lvl3pPr marL="4741464" indent="-946870" algn="l" defTabSz="16691946" rtl="0" eaLnBrk="0" fontAlgn="base" hangingPunct="0">
              <a:spcBef>
                <a:spcPct val="20000"/>
              </a:spcBef>
              <a:spcAft>
                <a:spcPct val="0"/>
              </a:spcAft>
              <a:defRPr sz="10404">
                <a:solidFill>
                  <a:schemeClr val="tx1"/>
                </a:solidFill>
                <a:latin typeface="Times New Roman" charset="0"/>
              </a:defRPr>
            </a:lvl3pPr>
            <a:lvl4pPr marL="6636626" indent="-948292" algn="l" defTabSz="16691946" rtl="0" eaLnBrk="0" fontAlgn="base" hangingPunct="0">
              <a:spcBef>
                <a:spcPct val="20000"/>
              </a:spcBef>
              <a:spcAft>
                <a:spcPct val="0"/>
              </a:spcAft>
              <a:defRPr sz="8686">
                <a:solidFill>
                  <a:schemeClr val="tx1"/>
                </a:solidFill>
                <a:latin typeface="Times New Roman" charset="0"/>
              </a:defRPr>
            </a:lvl4pPr>
            <a:lvl5pPr marL="8536058" indent="-952565" algn="l" defTabSz="16691946" rtl="0" eaLnBrk="0" fontAlgn="base" hangingPunct="0">
              <a:spcBef>
                <a:spcPct val="20000"/>
              </a:spcBef>
              <a:spcAft>
                <a:spcPct val="0"/>
              </a:spcAft>
              <a:defRPr sz="8686">
                <a:solidFill>
                  <a:schemeClr val="tx1"/>
                </a:solidFill>
                <a:latin typeface="Times New Roman" charset="0"/>
              </a:defRPr>
            </a:lvl5pPr>
            <a:lvl6pPr marL="8946131" indent="-952565" algn="l" defTabSz="16691946" rtl="0" fontAlgn="base">
              <a:spcBef>
                <a:spcPct val="20000"/>
              </a:spcBef>
              <a:spcAft>
                <a:spcPct val="0"/>
              </a:spcAft>
              <a:defRPr sz="8686">
                <a:solidFill>
                  <a:schemeClr val="tx1"/>
                </a:solidFill>
                <a:latin typeface="Times New Roman" charset="0"/>
              </a:defRPr>
            </a:lvl6pPr>
            <a:lvl7pPr marL="9356205" indent="-952565" algn="l" defTabSz="16691946" rtl="0" fontAlgn="base">
              <a:spcBef>
                <a:spcPct val="20000"/>
              </a:spcBef>
              <a:spcAft>
                <a:spcPct val="0"/>
              </a:spcAft>
              <a:defRPr sz="8686">
                <a:solidFill>
                  <a:schemeClr val="tx1"/>
                </a:solidFill>
                <a:latin typeface="Times New Roman" charset="0"/>
              </a:defRPr>
            </a:lvl7pPr>
            <a:lvl8pPr marL="9766277" indent="-952565" algn="l" defTabSz="16691946" rtl="0" fontAlgn="base">
              <a:spcBef>
                <a:spcPct val="20000"/>
              </a:spcBef>
              <a:spcAft>
                <a:spcPct val="0"/>
              </a:spcAft>
              <a:defRPr sz="8686">
                <a:solidFill>
                  <a:schemeClr val="tx1"/>
                </a:solidFill>
                <a:latin typeface="Times New Roman" charset="0"/>
              </a:defRPr>
            </a:lvl8pPr>
            <a:lvl9pPr marL="10176348" indent="-952565" algn="l" defTabSz="16691946" rtl="0" fontAlgn="base">
              <a:spcBef>
                <a:spcPct val="20000"/>
              </a:spcBef>
              <a:spcAft>
                <a:spcPct val="0"/>
              </a:spcAft>
              <a:defRPr sz="8686">
                <a:solidFill>
                  <a:schemeClr val="tx1"/>
                </a:solidFill>
                <a:latin typeface="Times New Roman" charset="0"/>
              </a:defRPr>
            </a:lvl9pPr>
          </a:lstStyle>
          <a:p>
            <a:pPr marL="0" indent="0" eaLnBrk="1" hangingPunct="1"/>
            <a:r>
              <a:rPr lang="en-US" sz="6600" b="1" kern="0" dirty="0">
                <a:solidFill>
                  <a:schemeClr val="accent2">
                    <a:lumMod val="50000"/>
                  </a:schemeClr>
                </a:solidFill>
              </a:rPr>
              <a:t>Methods</a:t>
            </a:r>
          </a:p>
        </p:txBody>
      </p:sp>
      <p:sp>
        <p:nvSpPr>
          <p:cNvPr id="9" name="Text Box 1147">
            <a:extLst>
              <a:ext uri="{FF2B5EF4-FFF2-40B4-BE49-F238E27FC236}">
                <a16:creationId xmlns:a16="http://schemas.microsoft.com/office/drawing/2014/main" id="{2D244868-DF75-1D1B-94FA-E20058341FD3}"/>
              </a:ext>
            </a:extLst>
          </p:cNvPr>
          <p:cNvSpPr txBox="1">
            <a:spLocks noChangeArrowheads="1"/>
          </p:cNvSpPr>
          <p:nvPr/>
        </p:nvSpPr>
        <p:spPr bwMode="auto">
          <a:xfrm>
            <a:off x="467653" y="17487643"/>
            <a:ext cx="10630263" cy="8344158"/>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charset="0"/>
                <a:ea typeface="+mn-ea"/>
                <a:cs typeface="+mn-cs"/>
              </a:rPr>
              <a:t>We performed a retrospective chart review of clinic patients who were using Tandem Control IQ (CIQ) AHCL system. Patients were trained in AHCL use by the manufacturer’s representative and then followed routinely in diabetes clinic at the Children’s Hospital of New Orleans (n=62).  Data was excerpted from patient </a:t>
            </a:r>
            <a:r>
              <a:rPr kumimoji="0" lang="en-US" sz="3600" b="0" i="0" u="none" strike="noStrike" kern="1200" cap="none" spc="0" normalizeH="0" baseline="0" noProof="0" dirty="0" err="1">
                <a:ln>
                  <a:noFill/>
                </a:ln>
                <a:solidFill>
                  <a:srgbClr val="000000"/>
                </a:solidFill>
                <a:effectLst/>
                <a:uLnTx/>
                <a:uFillTx/>
                <a:latin typeface="Arial" charset="0"/>
                <a:ea typeface="+mn-ea"/>
                <a:cs typeface="+mn-cs"/>
              </a:rPr>
              <a:t>eMR</a:t>
            </a:r>
            <a:r>
              <a:rPr kumimoji="0" lang="en-US" sz="3600" b="0" i="0" u="none" strike="noStrike" kern="1200" cap="none" spc="0" normalizeH="0" baseline="0" noProof="0" dirty="0">
                <a:ln>
                  <a:noFill/>
                </a:ln>
                <a:solidFill>
                  <a:srgbClr val="000000"/>
                </a:solidFill>
                <a:effectLst/>
                <a:uLnTx/>
                <a:uFillTx/>
                <a:latin typeface="Arial" charset="0"/>
                <a:ea typeface="+mn-ea"/>
                <a:cs typeface="+mn-cs"/>
              </a:rPr>
              <a:t> and t-connect data bases. Patients were included in the analysis if they had used CIQ for more than 120 days and had officially self-identified in the </a:t>
            </a:r>
            <a:r>
              <a:rPr kumimoji="0" lang="en-US" sz="3600" b="0" i="0" u="none" strike="noStrike" kern="1200" cap="none" spc="0" normalizeH="0" baseline="0" noProof="0" dirty="0" err="1">
                <a:ln>
                  <a:noFill/>
                </a:ln>
                <a:solidFill>
                  <a:srgbClr val="000000"/>
                </a:solidFill>
                <a:effectLst/>
                <a:uLnTx/>
                <a:uFillTx/>
                <a:latin typeface="Arial" charset="0"/>
                <a:ea typeface="+mn-ea"/>
                <a:cs typeface="+mn-cs"/>
              </a:rPr>
              <a:t>eMR</a:t>
            </a:r>
            <a:r>
              <a:rPr kumimoji="0" lang="en-US" sz="3600" b="0" i="0" u="none" strike="noStrike" kern="1200" cap="none" spc="0" normalizeH="0" baseline="0" noProof="0" dirty="0">
                <a:ln>
                  <a:noFill/>
                </a:ln>
                <a:solidFill>
                  <a:srgbClr val="000000"/>
                </a:solidFill>
                <a:effectLst/>
                <a:uLnTx/>
                <a:uFillTx/>
                <a:latin typeface="Arial" charset="0"/>
                <a:ea typeface="+mn-ea"/>
                <a:cs typeface="+mn-cs"/>
              </a:rPr>
              <a:t> as either non-Hispanic White (W) or non-Hispanic Black/African-American (B) and had paired data for  HbA1c and glucose sensor data at the last clinic visit. Sensor/system data stats were assessed for the 30 days prior to clinic visit.  </a:t>
            </a:r>
          </a:p>
        </p:txBody>
      </p:sp>
      <p:graphicFrame>
        <p:nvGraphicFramePr>
          <p:cNvPr id="10" name="Table 9">
            <a:extLst>
              <a:ext uri="{FF2B5EF4-FFF2-40B4-BE49-F238E27FC236}">
                <a16:creationId xmlns:a16="http://schemas.microsoft.com/office/drawing/2014/main" id="{57C87CE3-E03F-F50F-E9B1-5870C9A23E4F}"/>
              </a:ext>
            </a:extLst>
          </p:cNvPr>
          <p:cNvGraphicFramePr>
            <a:graphicFrameLocks noGrp="1"/>
          </p:cNvGraphicFramePr>
          <p:nvPr>
            <p:extLst>
              <p:ext uri="{D42A27DB-BD31-4B8C-83A1-F6EECF244321}">
                <p14:modId xmlns:p14="http://schemas.microsoft.com/office/powerpoint/2010/main" val="100293994"/>
              </p:ext>
            </p:extLst>
          </p:nvPr>
        </p:nvGraphicFramePr>
        <p:xfrm>
          <a:off x="12708339" y="13496365"/>
          <a:ext cx="12147520" cy="7488227"/>
        </p:xfrm>
        <a:graphic>
          <a:graphicData uri="http://schemas.openxmlformats.org/drawingml/2006/table">
            <a:tbl>
              <a:tblPr firstRow="1" firstCol="1" bandRow="1"/>
              <a:tblGrid>
                <a:gridCol w="1003669">
                  <a:extLst>
                    <a:ext uri="{9D8B030D-6E8A-4147-A177-3AD203B41FA5}">
                      <a16:colId xmlns:a16="http://schemas.microsoft.com/office/drawing/2014/main" val="3821641043"/>
                    </a:ext>
                  </a:extLst>
                </a:gridCol>
                <a:gridCol w="1464983">
                  <a:extLst>
                    <a:ext uri="{9D8B030D-6E8A-4147-A177-3AD203B41FA5}">
                      <a16:colId xmlns:a16="http://schemas.microsoft.com/office/drawing/2014/main" val="3734351267"/>
                    </a:ext>
                  </a:extLst>
                </a:gridCol>
                <a:gridCol w="1346539">
                  <a:extLst>
                    <a:ext uri="{9D8B030D-6E8A-4147-A177-3AD203B41FA5}">
                      <a16:colId xmlns:a16="http://schemas.microsoft.com/office/drawing/2014/main" val="2131345614"/>
                    </a:ext>
                  </a:extLst>
                </a:gridCol>
                <a:gridCol w="1346539">
                  <a:extLst>
                    <a:ext uri="{9D8B030D-6E8A-4147-A177-3AD203B41FA5}">
                      <a16:colId xmlns:a16="http://schemas.microsoft.com/office/drawing/2014/main" val="2357693277"/>
                    </a:ext>
                  </a:extLst>
                </a:gridCol>
                <a:gridCol w="1346539">
                  <a:extLst>
                    <a:ext uri="{9D8B030D-6E8A-4147-A177-3AD203B41FA5}">
                      <a16:colId xmlns:a16="http://schemas.microsoft.com/office/drawing/2014/main" val="1443230412"/>
                    </a:ext>
                  </a:extLst>
                </a:gridCol>
                <a:gridCol w="1322690">
                  <a:extLst>
                    <a:ext uri="{9D8B030D-6E8A-4147-A177-3AD203B41FA5}">
                      <a16:colId xmlns:a16="http://schemas.microsoft.com/office/drawing/2014/main" val="1737380343"/>
                    </a:ext>
                  </a:extLst>
                </a:gridCol>
                <a:gridCol w="1516864">
                  <a:extLst>
                    <a:ext uri="{9D8B030D-6E8A-4147-A177-3AD203B41FA5}">
                      <a16:colId xmlns:a16="http://schemas.microsoft.com/office/drawing/2014/main" val="3457248388"/>
                    </a:ext>
                  </a:extLst>
                </a:gridCol>
                <a:gridCol w="1428683">
                  <a:extLst>
                    <a:ext uri="{9D8B030D-6E8A-4147-A177-3AD203B41FA5}">
                      <a16:colId xmlns:a16="http://schemas.microsoft.com/office/drawing/2014/main" val="1009279626"/>
                    </a:ext>
                  </a:extLst>
                </a:gridCol>
                <a:gridCol w="1371014">
                  <a:extLst>
                    <a:ext uri="{9D8B030D-6E8A-4147-A177-3AD203B41FA5}">
                      <a16:colId xmlns:a16="http://schemas.microsoft.com/office/drawing/2014/main" val="1211468444"/>
                    </a:ext>
                  </a:extLst>
                </a:gridCol>
              </a:tblGrid>
              <a:tr h="600176">
                <a:tc gridSpan="9">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TABLE 1</a:t>
                      </a: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15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l">
                        <a:lnSpc>
                          <a:spcPct val="115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218033"/>
                  </a:ext>
                </a:extLst>
              </a:tr>
              <a:tr h="3673492">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l">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Group</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l">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Age (y) at Last Visit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l">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Duration T1D</a:t>
                      </a:r>
                    </a:p>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(y)</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l">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Pre AHCL A1c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l">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AHCL Use (Weeks)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l">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Latest A1c(%)</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l">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15000"/>
                        </a:lnSpc>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dirty="0" err="1">
                          <a:effectLst/>
                          <a:latin typeface="Arial" panose="020B0604020202020204" pitchFamily="34" charset="0"/>
                          <a:ea typeface="Calibri" panose="020F0502020204030204" pitchFamily="34" charset="0"/>
                          <a:cs typeface="Times New Roman" panose="02020603050405020304" pitchFamily="18" charset="0"/>
                        </a:rPr>
                        <a:t>sMean</a:t>
                      </a:r>
                      <a:r>
                        <a:rPr lang="en-US" sz="2000" b="1" dirty="0">
                          <a:effectLst/>
                          <a:latin typeface="Arial" panose="020B0604020202020204" pitchFamily="34" charset="0"/>
                          <a:ea typeface="Calibri" panose="020F0502020204030204" pitchFamily="34" charset="0"/>
                          <a:cs typeface="Times New Roman" panose="02020603050405020304" pitchFamily="18" charset="0"/>
                        </a:rPr>
                        <a:t> Blood Glucose (mg/dL)</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l">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Time in Use AHCL</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l">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 Time in Glucose Target Range</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5610277"/>
                  </a:ext>
                </a:extLst>
              </a:tr>
              <a:tr h="1197965">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a:effectLst/>
                          <a:latin typeface="Arial" panose="020B0604020202020204" pitchFamily="34" charset="0"/>
                          <a:ea typeface="Calibri" panose="020F0502020204030204" pitchFamily="34" charset="0"/>
                          <a:cs typeface="Times New Roman" panose="02020603050405020304" pitchFamily="18" charset="0"/>
                        </a:rPr>
                        <a:t>W</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14.9±3.6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5.9±4.5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8.3%±1.6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49.5±27.4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7.2±0.6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173.1±28.1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87.6 ±13.5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53±19.9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7677405"/>
                  </a:ext>
                </a:extLst>
              </a:tr>
              <a:tr h="1197965">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B</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16.1±2.8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4.6±2.4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9.0%±1.2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44.6±21.1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8.9±1.2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198.9±45.6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60.1 ±29.1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45±28.4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5328628"/>
                  </a:ext>
                </a:extLst>
              </a:tr>
              <a:tr h="818629">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a:effectLst/>
                          <a:latin typeface="Arial" panose="020B0604020202020204" pitchFamily="34" charset="0"/>
                          <a:ea typeface="Calibri" panose="020F0502020204030204" pitchFamily="34" charset="0"/>
                          <a:cs typeface="Times New Roman" panose="02020603050405020304" pitchFamily="18" charset="0"/>
                        </a:rPr>
                        <a:t>p=</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a:effectLst/>
                          <a:latin typeface="Arial" panose="020B0604020202020204" pitchFamily="34" charset="0"/>
                          <a:ea typeface="Calibri" panose="020F0502020204030204" pitchFamily="34" charset="0"/>
                          <a:cs typeface="Times New Roman" panose="02020603050405020304" pitchFamily="18" charset="0"/>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a:effectLst/>
                          <a:latin typeface="Arial" panose="020B0604020202020204" pitchFamily="34" charset="0"/>
                          <a:ea typeface="Calibri" panose="020F0502020204030204" pitchFamily="34" charset="0"/>
                          <a:cs typeface="Times New Roman" panose="02020603050405020304" pitchFamily="18" charset="0"/>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a:effectLst/>
                          <a:latin typeface="Arial" panose="020B0604020202020204" pitchFamily="34" charset="0"/>
                          <a:ea typeface="Calibri" panose="020F0502020204030204" pitchFamily="34" charset="0"/>
                          <a:cs typeface="Times New Roman" panose="02020603050405020304" pitchFamily="18" charset="0"/>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a:effectLst/>
                          <a:latin typeface="Arial" panose="020B0604020202020204" pitchFamily="34" charset="0"/>
                          <a:ea typeface="Calibri" panose="020F0502020204030204" pitchFamily="34" charset="0"/>
                          <a:cs typeface="Times New Roman" panose="02020603050405020304" pitchFamily="18" charset="0"/>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0.0037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0.052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Times New Roman" panose="02020603050405020304" pitchFamily="18" charset="0"/>
                        </a:rPr>
                        <a:t>0.032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20146" rtl="0" eaLnBrk="1" latinLnBrk="0" hangingPunct="1">
                        <a:defRPr sz="1623" kern="1200">
                          <a:solidFill>
                            <a:schemeClr val="tx1"/>
                          </a:solidFill>
                          <a:latin typeface="Arial"/>
                        </a:defRPr>
                      </a:lvl1pPr>
                      <a:lvl2pPr marL="410072" algn="l" defTabSz="820146" rtl="0" eaLnBrk="1" latinLnBrk="0" hangingPunct="1">
                        <a:defRPr sz="1623" kern="1200">
                          <a:solidFill>
                            <a:schemeClr val="tx1"/>
                          </a:solidFill>
                          <a:latin typeface="Arial"/>
                        </a:defRPr>
                      </a:lvl2pPr>
                      <a:lvl3pPr marL="820146" algn="l" defTabSz="820146" rtl="0" eaLnBrk="1" latinLnBrk="0" hangingPunct="1">
                        <a:defRPr sz="1623" kern="1200">
                          <a:solidFill>
                            <a:schemeClr val="tx1"/>
                          </a:solidFill>
                          <a:latin typeface="Arial"/>
                        </a:defRPr>
                      </a:lvl3pPr>
                      <a:lvl4pPr marL="1230219" algn="l" defTabSz="820146" rtl="0" eaLnBrk="1" latinLnBrk="0" hangingPunct="1">
                        <a:defRPr sz="1623" kern="1200">
                          <a:solidFill>
                            <a:schemeClr val="tx1"/>
                          </a:solidFill>
                          <a:latin typeface="Arial"/>
                        </a:defRPr>
                      </a:lvl4pPr>
                      <a:lvl5pPr marL="1640289" algn="l" defTabSz="820146" rtl="0" eaLnBrk="1" latinLnBrk="0" hangingPunct="1">
                        <a:defRPr sz="1623" kern="1200">
                          <a:solidFill>
                            <a:schemeClr val="tx1"/>
                          </a:solidFill>
                          <a:latin typeface="Arial"/>
                        </a:defRPr>
                      </a:lvl5pPr>
                      <a:lvl6pPr marL="2050362" algn="l" defTabSz="820146" rtl="0" eaLnBrk="1" latinLnBrk="0" hangingPunct="1">
                        <a:defRPr sz="1623" kern="1200">
                          <a:solidFill>
                            <a:schemeClr val="tx1"/>
                          </a:solidFill>
                          <a:latin typeface="Arial"/>
                        </a:defRPr>
                      </a:lvl6pPr>
                      <a:lvl7pPr marL="2460436" algn="l" defTabSz="820146" rtl="0" eaLnBrk="1" latinLnBrk="0" hangingPunct="1">
                        <a:defRPr sz="1623" kern="1200">
                          <a:solidFill>
                            <a:schemeClr val="tx1"/>
                          </a:solidFill>
                          <a:latin typeface="Arial"/>
                        </a:defRPr>
                      </a:lvl7pPr>
                      <a:lvl8pPr marL="2870508" algn="l" defTabSz="820146" rtl="0" eaLnBrk="1" latinLnBrk="0" hangingPunct="1">
                        <a:defRPr sz="1623" kern="1200">
                          <a:solidFill>
                            <a:schemeClr val="tx1"/>
                          </a:solidFill>
                          <a:latin typeface="Arial"/>
                        </a:defRPr>
                      </a:lvl8pPr>
                      <a:lvl9pPr marL="3280580" algn="l" defTabSz="820146" rtl="0" eaLnBrk="1" latinLnBrk="0" hangingPunct="1">
                        <a:defRPr sz="1623" kern="1200">
                          <a:solidFill>
                            <a:schemeClr val="tx1"/>
                          </a:solidFill>
                          <a:latin typeface="Arial"/>
                        </a:defRPr>
                      </a:lvl9pPr>
                    </a:lstStyle>
                    <a:p>
                      <a:pPr marL="0" marR="0" algn="ctr">
                        <a:lnSpc>
                          <a:spcPct val="115000"/>
                        </a:lnSpc>
                        <a:spcBef>
                          <a:spcPts val="0"/>
                        </a:spcBef>
                        <a:spcAft>
                          <a:spcPts val="0"/>
                        </a:spcAft>
                      </a:pP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8399" marR="108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820655"/>
                  </a:ext>
                </a:extLst>
              </a:tr>
            </a:tbl>
          </a:graphicData>
        </a:graphic>
      </p:graphicFrame>
      <p:pic>
        <p:nvPicPr>
          <p:cNvPr id="13" name="Picture 12" descr="Diagram&#10;&#10;Description automatically generated">
            <a:extLst>
              <a:ext uri="{FF2B5EF4-FFF2-40B4-BE49-F238E27FC236}">
                <a16:creationId xmlns:a16="http://schemas.microsoft.com/office/drawing/2014/main" id="{25595BFB-958B-AB64-5D01-3A7C369369FB}"/>
              </a:ext>
            </a:extLst>
          </p:cNvPr>
          <p:cNvPicPr>
            <a:picLocks noChangeAspect="1"/>
          </p:cNvPicPr>
          <p:nvPr/>
        </p:nvPicPr>
        <p:blipFill>
          <a:blip r:embed="rId6"/>
          <a:stretch>
            <a:fillRect/>
          </a:stretch>
        </p:blipFill>
        <p:spPr>
          <a:xfrm>
            <a:off x="13808212" y="22038863"/>
            <a:ext cx="9831955" cy="6845198"/>
          </a:xfrm>
          <a:prstGeom prst="rect">
            <a:avLst/>
          </a:prstGeom>
        </p:spPr>
      </p:pic>
      <p:sp>
        <p:nvSpPr>
          <p:cNvPr id="14" name="Text Box 1167">
            <a:extLst>
              <a:ext uri="{FF2B5EF4-FFF2-40B4-BE49-F238E27FC236}">
                <a16:creationId xmlns:a16="http://schemas.microsoft.com/office/drawing/2014/main" id="{3D31E9F1-A79C-ED8F-D593-263305D40641}"/>
              </a:ext>
            </a:extLst>
          </p:cNvPr>
          <p:cNvSpPr txBox="1">
            <a:spLocks noChangeArrowheads="1"/>
          </p:cNvSpPr>
          <p:nvPr/>
        </p:nvSpPr>
        <p:spPr bwMode="auto">
          <a:xfrm>
            <a:off x="12767540" y="7126672"/>
            <a:ext cx="12147518" cy="5785237"/>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charset="0"/>
                <a:ea typeface="+mn-ea"/>
                <a:cs typeface="+mn-cs"/>
              </a:rPr>
              <a:t>Overall, latest A1c was significantly correlated with </a:t>
            </a:r>
            <a:r>
              <a:rPr kumimoji="0" lang="en-US" sz="3600" b="0" i="0" u="none" strike="noStrike" kern="1200" cap="none" spc="0" normalizeH="0" baseline="0" noProof="0" dirty="0" err="1">
                <a:ln>
                  <a:noFill/>
                </a:ln>
                <a:solidFill>
                  <a:srgbClr val="000000"/>
                </a:solidFill>
                <a:effectLst/>
                <a:uLnTx/>
                <a:uFillTx/>
                <a:latin typeface="Arial" charset="0"/>
                <a:ea typeface="+mn-ea"/>
                <a:cs typeface="+mn-cs"/>
              </a:rPr>
              <a:t>sMBG</a:t>
            </a:r>
            <a:r>
              <a:rPr kumimoji="0" lang="en-US" sz="3600" b="0" i="0" u="none" strike="noStrike" kern="1200" cap="none" spc="0" normalizeH="0" baseline="0" noProof="0" dirty="0">
                <a:ln>
                  <a:noFill/>
                </a:ln>
                <a:solidFill>
                  <a:srgbClr val="000000"/>
                </a:solidFill>
                <a:effectLst/>
                <a:uLnTx/>
                <a:uFillTx/>
                <a:latin typeface="Arial" charset="0"/>
                <a:ea typeface="+mn-ea"/>
                <a:cs typeface="+mn-cs"/>
              </a:rPr>
              <a:t> (r=0.75, p&lt;0.0001), % Time in AHCL Use  (r=-0.38, p&lt;0.02) and % Time in glucose target range (r=-0.36, p=0.034). See Figures 2, 3 and 5.</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Arial" charset="0"/>
                <a:ea typeface="+mn-ea"/>
                <a:cs typeface="+mn-cs"/>
              </a:rPr>
              <a:t>The influence of </a:t>
            </a:r>
            <a:r>
              <a:rPr kumimoji="0" lang="en-US" sz="3600" b="0" i="0" u="none" strike="noStrike" kern="1200" cap="none" spc="0" normalizeH="0" baseline="0" noProof="0" dirty="0" err="1">
                <a:ln>
                  <a:noFill/>
                </a:ln>
                <a:solidFill>
                  <a:srgbClr val="000000"/>
                </a:solidFill>
                <a:effectLst/>
                <a:uLnTx/>
                <a:uFillTx/>
                <a:latin typeface="Arial" charset="0"/>
                <a:ea typeface="+mn-ea"/>
                <a:cs typeface="+mn-cs"/>
              </a:rPr>
              <a:t>sMBG</a:t>
            </a:r>
            <a:r>
              <a:rPr kumimoji="0" lang="en-US" sz="3600" b="0" i="0" u="none" strike="noStrike" kern="1200" cap="none" spc="0" normalizeH="0" baseline="0" noProof="0" dirty="0">
                <a:ln>
                  <a:noFill/>
                </a:ln>
                <a:solidFill>
                  <a:srgbClr val="000000"/>
                </a:solidFill>
                <a:effectLst/>
                <a:uLnTx/>
                <a:uFillTx/>
                <a:latin typeface="Arial" charset="0"/>
                <a:ea typeface="+mn-ea"/>
                <a:cs typeface="+mn-cs"/>
              </a:rPr>
              <a:t> and race on  the latest A1c was examined in a multiple variable model R</a:t>
            </a:r>
            <a:r>
              <a:rPr kumimoji="0" lang="en-US" sz="3600" b="0" i="0" u="none" strike="noStrike" kern="1200" cap="none" spc="0" normalizeH="0" baseline="30000" noProof="0" dirty="0">
                <a:ln>
                  <a:noFill/>
                </a:ln>
                <a:solidFill>
                  <a:srgbClr val="000000"/>
                </a:solidFill>
                <a:effectLst/>
                <a:uLnTx/>
                <a:uFillTx/>
                <a:latin typeface="Arial" charset="0"/>
                <a:ea typeface="+mn-ea"/>
                <a:cs typeface="+mn-cs"/>
              </a:rPr>
              <a:t>2</a:t>
            </a:r>
            <a:r>
              <a:rPr kumimoji="0" lang="en-US" sz="3600" b="0" i="0" u="none" strike="noStrike" kern="1200" cap="none" spc="0" normalizeH="0" baseline="0" noProof="0" dirty="0">
                <a:ln>
                  <a:noFill/>
                </a:ln>
                <a:solidFill>
                  <a:srgbClr val="000000"/>
                </a:solidFill>
                <a:effectLst/>
                <a:uLnTx/>
                <a:uFillTx/>
                <a:latin typeface="Arial" charset="0"/>
                <a:ea typeface="+mn-ea"/>
                <a:cs typeface="+mn-cs"/>
              </a:rPr>
              <a:t>=0.61, p&lt;0.0001 both race ( p=0.0046) and </a:t>
            </a:r>
            <a:r>
              <a:rPr kumimoji="0" lang="en-US" sz="3600" b="0" i="0" u="none" strike="noStrike" kern="1200" cap="none" spc="0" normalizeH="0" baseline="0" noProof="0" dirty="0" err="1">
                <a:ln>
                  <a:noFill/>
                </a:ln>
                <a:solidFill>
                  <a:srgbClr val="000000"/>
                </a:solidFill>
                <a:effectLst/>
                <a:uLnTx/>
                <a:uFillTx/>
                <a:latin typeface="Arial" charset="0"/>
                <a:ea typeface="+mn-ea"/>
                <a:cs typeface="+mn-cs"/>
              </a:rPr>
              <a:t>sMBG</a:t>
            </a:r>
            <a:r>
              <a:rPr kumimoji="0" lang="en-US" sz="3600" b="0" i="0" u="none" strike="noStrike" kern="1200" cap="none" spc="0" normalizeH="0" baseline="0" noProof="0" dirty="0">
                <a:ln>
                  <a:noFill/>
                </a:ln>
                <a:solidFill>
                  <a:srgbClr val="000000"/>
                </a:solidFill>
                <a:effectLst/>
                <a:uLnTx/>
                <a:uFillTx/>
                <a:latin typeface="Arial" charset="0"/>
                <a:ea typeface="+mn-ea"/>
                <a:cs typeface="+mn-cs"/>
              </a:rPr>
              <a:t> ( p&lt;0.0001) were statistically significant. B patients tended to have HbA1c than W at any given level of MBG.</a:t>
            </a:r>
          </a:p>
        </p:txBody>
      </p:sp>
      <p:sp>
        <p:nvSpPr>
          <p:cNvPr id="15" name="TextBox 14">
            <a:extLst>
              <a:ext uri="{FF2B5EF4-FFF2-40B4-BE49-F238E27FC236}">
                <a16:creationId xmlns:a16="http://schemas.microsoft.com/office/drawing/2014/main" id="{88566957-C273-E66C-3137-A057B89E0F8C}"/>
              </a:ext>
            </a:extLst>
          </p:cNvPr>
          <p:cNvSpPr txBox="1"/>
          <p:nvPr/>
        </p:nvSpPr>
        <p:spPr>
          <a:xfrm>
            <a:off x="14125992" y="21328213"/>
            <a:ext cx="9312213" cy="553998"/>
          </a:xfrm>
          <a:prstGeom prst="rect">
            <a:avLst/>
          </a:prstGeom>
          <a:noFill/>
        </p:spPr>
        <p:txBody>
          <a:bodyPr wrap="square" rtlCol="0">
            <a:spAutoFit/>
          </a:bodyPr>
          <a:lstStyle/>
          <a:p>
            <a:pPr algn="ctr"/>
            <a:r>
              <a:rPr lang="en-US" sz="3000" dirty="0">
                <a:solidFill>
                  <a:srgbClr val="000000"/>
                </a:solidFill>
                <a:latin typeface="Arial" charset="0"/>
              </a:rPr>
              <a:t>FIGURE 1</a:t>
            </a:r>
          </a:p>
        </p:txBody>
      </p:sp>
      <p:sp>
        <p:nvSpPr>
          <p:cNvPr id="16" name="TextBox 15">
            <a:extLst>
              <a:ext uri="{FF2B5EF4-FFF2-40B4-BE49-F238E27FC236}">
                <a16:creationId xmlns:a16="http://schemas.microsoft.com/office/drawing/2014/main" id="{65E7AB21-8746-09F3-16C0-E7399D479BFC}"/>
              </a:ext>
            </a:extLst>
          </p:cNvPr>
          <p:cNvSpPr txBox="1"/>
          <p:nvPr/>
        </p:nvSpPr>
        <p:spPr>
          <a:xfrm>
            <a:off x="17961815" y="29344479"/>
            <a:ext cx="2481170" cy="553998"/>
          </a:xfrm>
          <a:prstGeom prst="rect">
            <a:avLst/>
          </a:prstGeom>
          <a:noFill/>
        </p:spPr>
        <p:txBody>
          <a:bodyPr wrap="square" rtlCol="0">
            <a:spAutoFit/>
          </a:bodyPr>
          <a:lstStyle/>
          <a:p>
            <a:r>
              <a:rPr lang="en-US" sz="3000" dirty="0"/>
              <a:t>FIGURE 2</a:t>
            </a:r>
          </a:p>
        </p:txBody>
      </p:sp>
      <p:pic>
        <p:nvPicPr>
          <p:cNvPr id="17" name="Picture 16" descr="Chart, box and whisker chart&#10;&#10;Description automatically generated">
            <a:extLst>
              <a:ext uri="{FF2B5EF4-FFF2-40B4-BE49-F238E27FC236}">
                <a16:creationId xmlns:a16="http://schemas.microsoft.com/office/drawing/2014/main" id="{6C2CBB8D-9C3B-24E0-E1C8-23CDEAACC238}"/>
              </a:ext>
            </a:extLst>
          </p:cNvPr>
          <p:cNvPicPr>
            <a:picLocks noChangeAspect="1"/>
          </p:cNvPicPr>
          <p:nvPr/>
        </p:nvPicPr>
        <p:blipFill>
          <a:blip r:embed="rId7"/>
          <a:stretch>
            <a:fillRect/>
          </a:stretch>
        </p:blipFill>
        <p:spPr>
          <a:xfrm>
            <a:off x="13808212" y="29938332"/>
            <a:ext cx="9831955" cy="6347336"/>
          </a:xfrm>
          <a:prstGeom prst="rect">
            <a:avLst/>
          </a:prstGeom>
        </p:spPr>
      </p:pic>
      <p:pic>
        <p:nvPicPr>
          <p:cNvPr id="18" name="Picture 17">
            <a:extLst>
              <a:ext uri="{FF2B5EF4-FFF2-40B4-BE49-F238E27FC236}">
                <a16:creationId xmlns:a16="http://schemas.microsoft.com/office/drawing/2014/main" id="{178167A5-9DC9-FB10-939E-0EB92E6F742A}"/>
              </a:ext>
            </a:extLst>
          </p:cNvPr>
          <p:cNvPicPr>
            <a:picLocks noChangeAspect="1"/>
          </p:cNvPicPr>
          <p:nvPr/>
        </p:nvPicPr>
        <p:blipFill>
          <a:blip r:embed="rId8"/>
          <a:stretch>
            <a:fillRect/>
          </a:stretch>
        </p:blipFill>
        <p:spPr>
          <a:xfrm>
            <a:off x="26600746" y="6971176"/>
            <a:ext cx="9754553" cy="6339189"/>
          </a:xfrm>
          <a:prstGeom prst="rect">
            <a:avLst/>
          </a:prstGeom>
        </p:spPr>
      </p:pic>
      <p:sp>
        <p:nvSpPr>
          <p:cNvPr id="19" name="TextBox 18">
            <a:extLst>
              <a:ext uri="{FF2B5EF4-FFF2-40B4-BE49-F238E27FC236}">
                <a16:creationId xmlns:a16="http://schemas.microsoft.com/office/drawing/2014/main" id="{21AEB6DF-9005-E82D-F0E6-619A2740AB95}"/>
              </a:ext>
            </a:extLst>
          </p:cNvPr>
          <p:cNvSpPr txBox="1"/>
          <p:nvPr/>
        </p:nvSpPr>
        <p:spPr>
          <a:xfrm>
            <a:off x="26912774" y="6546045"/>
            <a:ext cx="9312213" cy="553998"/>
          </a:xfrm>
          <a:prstGeom prst="rect">
            <a:avLst/>
          </a:prstGeom>
          <a:noFill/>
        </p:spPr>
        <p:txBody>
          <a:bodyPr wrap="square" rtlCol="0">
            <a:spAutoFit/>
          </a:bodyPr>
          <a:lstStyle/>
          <a:p>
            <a:pPr algn="ctr"/>
            <a:r>
              <a:rPr lang="en-US" sz="3000" dirty="0">
                <a:solidFill>
                  <a:srgbClr val="000000"/>
                </a:solidFill>
                <a:latin typeface="Arial" charset="0"/>
              </a:rPr>
              <a:t>FIGURE 3</a:t>
            </a:r>
          </a:p>
        </p:txBody>
      </p:sp>
      <p:pic>
        <p:nvPicPr>
          <p:cNvPr id="20" name="Picture 19">
            <a:extLst>
              <a:ext uri="{FF2B5EF4-FFF2-40B4-BE49-F238E27FC236}">
                <a16:creationId xmlns:a16="http://schemas.microsoft.com/office/drawing/2014/main" id="{010BDA4B-F274-D023-E3CC-3875E4AFAF99}"/>
              </a:ext>
            </a:extLst>
          </p:cNvPr>
          <p:cNvPicPr>
            <a:picLocks noChangeAspect="1"/>
          </p:cNvPicPr>
          <p:nvPr/>
        </p:nvPicPr>
        <p:blipFill>
          <a:blip r:embed="rId9"/>
          <a:stretch>
            <a:fillRect/>
          </a:stretch>
        </p:blipFill>
        <p:spPr>
          <a:xfrm>
            <a:off x="26912775" y="13899816"/>
            <a:ext cx="9312212" cy="5499644"/>
          </a:xfrm>
          <a:prstGeom prst="rect">
            <a:avLst/>
          </a:prstGeom>
        </p:spPr>
      </p:pic>
      <p:sp>
        <p:nvSpPr>
          <p:cNvPr id="21" name="TextBox 20">
            <a:extLst>
              <a:ext uri="{FF2B5EF4-FFF2-40B4-BE49-F238E27FC236}">
                <a16:creationId xmlns:a16="http://schemas.microsoft.com/office/drawing/2014/main" id="{9C2A347C-2873-5B50-41E2-735AE44E6E95}"/>
              </a:ext>
            </a:extLst>
          </p:cNvPr>
          <p:cNvSpPr txBox="1"/>
          <p:nvPr/>
        </p:nvSpPr>
        <p:spPr>
          <a:xfrm>
            <a:off x="27073978" y="13658981"/>
            <a:ext cx="9312213" cy="553998"/>
          </a:xfrm>
          <a:prstGeom prst="rect">
            <a:avLst/>
          </a:prstGeom>
          <a:noFill/>
        </p:spPr>
        <p:txBody>
          <a:bodyPr wrap="square" rtlCol="0">
            <a:spAutoFit/>
          </a:bodyPr>
          <a:lstStyle/>
          <a:p>
            <a:pPr algn="ctr"/>
            <a:r>
              <a:rPr lang="en-US" sz="3000" dirty="0">
                <a:solidFill>
                  <a:srgbClr val="000000"/>
                </a:solidFill>
                <a:latin typeface="Arial" charset="0"/>
              </a:rPr>
              <a:t>FIGURE</a:t>
            </a:r>
            <a:r>
              <a:rPr lang="en-US" sz="2530" dirty="0">
                <a:solidFill>
                  <a:srgbClr val="000000"/>
                </a:solidFill>
                <a:latin typeface="Arial" charset="0"/>
              </a:rPr>
              <a:t> 4</a:t>
            </a:r>
          </a:p>
        </p:txBody>
      </p:sp>
      <p:pic>
        <p:nvPicPr>
          <p:cNvPr id="22" name="Picture 21">
            <a:extLst>
              <a:ext uri="{FF2B5EF4-FFF2-40B4-BE49-F238E27FC236}">
                <a16:creationId xmlns:a16="http://schemas.microsoft.com/office/drawing/2014/main" id="{C53828CF-9E96-CFA4-9056-6312C6875257}"/>
              </a:ext>
            </a:extLst>
          </p:cNvPr>
          <p:cNvPicPr>
            <a:picLocks noChangeAspect="1"/>
          </p:cNvPicPr>
          <p:nvPr/>
        </p:nvPicPr>
        <p:blipFill>
          <a:blip r:embed="rId10"/>
          <a:stretch>
            <a:fillRect/>
          </a:stretch>
        </p:blipFill>
        <p:spPr>
          <a:xfrm>
            <a:off x="26600747" y="20028931"/>
            <a:ext cx="9624238" cy="6459648"/>
          </a:xfrm>
          <a:prstGeom prst="rect">
            <a:avLst/>
          </a:prstGeom>
        </p:spPr>
      </p:pic>
      <p:sp>
        <p:nvSpPr>
          <p:cNvPr id="23" name="TextBox 22">
            <a:extLst>
              <a:ext uri="{FF2B5EF4-FFF2-40B4-BE49-F238E27FC236}">
                <a16:creationId xmlns:a16="http://schemas.microsoft.com/office/drawing/2014/main" id="{5804342F-29E6-16DF-A5A3-B170428B9003}"/>
              </a:ext>
            </a:extLst>
          </p:cNvPr>
          <p:cNvSpPr txBox="1"/>
          <p:nvPr/>
        </p:nvSpPr>
        <p:spPr>
          <a:xfrm>
            <a:off x="27073978" y="19648357"/>
            <a:ext cx="9312213" cy="553998"/>
          </a:xfrm>
          <a:prstGeom prst="rect">
            <a:avLst/>
          </a:prstGeom>
          <a:noFill/>
        </p:spPr>
        <p:txBody>
          <a:bodyPr wrap="square" rtlCol="0">
            <a:spAutoFit/>
          </a:bodyPr>
          <a:lstStyle/>
          <a:p>
            <a:pPr algn="ctr"/>
            <a:r>
              <a:rPr lang="en-US" sz="3000" dirty="0">
                <a:solidFill>
                  <a:srgbClr val="000000"/>
                </a:solidFill>
                <a:latin typeface="Arial" charset="0"/>
              </a:rPr>
              <a:t>FIGURE 5</a:t>
            </a:r>
          </a:p>
        </p:txBody>
      </p:sp>
    </p:spTree>
  </p:cSld>
  <p:clrMapOvr>
    <a:masterClrMapping/>
  </p:clrMapOvr>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C:\MSOffice\Templates\Blank Presentation.pot</Template>
  <TotalTime>1901</TotalTime>
  <Words>799</Words>
  <Application>Microsoft Office PowerPoint</Application>
  <PresentationFormat>Custom</PresentationFormat>
  <Paragraphs>71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Blank Presentation</vt:lpstr>
      <vt:lpstr>Racial Disparity in Glycemic Outcome During Real World Use of an Advanced Hybrid Closed Loop System (AHCL) Among Youth with Type 1 Diabetes (T1D) 1Nicholas Christakis, 3Marcella Gioe, and 2 3Stuart Chalew 1School of Medicine, Louisiana State University Health Sciences Center, New Orleans, LA, USA  2Division of Pediatric Endocrinology and Diabetes, Department of Pediatrics, School of Medicine, Louisiana State University Health Sciences Center, 3The Children’s Hospital of New Orleans, New Orleans, LA, USA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Bradley</dc:creator>
  <cp:lastModifiedBy>Nick Christakis</cp:lastModifiedBy>
  <cp:revision>190</cp:revision>
  <cp:lastPrinted>2000-03-29T22:47:03Z</cp:lastPrinted>
  <dcterms:created xsi:type="dcterms:W3CDTF">1995-06-17T23:31:02Z</dcterms:created>
  <dcterms:modified xsi:type="dcterms:W3CDTF">2022-10-07T21:20:25Z</dcterms:modified>
</cp:coreProperties>
</file>