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8404800" cy="38404800"/>
  <p:notesSz cx="92329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29631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59262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88893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718523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148154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577785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007416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437047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3" userDrawn="1">
          <p15:clr>
            <a:srgbClr val="A4A3A4"/>
          </p15:clr>
        </p15:guide>
        <p15:guide id="2" pos="2045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64A2"/>
    <a:srgbClr val="66FFFF"/>
    <a:srgbClr val="66FF33"/>
    <a:srgbClr val="FF3300"/>
    <a:srgbClr val="D8E0E0"/>
    <a:srgbClr val="AFE4FF"/>
    <a:srgbClr val="66CCFF"/>
    <a:srgbClr val="9966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4F71A4-73E7-4DA5-A923-652405D87079}" v="2" dt="2022-10-03T19:48:08.9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 autoAdjust="0"/>
    <p:restoredTop sz="94633" autoAdjust="0"/>
  </p:normalViewPr>
  <p:slideViewPr>
    <p:cSldViewPr>
      <p:cViewPr>
        <p:scale>
          <a:sx n="20" d="100"/>
          <a:sy n="20" d="100"/>
        </p:scale>
        <p:origin x="824" y="-1928"/>
      </p:cViewPr>
      <p:guideLst>
        <p:guide orient="horz" pos="1613"/>
        <p:guide pos="204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ica Rivera" userId="5d44357a-19d6-44f1-a1e8-81ce6987ebfc" providerId="ADAL" clId="{354F71A4-73E7-4DA5-A923-652405D87079}"/>
    <pc:docChg chg="custSel modSld">
      <pc:chgData name="Jessica Rivera" userId="5d44357a-19d6-44f1-a1e8-81ce6987ebfc" providerId="ADAL" clId="{354F71A4-73E7-4DA5-A923-652405D87079}" dt="2022-10-03T20:05:38.783" v="1922" actId="20577"/>
      <pc:docMkLst>
        <pc:docMk/>
      </pc:docMkLst>
      <pc:sldChg chg="addSp modSp mod">
        <pc:chgData name="Jessica Rivera" userId="5d44357a-19d6-44f1-a1e8-81ce6987ebfc" providerId="ADAL" clId="{354F71A4-73E7-4DA5-A923-652405D87079}" dt="2022-10-03T20:05:38.783" v="1922" actId="20577"/>
        <pc:sldMkLst>
          <pc:docMk/>
          <pc:sldMk cId="0" sldId="256"/>
        </pc:sldMkLst>
        <pc:spChg chg="mod">
          <ac:chgData name="Jessica Rivera" userId="5d44357a-19d6-44f1-a1e8-81ce6987ebfc" providerId="ADAL" clId="{354F71A4-73E7-4DA5-A923-652405D87079}" dt="2022-10-03T19:47:47.758" v="1362" actId="20577"/>
          <ac:spMkLst>
            <pc:docMk/>
            <pc:sldMk cId="0" sldId="256"/>
            <ac:spMk id="2" creationId="{EEB37B27-F0DB-3562-DA97-E5672E32F3EA}"/>
          </ac:spMkLst>
        </pc:spChg>
        <pc:spChg chg="mod">
          <ac:chgData name="Jessica Rivera" userId="5d44357a-19d6-44f1-a1e8-81ce6987ebfc" providerId="ADAL" clId="{354F71A4-73E7-4DA5-A923-652405D87079}" dt="2022-10-03T19:36:42.130" v="680" actId="1036"/>
          <ac:spMkLst>
            <pc:docMk/>
            <pc:sldMk cId="0" sldId="256"/>
            <ac:spMk id="3" creationId="{3DC80903-3D36-567F-7C27-9A76FEC67F0F}"/>
          </ac:spMkLst>
        </pc:spChg>
        <pc:spChg chg="mod">
          <ac:chgData name="Jessica Rivera" userId="5d44357a-19d6-44f1-a1e8-81ce6987ebfc" providerId="ADAL" clId="{354F71A4-73E7-4DA5-A923-652405D87079}" dt="2022-10-03T19:36:42.130" v="680" actId="1036"/>
          <ac:spMkLst>
            <pc:docMk/>
            <pc:sldMk cId="0" sldId="256"/>
            <ac:spMk id="5" creationId="{CBA471D9-C420-9ED4-7077-AB59C0AC9E49}"/>
          </ac:spMkLst>
        </pc:spChg>
        <pc:spChg chg="add mod">
          <ac:chgData name="Jessica Rivera" userId="5d44357a-19d6-44f1-a1e8-81ce6987ebfc" providerId="ADAL" clId="{354F71A4-73E7-4DA5-A923-652405D87079}" dt="2022-10-03T20:04:59.554" v="1764" actId="123"/>
          <ac:spMkLst>
            <pc:docMk/>
            <pc:sldMk cId="0" sldId="256"/>
            <ac:spMk id="6" creationId="{7E060EEA-4702-92E9-E663-C3F1D38C0569}"/>
          </ac:spMkLst>
        </pc:spChg>
        <pc:spChg chg="add mod">
          <ac:chgData name="Jessica Rivera" userId="5d44357a-19d6-44f1-a1e8-81ce6987ebfc" providerId="ADAL" clId="{354F71A4-73E7-4DA5-A923-652405D87079}" dt="2022-10-03T20:04:13.354" v="1760" actId="1035"/>
          <ac:spMkLst>
            <pc:docMk/>
            <pc:sldMk cId="0" sldId="256"/>
            <ac:spMk id="7" creationId="{F7F433DE-E8AA-5063-C7EE-072FE25E74E0}"/>
          </ac:spMkLst>
        </pc:spChg>
        <pc:spChg chg="add mod">
          <ac:chgData name="Jessica Rivera" userId="5d44357a-19d6-44f1-a1e8-81ce6987ebfc" providerId="ADAL" clId="{354F71A4-73E7-4DA5-A923-652405D87079}" dt="2022-10-03T20:04:13.354" v="1760" actId="1035"/>
          <ac:spMkLst>
            <pc:docMk/>
            <pc:sldMk cId="0" sldId="256"/>
            <ac:spMk id="8" creationId="{E73D9B75-6CDA-9BB8-D268-AFC0B780661A}"/>
          </ac:spMkLst>
        </pc:spChg>
        <pc:spChg chg="mod">
          <ac:chgData name="Jessica Rivera" userId="5d44357a-19d6-44f1-a1e8-81ce6987ebfc" providerId="ADAL" clId="{354F71A4-73E7-4DA5-A923-652405D87079}" dt="2022-10-03T19:44:52.920" v="1241" actId="555"/>
          <ac:spMkLst>
            <pc:docMk/>
            <pc:sldMk cId="0" sldId="256"/>
            <ac:spMk id="29" creationId="{00000000-0000-0000-0000-000000000000}"/>
          </ac:spMkLst>
        </pc:spChg>
        <pc:spChg chg="mod">
          <ac:chgData name="Jessica Rivera" userId="5d44357a-19d6-44f1-a1e8-81ce6987ebfc" providerId="ADAL" clId="{354F71A4-73E7-4DA5-A923-652405D87079}" dt="2022-10-03T19:44:59.886" v="1242" actId="555"/>
          <ac:spMkLst>
            <pc:docMk/>
            <pc:sldMk cId="0" sldId="256"/>
            <ac:spMk id="30" creationId="{00000000-0000-0000-0000-000000000000}"/>
          </ac:spMkLst>
        </pc:spChg>
        <pc:spChg chg="mod">
          <ac:chgData name="Jessica Rivera" userId="5d44357a-19d6-44f1-a1e8-81ce6987ebfc" providerId="ADAL" clId="{354F71A4-73E7-4DA5-A923-652405D87079}" dt="2022-10-03T19:44:52.920" v="1241" actId="555"/>
          <ac:spMkLst>
            <pc:docMk/>
            <pc:sldMk cId="0" sldId="256"/>
            <ac:spMk id="33" creationId="{00000000-0000-0000-0000-000000000000}"/>
          </ac:spMkLst>
        </pc:spChg>
        <pc:spChg chg="mod">
          <ac:chgData name="Jessica Rivera" userId="5d44357a-19d6-44f1-a1e8-81ce6987ebfc" providerId="ADAL" clId="{354F71A4-73E7-4DA5-A923-652405D87079}" dt="2022-10-03T19:45:11.975" v="1243" actId="1076"/>
          <ac:spMkLst>
            <pc:docMk/>
            <pc:sldMk cId="0" sldId="256"/>
            <ac:spMk id="34" creationId="{00000000-0000-0000-0000-000000000000}"/>
          </ac:spMkLst>
        </pc:spChg>
        <pc:spChg chg="mod">
          <ac:chgData name="Jessica Rivera" userId="5d44357a-19d6-44f1-a1e8-81ce6987ebfc" providerId="ADAL" clId="{354F71A4-73E7-4DA5-A923-652405D87079}" dt="2022-10-03T18:53:31.540" v="6" actId="1076"/>
          <ac:spMkLst>
            <pc:docMk/>
            <pc:sldMk cId="0" sldId="256"/>
            <ac:spMk id="1028" creationId="{00000000-0000-0000-0000-000000000000}"/>
          </ac:spMkLst>
        </pc:spChg>
        <pc:spChg chg="mod">
          <ac:chgData name="Jessica Rivera" userId="5d44357a-19d6-44f1-a1e8-81ce6987ebfc" providerId="ADAL" clId="{354F71A4-73E7-4DA5-A923-652405D87079}" dt="2022-10-03T19:50:33.807" v="1712" actId="20577"/>
          <ac:spMkLst>
            <pc:docMk/>
            <pc:sldMk cId="0" sldId="256"/>
            <ac:spMk id="1029" creationId="{00000000-0000-0000-0000-000000000000}"/>
          </ac:spMkLst>
        </pc:spChg>
        <pc:spChg chg="mod">
          <ac:chgData name="Jessica Rivera" userId="5d44357a-19d6-44f1-a1e8-81ce6987ebfc" providerId="ADAL" clId="{354F71A4-73E7-4DA5-A923-652405D87079}" dt="2022-10-03T20:04:47.507" v="1762" actId="123"/>
          <ac:spMkLst>
            <pc:docMk/>
            <pc:sldMk cId="0" sldId="256"/>
            <ac:spMk id="1047" creationId="{00000000-0000-0000-0000-000000000000}"/>
          </ac:spMkLst>
        </pc:spChg>
        <pc:spChg chg="mod">
          <ac:chgData name="Jessica Rivera" userId="5d44357a-19d6-44f1-a1e8-81ce6987ebfc" providerId="ADAL" clId="{354F71A4-73E7-4DA5-A923-652405D87079}" dt="2022-10-03T20:05:38.783" v="1922" actId="20577"/>
          <ac:spMkLst>
            <pc:docMk/>
            <pc:sldMk cId="0" sldId="256"/>
            <ac:spMk id="1048" creationId="{00000000-0000-0000-0000-000000000000}"/>
          </ac:spMkLst>
        </pc:spChg>
      </pc:sldChg>
    </pc:docChg>
  </pc:docChgLst>
  <pc:docChgLst>
    <pc:chgData name="Korbal, Tara D." userId="c292e26d-19df-459a-97a9-fc9c1399fb92" providerId="ADAL" clId="{CE8827C3-A690-4AFD-B8A2-8FC3628B687B}"/>
    <pc:docChg chg="undo redo custSel modSld">
      <pc:chgData name="Korbal, Tara D." userId="c292e26d-19df-459a-97a9-fc9c1399fb92" providerId="ADAL" clId="{CE8827C3-A690-4AFD-B8A2-8FC3628B687B}" dt="2022-09-30T19:25:12.610" v="892" actId="20577"/>
      <pc:docMkLst>
        <pc:docMk/>
      </pc:docMkLst>
      <pc:sldChg chg="addSp delSp modSp mod">
        <pc:chgData name="Korbal, Tara D." userId="c292e26d-19df-459a-97a9-fc9c1399fb92" providerId="ADAL" clId="{CE8827C3-A690-4AFD-B8A2-8FC3628B687B}" dt="2022-09-30T19:25:12.610" v="892" actId="20577"/>
        <pc:sldMkLst>
          <pc:docMk/>
          <pc:sldMk cId="0" sldId="256"/>
        </pc:sldMkLst>
        <pc:spChg chg="add mod">
          <ac:chgData name="Korbal, Tara D." userId="c292e26d-19df-459a-97a9-fc9c1399fb92" providerId="ADAL" clId="{CE8827C3-A690-4AFD-B8A2-8FC3628B687B}" dt="2022-09-30T19:23:49.305" v="885" actId="20577"/>
          <ac:spMkLst>
            <pc:docMk/>
            <pc:sldMk cId="0" sldId="256"/>
            <ac:spMk id="2" creationId="{EEB37B27-F0DB-3562-DA97-E5672E32F3EA}"/>
          </ac:spMkLst>
        </pc:spChg>
        <pc:spChg chg="add mod">
          <ac:chgData name="Korbal, Tara D." userId="c292e26d-19df-459a-97a9-fc9c1399fb92" providerId="ADAL" clId="{CE8827C3-A690-4AFD-B8A2-8FC3628B687B}" dt="2022-09-21T17:28:40.196" v="679" actId="14100"/>
          <ac:spMkLst>
            <pc:docMk/>
            <pc:sldMk cId="0" sldId="256"/>
            <ac:spMk id="3" creationId="{3DC80903-3D36-567F-7C27-9A76FEC67F0F}"/>
          </ac:spMkLst>
        </pc:spChg>
        <pc:spChg chg="add mod">
          <ac:chgData name="Korbal, Tara D." userId="c292e26d-19df-459a-97a9-fc9c1399fb92" providerId="ADAL" clId="{CE8827C3-A690-4AFD-B8A2-8FC3628B687B}" dt="2022-09-21T17:49:36.572" v="757" actId="947"/>
          <ac:spMkLst>
            <pc:docMk/>
            <pc:sldMk cId="0" sldId="256"/>
            <ac:spMk id="5" creationId="{CBA471D9-C420-9ED4-7077-AB59C0AC9E49}"/>
          </ac:spMkLst>
        </pc:spChg>
        <pc:spChg chg="mod">
          <ac:chgData name="Korbal, Tara D." userId="c292e26d-19df-459a-97a9-fc9c1399fb92" providerId="ADAL" clId="{CE8827C3-A690-4AFD-B8A2-8FC3628B687B}" dt="2022-09-30T19:24:26.052" v="886" actId="1076"/>
          <ac:spMkLst>
            <pc:docMk/>
            <pc:sldMk cId="0" sldId="256"/>
            <ac:spMk id="28" creationId="{00000000-0000-0000-0000-000000000000}"/>
          </ac:spMkLst>
        </pc:spChg>
        <pc:spChg chg="mod">
          <ac:chgData name="Korbal, Tara D." userId="c292e26d-19df-459a-97a9-fc9c1399fb92" providerId="ADAL" clId="{CE8827C3-A690-4AFD-B8A2-8FC3628B687B}" dt="2022-09-21T17:32:19.693" v="688" actId="1076"/>
          <ac:spMkLst>
            <pc:docMk/>
            <pc:sldMk cId="0" sldId="256"/>
            <ac:spMk id="29" creationId="{00000000-0000-0000-0000-000000000000}"/>
          </ac:spMkLst>
        </pc:spChg>
        <pc:spChg chg="mod">
          <ac:chgData name="Korbal, Tara D." userId="c292e26d-19df-459a-97a9-fc9c1399fb92" providerId="ADAL" clId="{CE8827C3-A690-4AFD-B8A2-8FC3628B687B}" dt="2022-09-21T17:32:25.101" v="689" actId="1076"/>
          <ac:spMkLst>
            <pc:docMk/>
            <pc:sldMk cId="0" sldId="256"/>
            <ac:spMk id="30" creationId="{00000000-0000-0000-0000-000000000000}"/>
          </ac:spMkLst>
        </pc:spChg>
        <pc:spChg chg="mod">
          <ac:chgData name="Korbal, Tara D." userId="c292e26d-19df-459a-97a9-fc9c1399fb92" providerId="ADAL" clId="{CE8827C3-A690-4AFD-B8A2-8FC3628B687B}" dt="2022-09-21T17:34:16.374" v="697" actId="1076"/>
          <ac:spMkLst>
            <pc:docMk/>
            <pc:sldMk cId="0" sldId="256"/>
            <ac:spMk id="31" creationId="{00000000-0000-0000-0000-000000000000}"/>
          </ac:spMkLst>
        </pc:spChg>
        <pc:spChg chg="mod">
          <ac:chgData name="Korbal, Tara D." userId="c292e26d-19df-459a-97a9-fc9c1399fb92" providerId="ADAL" clId="{CE8827C3-A690-4AFD-B8A2-8FC3628B687B}" dt="2022-09-21T17:34:20.860" v="698" actId="1076"/>
          <ac:spMkLst>
            <pc:docMk/>
            <pc:sldMk cId="0" sldId="256"/>
            <ac:spMk id="32" creationId="{00000000-0000-0000-0000-000000000000}"/>
          </ac:spMkLst>
        </pc:spChg>
        <pc:spChg chg="mod">
          <ac:chgData name="Korbal, Tara D." userId="c292e26d-19df-459a-97a9-fc9c1399fb92" providerId="ADAL" clId="{CE8827C3-A690-4AFD-B8A2-8FC3628B687B}" dt="2022-09-21T17:35:40.158" v="703" actId="14100"/>
          <ac:spMkLst>
            <pc:docMk/>
            <pc:sldMk cId="0" sldId="256"/>
            <ac:spMk id="33" creationId="{00000000-0000-0000-0000-000000000000}"/>
          </ac:spMkLst>
        </pc:spChg>
        <pc:spChg chg="mod">
          <ac:chgData name="Korbal, Tara D." userId="c292e26d-19df-459a-97a9-fc9c1399fb92" providerId="ADAL" clId="{CE8827C3-A690-4AFD-B8A2-8FC3628B687B}" dt="2022-09-20T20:31:24.965" v="1" actId="1076"/>
          <ac:spMkLst>
            <pc:docMk/>
            <pc:sldMk cId="0" sldId="256"/>
            <ac:spMk id="1027" creationId="{00000000-0000-0000-0000-000000000000}"/>
          </ac:spMkLst>
        </pc:spChg>
        <pc:spChg chg="mod">
          <ac:chgData name="Korbal, Tara D." userId="c292e26d-19df-459a-97a9-fc9c1399fb92" providerId="ADAL" clId="{CE8827C3-A690-4AFD-B8A2-8FC3628B687B}" dt="2022-09-20T23:46:47.277" v="193" actId="1076"/>
          <ac:spMkLst>
            <pc:docMk/>
            <pc:sldMk cId="0" sldId="256"/>
            <ac:spMk id="1028" creationId="{00000000-0000-0000-0000-000000000000}"/>
          </ac:spMkLst>
        </pc:spChg>
        <pc:spChg chg="mod">
          <ac:chgData name="Korbal, Tara D." userId="c292e26d-19df-459a-97a9-fc9c1399fb92" providerId="ADAL" clId="{CE8827C3-A690-4AFD-B8A2-8FC3628B687B}" dt="2022-09-21T17:30:44.359" v="684" actId="1076"/>
          <ac:spMkLst>
            <pc:docMk/>
            <pc:sldMk cId="0" sldId="256"/>
            <ac:spMk id="1029" creationId="{00000000-0000-0000-0000-000000000000}"/>
          </ac:spMkLst>
        </pc:spChg>
        <pc:spChg chg="mod">
          <ac:chgData name="Korbal, Tara D." userId="c292e26d-19df-459a-97a9-fc9c1399fb92" providerId="ADAL" clId="{CE8827C3-A690-4AFD-B8A2-8FC3628B687B}" dt="2022-09-21T17:07:39.322" v="437" actId="14100"/>
          <ac:spMkLst>
            <pc:docMk/>
            <pc:sldMk cId="0" sldId="256"/>
            <ac:spMk id="1035" creationId="{00000000-0000-0000-0000-000000000000}"/>
          </ac:spMkLst>
        </pc:spChg>
        <pc:spChg chg="mod">
          <ac:chgData name="Korbal, Tara D." userId="c292e26d-19df-459a-97a9-fc9c1399fb92" providerId="ADAL" clId="{CE8827C3-A690-4AFD-B8A2-8FC3628B687B}" dt="2022-09-21T17:32:42.498" v="690" actId="14100"/>
          <ac:spMkLst>
            <pc:docMk/>
            <pc:sldMk cId="0" sldId="256"/>
            <ac:spMk id="1044" creationId="{00000000-0000-0000-0000-000000000000}"/>
          </ac:spMkLst>
        </pc:spChg>
        <pc:spChg chg="mod">
          <ac:chgData name="Korbal, Tara D." userId="c292e26d-19df-459a-97a9-fc9c1399fb92" providerId="ADAL" clId="{CE8827C3-A690-4AFD-B8A2-8FC3628B687B}" dt="2022-09-21T17:33:13.143" v="692" actId="20577"/>
          <ac:spMkLst>
            <pc:docMk/>
            <pc:sldMk cId="0" sldId="256"/>
            <ac:spMk id="1045" creationId="{00000000-0000-0000-0000-000000000000}"/>
          </ac:spMkLst>
        </pc:spChg>
        <pc:spChg chg="mod">
          <ac:chgData name="Korbal, Tara D." userId="c292e26d-19df-459a-97a9-fc9c1399fb92" providerId="ADAL" clId="{CE8827C3-A690-4AFD-B8A2-8FC3628B687B}" dt="2022-09-21T17:34:29.644" v="700" actId="1076"/>
          <ac:spMkLst>
            <pc:docMk/>
            <pc:sldMk cId="0" sldId="256"/>
            <ac:spMk id="1046" creationId="{00000000-0000-0000-0000-000000000000}"/>
          </ac:spMkLst>
        </pc:spChg>
        <pc:spChg chg="mod">
          <ac:chgData name="Korbal, Tara D." userId="c292e26d-19df-459a-97a9-fc9c1399fb92" providerId="ADAL" clId="{CE8827C3-A690-4AFD-B8A2-8FC3628B687B}" dt="2022-09-30T19:25:12.610" v="892" actId="20577"/>
          <ac:spMkLst>
            <pc:docMk/>
            <pc:sldMk cId="0" sldId="256"/>
            <ac:spMk id="1047" creationId="{00000000-0000-0000-0000-000000000000}"/>
          </ac:spMkLst>
        </pc:spChg>
        <pc:spChg chg="mod">
          <ac:chgData name="Korbal, Tara D." userId="c292e26d-19df-459a-97a9-fc9c1399fb92" providerId="ADAL" clId="{CE8827C3-A690-4AFD-B8A2-8FC3628B687B}" dt="2022-09-21T17:36:15.290" v="710" actId="14100"/>
          <ac:spMkLst>
            <pc:docMk/>
            <pc:sldMk cId="0" sldId="256"/>
            <ac:spMk id="1048" creationId="{00000000-0000-0000-0000-000000000000}"/>
          </ac:spMkLst>
        </pc:spChg>
        <pc:spChg chg="mod">
          <ac:chgData name="Korbal, Tara D." userId="c292e26d-19df-459a-97a9-fc9c1399fb92" providerId="ADAL" clId="{CE8827C3-A690-4AFD-B8A2-8FC3628B687B}" dt="2022-09-20T23:42:15.841" v="179" actId="14100"/>
          <ac:spMkLst>
            <pc:docMk/>
            <pc:sldMk cId="0" sldId="256"/>
            <ac:spMk id="1049" creationId="{00000000-0000-0000-0000-000000000000}"/>
          </ac:spMkLst>
        </pc:spChg>
        <pc:graphicFrameChg chg="add del mod">
          <ac:chgData name="Korbal, Tara D." userId="c292e26d-19df-459a-97a9-fc9c1399fb92" providerId="ADAL" clId="{CE8827C3-A690-4AFD-B8A2-8FC3628B687B}" dt="2022-09-21T17:33:48.667" v="695" actId="478"/>
          <ac:graphicFrameMkLst>
            <pc:docMk/>
            <pc:sldMk cId="0" sldId="256"/>
            <ac:graphicFrameMk id="6" creationId="{70BCB58A-085F-FF7E-05E6-6C6234D730F3}"/>
          </ac:graphicFrameMkLst>
        </pc:graphicFrameChg>
        <pc:graphicFrameChg chg="add del">
          <ac:chgData name="Korbal, Tara D." userId="c292e26d-19df-459a-97a9-fc9c1399fb92" providerId="ADAL" clId="{CE8827C3-A690-4AFD-B8A2-8FC3628B687B}" dt="2022-09-21T17:17:36.201" v="615" actId="478"/>
          <ac:graphicFrameMkLst>
            <pc:docMk/>
            <pc:sldMk cId="0" sldId="256"/>
            <ac:graphicFrameMk id="7" creationId="{6D20DF2D-8329-6F99-C033-9B336C49CA33}"/>
          </ac:graphicFrameMkLst>
        </pc:graphicFrameChg>
        <pc:graphicFrameChg chg="add del mod">
          <ac:chgData name="Korbal, Tara D." userId="c292e26d-19df-459a-97a9-fc9c1399fb92" providerId="ADAL" clId="{CE8827C3-A690-4AFD-B8A2-8FC3628B687B}" dt="2022-09-21T17:18:47.024" v="623" actId="1957"/>
          <ac:graphicFrameMkLst>
            <pc:docMk/>
            <pc:sldMk cId="0" sldId="256"/>
            <ac:graphicFrameMk id="12" creationId="{F0580BC8-3018-E19C-B1A6-FE222697C7B5}"/>
          </ac:graphicFrameMkLst>
        </pc:graphicFrameChg>
        <pc:graphicFrameChg chg="add mod">
          <ac:chgData name="Korbal, Tara D." userId="c292e26d-19df-459a-97a9-fc9c1399fb92" providerId="ADAL" clId="{CE8827C3-A690-4AFD-B8A2-8FC3628B687B}" dt="2022-09-21T17:20:01.477" v="640"/>
          <ac:graphicFrameMkLst>
            <pc:docMk/>
            <pc:sldMk cId="0" sldId="256"/>
            <ac:graphicFrameMk id="13" creationId="{EB80090A-5C37-45FB-9A1A-7F5E99CA2550}"/>
          </ac:graphicFrameMkLst>
        </pc:graphicFrameChg>
        <pc:graphicFrameChg chg="add mod">
          <ac:chgData name="Korbal, Tara D." userId="c292e26d-19df-459a-97a9-fc9c1399fb92" providerId="ADAL" clId="{CE8827C3-A690-4AFD-B8A2-8FC3628B687B}" dt="2022-09-21T17:20:18.154" v="645"/>
          <ac:graphicFrameMkLst>
            <pc:docMk/>
            <pc:sldMk cId="0" sldId="256"/>
            <ac:graphicFrameMk id="14" creationId="{EB80090A-5C37-45FB-9A1A-7F5E99CA2550}"/>
          </ac:graphicFrameMkLst>
        </pc:graphicFrameChg>
        <pc:graphicFrameChg chg="add del mod">
          <ac:chgData name="Korbal, Tara D." userId="c292e26d-19df-459a-97a9-fc9c1399fb92" providerId="ADAL" clId="{CE8827C3-A690-4AFD-B8A2-8FC3628B687B}" dt="2022-09-21T17:41:53.032" v="713" actId="478"/>
          <ac:graphicFrameMkLst>
            <pc:docMk/>
            <pc:sldMk cId="0" sldId="256"/>
            <ac:graphicFrameMk id="15" creationId="{EB80090A-5C37-45FB-9A1A-7F5E99CA2550}"/>
          </ac:graphicFrameMkLst>
        </pc:graphicFrameChg>
        <pc:graphicFrameChg chg="add mod">
          <ac:chgData name="Korbal, Tara D." userId="c292e26d-19df-459a-97a9-fc9c1399fb92" providerId="ADAL" clId="{CE8827C3-A690-4AFD-B8A2-8FC3628B687B}" dt="2022-09-21T17:42:02.485" v="716"/>
          <ac:graphicFrameMkLst>
            <pc:docMk/>
            <pc:sldMk cId="0" sldId="256"/>
            <ac:graphicFrameMk id="16" creationId="{EB80090A-5C37-45FB-9A1A-7F5E99CA2550}"/>
          </ac:graphicFrameMkLst>
        </pc:graphicFrameChg>
        <pc:graphicFrameChg chg="add del mod">
          <ac:chgData name="Korbal, Tara D." userId="c292e26d-19df-459a-97a9-fc9c1399fb92" providerId="ADAL" clId="{CE8827C3-A690-4AFD-B8A2-8FC3628B687B}" dt="2022-09-21T17:44:12.697" v="728" actId="478"/>
          <ac:graphicFrameMkLst>
            <pc:docMk/>
            <pc:sldMk cId="0" sldId="256"/>
            <ac:graphicFrameMk id="17" creationId="{EB80090A-5C37-45FB-9A1A-7F5E99CA2550}"/>
          </ac:graphicFrameMkLst>
        </pc:graphicFrameChg>
        <pc:graphicFrameChg chg="add mod">
          <ac:chgData name="Korbal, Tara D." userId="c292e26d-19df-459a-97a9-fc9c1399fb92" providerId="ADAL" clId="{CE8827C3-A690-4AFD-B8A2-8FC3628B687B}" dt="2022-09-21T17:44:16.511" v="731"/>
          <ac:graphicFrameMkLst>
            <pc:docMk/>
            <pc:sldMk cId="0" sldId="256"/>
            <ac:graphicFrameMk id="18" creationId="{EB80090A-5C37-45FB-9A1A-7F5E99CA2550}"/>
          </ac:graphicFrameMkLst>
        </pc:graphicFrameChg>
        <pc:graphicFrameChg chg="add mod">
          <ac:chgData name="Korbal, Tara D." userId="c292e26d-19df-459a-97a9-fc9c1399fb92" providerId="ADAL" clId="{CE8827C3-A690-4AFD-B8A2-8FC3628B687B}" dt="2022-09-30T19:18:55.484" v="769" actId="207"/>
          <ac:graphicFrameMkLst>
            <pc:docMk/>
            <pc:sldMk cId="0" sldId="256"/>
            <ac:graphicFrameMk id="19" creationId="{EB80090A-5C37-45FB-9A1A-7F5E99CA2550}"/>
          </ac:graphicFrameMkLst>
        </pc:graphicFrameChg>
        <pc:graphicFrameChg chg="add mod">
          <ac:chgData name="Korbal, Tara D." userId="c292e26d-19df-459a-97a9-fc9c1399fb92" providerId="ADAL" clId="{CE8827C3-A690-4AFD-B8A2-8FC3628B687B}" dt="2022-09-30T19:18:47.041" v="768" actId="207"/>
          <ac:graphicFrameMkLst>
            <pc:docMk/>
            <pc:sldMk cId="0" sldId="256"/>
            <ac:graphicFrameMk id="20" creationId="{A805F214-C31E-49E6-886A-CE5145135FB8}"/>
          </ac:graphicFrameMkLst>
        </pc:graphicFrameChg>
        <pc:graphicFrameChg chg="add mod">
          <ac:chgData name="Korbal, Tara D." userId="c292e26d-19df-459a-97a9-fc9c1399fb92" providerId="ADAL" clId="{CE8827C3-A690-4AFD-B8A2-8FC3628B687B}" dt="2022-09-21T17:46:21.315" v="755" actId="14100"/>
          <ac:graphicFrameMkLst>
            <pc:docMk/>
            <pc:sldMk cId="0" sldId="256"/>
            <ac:graphicFrameMk id="21" creationId="{2006A1D5-5CFE-4329-92B9-9BE18BEA8BAF}"/>
          </ac:graphicFrameMkLst>
        </pc:graphicFrameChg>
        <pc:picChg chg="mod">
          <ac:chgData name="Korbal, Tara D." userId="c292e26d-19df-459a-97a9-fc9c1399fb92" providerId="ADAL" clId="{CE8827C3-A690-4AFD-B8A2-8FC3628B687B}" dt="2022-09-20T23:45:58.870" v="187" actId="1076"/>
          <ac:picMkLst>
            <pc:docMk/>
            <pc:sldMk cId="0" sldId="256"/>
            <ac:picMk id="4" creationId="{00000000-0000-0000-0000-000000000000}"/>
          </ac:picMkLst>
        </pc:picChg>
        <pc:picChg chg="mod">
          <ac:chgData name="Korbal, Tara D." userId="c292e26d-19df-459a-97a9-fc9c1399fb92" providerId="ADAL" clId="{CE8827C3-A690-4AFD-B8A2-8FC3628B687B}" dt="2022-09-20T23:46:55.704" v="194" actId="1076"/>
          <ac:picMkLst>
            <pc:docMk/>
            <pc:sldMk cId="0" sldId="256"/>
            <ac:picMk id="26" creationId="{975DEA4E-58F2-AA4A-BEAB-C3CAEA56B41A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lsuhsc-my.sharepoint.com/personal/tmakar_lsuhsc_edu/Documents/Attachments/FGF2_Result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https://lsuhsc-my.sharepoint.com/personal/tmakar_lsuhsc_edu/Documents/Attachments/FGF2_Result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https://lsuhsc-my.sharepoint.com/personal/tmakar_lsuhsc_edu/Documents/Attachments/FGF2_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1.37994460228693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2E4-40A6-84D8-DAAF1EDB07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'Sheet2 (normalized graphs)'!$A$38:$A$42</c:f>
              <c:strCache>
                <c:ptCount val="5"/>
                <c:pt idx="0">
                  <c:v>Day 1</c:v>
                </c:pt>
                <c:pt idx="1">
                  <c:v>Day 2</c:v>
                </c:pt>
                <c:pt idx="2">
                  <c:v>Day 3 </c:v>
                </c:pt>
                <c:pt idx="3">
                  <c:v>Day 5</c:v>
                </c:pt>
                <c:pt idx="4">
                  <c:v>Day 7</c:v>
                </c:pt>
              </c:strCache>
            </c:strRef>
          </c:cat>
          <c:val>
            <c:numRef>
              <c:f>'Sheet2 (normalized graphs)'!$F$2:$F$6</c:f>
              <c:numCache>
                <c:formatCode>0.00</c:formatCode>
                <c:ptCount val="5"/>
                <c:pt idx="0">
                  <c:v>1347.0855412566236</c:v>
                </c:pt>
                <c:pt idx="1">
                  <c:v>414.45874337623013</c:v>
                </c:pt>
                <c:pt idx="2">
                  <c:v>233.04314912944739</c:v>
                </c:pt>
                <c:pt idx="3">
                  <c:v>133.53520060560183</c:v>
                </c:pt>
                <c:pt idx="4">
                  <c:v>206.47236941710824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E4-40A6-84D8-DAAF1EDB074C}"/>
            </c:ext>
          </c:extLst>
        </c:ser>
        <c:ser>
          <c:idx val="1"/>
          <c:order val="1"/>
          <c:tx>
            <c:v>M1 C</c:v>
          </c:tx>
          <c:spPr>
            <a:solidFill>
              <a:srgbClr val="8064A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5809744253299004E-2"/>
                  <c:y val="4.52472234407916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2E4-40A6-84D8-DAAF1EDB074C}"/>
                </c:ext>
              </c:extLst>
            </c:dLbl>
            <c:dLbl>
              <c:idx val="2"/>
              <c:layout>
                <c:manualLayout>
                  <c:x val="1.1789204359689845E-2"/>
                  <c:y val="1.02626118491777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2E4-40A6-84D8-DAAF1EDB074C}"/>
                </c:ext>
              </c:extLst>
            </c:dLbl>
            <c:dLbl>
              <c:idx val="4"/>
              <c:layout>
                <c:manualLayout>
                  <c:x val="1.1789204359689845E-2"/>
                  <c:y val="1.79004136861452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2E4-40A6-84D8-DAAF1EDB07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'Sheet2 (normalized graphs)'!$A$38:$A$42</c:f>
              <c:strCache>
                <c:ptCount val="5"/>
                <c:pt idx="0">
                  <c:v>Day 1</c:v>
                </c:pt>
                <c:pt idx="1">
                  <c:v>Day 2</c:v>
                </c:pt>
                <c:pt idx="2">
                  <c:v>Day 3 </c:v>
                </c:pt>
                <c:pt idx="3">
                  <c:v>Day 5</c:v>
                </c:pt>
                <c:pt idx="4">
                  <c:v>Day 7</c:v>
                </c:pt>
              </c:strCache>
            </c:strRef>
          </c:cat>
          <c:val>
            <c:numRef>
              <c:f>'Sheet2 (normalized graphs)'!$F$8:$F$12</c:f>
              <c:numCache>
                <c:formatCode>0.00</c:formatCode>
                <c:ptCount val="5"/>
                <c:pt idx="0">
                  <c:v>1103.3519553072626</c:v>
                </c:pt>
                <c:pt idx="1">
                  <c:v>373.06464485235432</c:v>
                </c:pt>
                <c:pt idx="2">
                  <c:v>198.32402234636874</c:v>
                </c:pt>
                <c:pt idx="3">
                  <c:v>202.31444533120512</c:v>
                </c:pt>
                <c:pt idx="4">
                  <c:v>163.16839584996009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2E4-40A6-84D8-DAAF1EDB07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6889088"/>
        <c:axId val="636889744"/>
      </c:barChart>
      <c:catAx>
        <c:axId val="636889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6889744"/>
        <c:crosses val="autoZero"/>
        <c:auto val="1"/>
        <c:lblAlgn val="ctr"/>
        <c:lblOffset val="100"/>
        <c:noMultiLvlLbl val="0"/>
      </c:catAx>
      <c:valAx>
        <c:axId val="63688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6889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M2 I</c:v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2.207911363659083E-2"/>
                  <c:y val="4.6296296296295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9B0-4E78-B20F-A0BED1016198}"/>
                </c:ext>
              </c:extLst>
            </c:dLbl>
            <c:dLbl>
              <c:idx val="2"/>
              <c:layout>
                <c:manualLayout>
                  <c:x val="-1.6559335227443121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9B0-4E78-B20F-A0BED1016198}"/>
                </c:ext>
              </c:extLst>
            </c:dLbl>
            <c:dLbl>
              <c:idx val="3"/>
              <c:layout>
                <c:manualLayout>
                  <c:x val="0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9B0-4E78-B20F-A0BED1016198}"/>
                </c:ext>
              </c:extLst>
            </c:dLbl>
            <c:dLbl>
              <c:idx val="4"/>
              <c:layout>
                <c:manualLayout>
                  <c:x val="-1.6559335227443121E-2"/>
                  <c:y val="1.85185185185184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9B0-4E78-B20F-A0BED10161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'Sheet2 (normalized graphs)'!$A$38:$A$42</c:f>
              <c:strCache>
                <c:ptCount val="5"/>
                <c:pt idx="0">
                  <c:v>Day 1</c:v>
                </c:pt>
                <c:pt idx="1">
                  <c:v>Day 2</c:v>
                </c:pt>
                <c:pt idx="2">
                  <c:v>Day 3 </c:v>
                </c:pt>
                <c:pt idx="3">
                  <c:v>Day 5</c:v>
                </c:pt>
                <c:pt idx="4">
                  <c:v>Day 7</c:v>
                </c:pt>
              </c:strCache>
            </c:strRef>
          </c:cat>
          <c:val>
            <c:numRef>
              <c:f>'Sheet2 (normalized graphs)'!$F$14:$F$18</c:f>
              <c:numCache>
                <c:formatCode>0.00</c:formatCode>
                <c:ptCount val="5"/>
                <c:pt idx="0">
                  <c:v>1157.0422535211269</c:v>
                </c:pt>
                <c:pt idx="1">
                  <c:v>436.61971830985919</c:v>
                </c:pt>
                <c:pt idx="2">
                  <c:v>326.30281690140851</c:v>
                </c:pt>
                <c:pt idx="3">
                  <c:v>173.87323943661974</c:v>
                </c:pt>
                <c:pt idx="4">
                  <c:v>124.36619718309861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9B0-4E78-B20F-A0BED1016198}"/>
            </c:ext>
          </c:extLst>
        </c:ser>
        <c:ser>
          <c:idx val="1"/>
          <c:order val="1"/>
          <c:tx>
            <c:v>M2 C</c:v>
          </c:tx>
          <c:spPr>
            <a:solidFill>
              <a:srgbClr val="8064A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7598892045738486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9B0-4E78-B20F-A0BED1016198}"/>
                </c:ext>
              </c:extLst>
            </c:dLbl>
            <c:dLbl>
              <c:idx val="2"/>
              <c:layout>
                <c:manualLayout>
                  <c:x val="1.9319224432016974E-2"/>
                  <c:y val="1.85185185185184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9B0-4E78-B20F-A0BED1016198}"/>
                </c:ext>
              </c:extLst>
            </c:dLbl>
            <c:dLbl>
              <c:idx val="3"/>
              <c:layout>
                <c:manualLayout>
                  <c:x val="2.7598892045738534E-2"/>
                  <c:y val="9.25925925925934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9B0-4E78-B20F-A0BED1016198}"/>
                </c:ext>
              </c:extLst>
            </c:dLbl>
            <c:dLbl>
              <c:idx val="4"/>
              <c:layout>
                <c:manualLayout>
                  <c:x val="2.4839002841164682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9B0-4E78-B20F-A0BED10161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'Sheet2 (normalized graphs)'!$A$38:$A$42</c:f>
              <c:strCache>
                <c:ptCount val="5"/>
                <c:pt idx="0">
                  <c:v>Day 1</c:v>
                </c:pt>
                <c:pt idx="1">
                  <c:v>Day 2</c:v>
                </c:pt>
                <c:pt idx="2">
                  <c:v>Day 3 </c:v>
                </c:pt>
                <c:pt idx="3">
                  <c:v>Day 5</c:v>
                </c:pt>
                <c:pt idx="4">
                  <c:v>Day 7</c:v>
                </c:pt>
              </c:strCache>
            </c:strRef>
          </c:cat>
          <c:val>
            <c:numRef>
              <c:f>'Sheet2 (normalized graphs)'!$F$20:$F$24</c:f>
              <c:numCache>
                <c:formatCode>0.00</c:formatCode>
                <c:ptCount val="5"/>
                <c:pt idx="0">
                  <c:v>809.74999999999989</c:v>
                </c:pt>
                <c:pt idx="1">
                  <c:v>466.74999999999994</c:v>
                </c:pt>
                <c:pt idx="2">
                  <c:v>313.5</c:v>
                </c:pt>
                <c:pt idx="3">
                  <c:v>199.57499999999999</c:v>
                </c:pt>
                <c:pt idx="4">
                  <c:v>129.69999999999999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9B0-4E78-B20F-A0BED10161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668335480"/>
        <c:axId val="668336464"/>
      </c:barChart>
      <c:catAx>
        <c:axId val="668335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8336464"/>
        <c:crosses val="autoZero"/>
        <c:auto val="1"/>
        <c:lblAlgn val="ctr"/>
        <c:lblOffset val="100"/>
        <c:noMultiLvlLbl val="0"/>
      </c:catAx>
      <c:valAx>
        <c:axId val="668336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8335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M3 I</c:v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3799446022869267E-2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120-44D0-9DCE-EF40D54D5D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'Sheet2 (normalized graphs)'!$A$38:$A$42</c:f>
              <c:strCache>
                <c:ptCount val="5"/>
                <c:pt idx="0">
                  <c:v>Day 1</c:v>
                </c:pt>
                <c:pt idx="1">
                  <c:v>Day 2</c:v>
                </c:pt>
                <c:pt idx="2">
                  <c:v>Day 3 </c:v>
                </c:pt>
                <c:pt idx="3">
                  <c:v>Day 5</c:v>
                </c:pt>
                <c:pt idx="4">
                  <c:v>Day 7</c:v>
                </c:pt>
              </c:strCache>
            </c:strRef>
          </c:cat>
          <c:val>
            <c:numRef>
              <c:f>'Sheet2 (normalized graphs)'!$F$26:$F$30</c:f>
              <c:numCache>
                <c:formatCode>0.00</c:formatCode>
                <c:ptCount val="5"/>
                <c:pt idx="0">
                  <c:v>1645.9603658536582</c:v>
                </c:pt>
                <c:pt idx="1">
                  <c:v>283.42225609756099</c:v>
                </c:pt>
                <c:pt idx="2">
                  <c:v>392.91158536585363</c:v>
                </c:pt>
                <c:pt idx="3">
                  <c:v>87.080792682926827</c:v>
                </c:pt>
                <c:pt idx="4">
                  <c:v>162.15701219512192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20-44D0-9DCE-EF40D54D5D97}"/>
            </c:ext>
          </c:extLst>
        </c:ser>
        <c:ser>
          <c:idx val="1"/>
          <c:order val="1"/>
          <c:tx>
            <c:v>M3 C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1039556818295415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120-44D0-9DCE-EF40D54D5D97}"/>
                </c:ext>
              </c:extLst>
            </c:dLbl>
            <c:dLbl>
              <c:idx val="4"/>
              <c:layout>
                <c:manualLayout>
                  <c:x val="2.2079113636590725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20-44D0-9DCE-EF40D54D5D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'Sheet2 (normalized graphs)'!$A$38:$A$42</c:f>
              <c:strCache>
                <c:ptCount val="5"/>
                <c:pt idx="0">
                  <c:v>Day 1</c:v>
                </c:pt>
                <c:pt idx="1">
                  <c:v>Day 2</c:v>
                </c:pt>
                <c:pt idx="2">
                  <c:v>Day 3 </c:v>
                </c:pt>
                <c:pt idx="3">
                  <c:v>Day 5</c:v>
                </c:pt>
                <c:pt idx="4">
                  <c:v>Day 7</c:v>
                </c:pt>
              </c:strCache>
            </c:strRef>
          </c:cat>
          <c:val>
            <c:numRef>
              <c:f>'Sheet2 (normalized graphs)'!$F$32:$F$36</c:f>
              <c:numCache>
                <c:formatCode>0.00</c:formatCode>
                <c:ptCount val="5"/>
                <c:pt idx="0">
                  <c:v>1235.6965174129352</c:v>
                </c:pt>
                <c:pt idx="1">
                  <c:v>315.92039800995025</c:v>
                </c:pt>
                <c:pt idx="2">
                  <c:v>311.25621890547262</c:v>
                </c:pt>
                <c:pt idx="3">
                  <c:v>184.42164179104478</c:v>
                </c:pt>
                <c:pt idx="4">
                  <c:v>148.44527363184079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120-44D0-9DCE-EF40D54D5D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626616752"/>
        <c:axId val="626618392"/>
      </c:barChart>
      <c:catAx>
        <c:axId val="626616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6618392"/>
        <c:crosses val="autoZero"/>
        <c:auto val="1"/>
        <c:lblAlgn val="ctr"/>
        <c:lblOffset val="100"/>
        <c:noMultiLvlLbl val="0"/>
      </c:catAx>
      <c:valAx>
        <c:axId val="626618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6616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048124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t" anchorCtr="0" compatLnSpc="1">
            <a:prstTxWarp prst="textNoShape">
              <a:avLst/>
            </a:prstTxWarp>
          </a:bodyPr>
          <a:lstStyle>
            <a:lvl1pPr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03826" y="1"/>
            <a:ext cx="4048124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t" anchorCtr="0" compatLnSpc="1">
            <a:prstTxWarp prst="textNoShape">
              <a:avLst/>
            </a:prstTxWarp>
          </a:bodyPr>
          <a:lstStyle>
            <a:lvl1pPr algn="r"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88113"/>
            <a:ext cx="404812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b" anchorCtr="0" compatLnSpc="1">
            <a:prstTxWarp prst="textNoShape">
              <a:avLst/>
            </a:prstTxWarp>
          </a:bodyPr>
          <a:lstStyle>
            <a:lvl1pPr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03826" y="6488113"/>
            <a:ext cx="404812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b" anchorCtr="0" compatLnSpc="1">
            <a:prstTxWarp prst="textNoShape">
              <a:avLst/>
            </a:prstTxWarp>
          </a:bodyPr>
          <a:lstStyle>
            <a:lvl1pPr algn="r"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fld id="{9F62BFA9-7E6E-452A-B958-901C28B22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46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698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29631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2pPr>
    <a:lvl3pPr marL="859262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28889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71852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148154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77785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07416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37047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319463" y="492125"/>
            <a:ext cx="2614612" cy="26146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2539" y="3270250"/>
            <a:ext cx="6746875" cy="3054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563" tIns="43782" rIns="87563" bIns="43782"/>
          <a:lstStyle/>
          <a:p>
            <a:pPr eaLnBrk="1" hangingPunct="1"/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11931022"/>
            <a:ext cx="32644080" cy="82315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720" y="21762720"/>
            <a:ext cx="26883360" cy="9814560"/>
          </a:xfrm>
        </p:spPr>
        <p:txBody>
          <a:bodyPr/>
          <a:lstStyle>
            <a:lvl1pPr marL="0" indent="0" algn="ctr">
              <a:buNone/>
              <a:defRPr/>
            </a:lvl1pPr>
            <a:lvl2pPr marL="410072" indent="0" algn="ctr">
              <a:buNone/>
              <a:defRPr/>
            </a:lvl2pPr>
            <a:lvl3pPr marL="820146" indent="0" algn="ctr">
              <a:buNone/>
              <a:defRPr/>
            </a:lvl3pPr>
            <a:lvl4pPr marL="1230219" indent="0" algn="ctr">
              <a:buNone/>
              <a:defRPr/>
            </a:lvl4pPr>
            <a:lvl5pPr marL="1640289" indent="0" algn="ctr">
              <a:buNone/>
              <a:defRPr/>
            </a:lvl5pPr>
            <a:lvl6pPr marL="2050362" indent="0" algn="ctr">
              <a:buNone/>
              <a:defRPr/>
            </a:lvl6pPr>
            <a:lvl7pPr marL="2460436" indent="0" algn="ctr">
              <a:buNone/>
              <a:defRPr/>
            </a:lvl7pPr>
            <a:lvl8pPr marL="2870508" indent="0" algn="ctr">
              <a:buNone/>
              <a:defRPr/>
            </a:lvl8pPr>
            <a:lvl9pPr marL="328058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59423-5283-4F0E-9D1A-FB757D96F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6B1E5-5A56-4514-9CBF-24373CD77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934403" y="45724"/>
            <a:ext cx="8730788" cy="340918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9615" y="45724"/>
            <a:ext cx="26078412" cy="340918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95D89-FBFC-483A-859D-2A1CFC51F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3579" y="45727"/>
            <a:ext cx="29637644" cy="396620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39616" y="6311266"/>
            <a:ext cx="17404599" cy="278263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9260590" y="6311266"/>
            <a:ext cx="17404600" cy="138207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9260590" y="20314924"/>
            <a:ext cx="17404600" cy="138226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8834E-12F4-40ED-AA13-50A65C03A8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47E40-44F4-4FE2-8ED5-F2A691B4F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4319" y="24679275"/>
            <a:ext cx="32644080" cy="7627620"/>
          </a:xfrm>
        </p:spPr>
        <p:txBody>
          <a:bodyPr anchor="t"/>
          <a:lstStyle>
            <a:lvl1pPr algn="l">
              <a:defRPr sz="362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4319" y="16278228"/>
            <a:ext cx="32644080" cy="8401050"/>
          </a:xfrm>
        </p:spPr>
        <p:txBody>
          <a:bodyPr anchor="b"/>
          <a:lstStyle>
            <a:lvl1pPr marL="0" indent="0">
              <a:buNone/>
              <a:defRPr sz="1814"/>
            </a:lvl1pPr>
            <a:lvl2pPr marL="410072" indent="0">
              <a:buNone/>
              <a:defRPr sz="1623"/>
            </a:lvl2pPr>
            <a:lvl3pPr marL="820146" indent="0">
              <a:buNone/>
              <a:defRPr sz="1432"/>
            </a:lvl3pPr>
            <a:lvl4pPr marL="1230219" indent="0">
              <a:buNone/>
              <a:defRPr sz="1241"/>
            </a:lvl4pPr>
            <a:lvl5pPr marL="1640289" indent="0">
              <a:buNone/>
              <a:defRPr sz="1241"/>
            </a:lvl5pPr>
            <a:lvl6pPr marL="2050362" indent="0">
              <a:buNone/>
              <a:defRPr sz="1241"/>
            </a:lvl6pPr>
            <a:lvl7pPr marL="2460436" indent="0">
              <a:buNone/>
              <a:defRPr sz="1241"/>
            </a:lvl7pPr>
            <a:lvl8pPr marL="2870508" indent="0">
              <a:buNone/>
              <a:defRPr sz="1241"/>
            </a:lvl8pPr>
            <a:lvl9pPr marL="3280580" indent="0">
              <a:buNone/>
              <a:defRPr sz="124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4253A-CD2E-4AFA-8765-6A0A4BECA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9616" y="6311266"/>
            <a:ext cx="17404599" cy="27826334"/>
          </a:xfrm>
        </p:spPr>
        <p:txBody>
          <a:bodyPr/>
          <a:lstStyle>
            <a:lvl1pPr>
              <a:defRPr sz="2482"/>
            </a:lvl1pPr>
            <a:lvl2pPr>
              <a:defRPr sz="2195"/>
            </a:lvl2pPr>
            <a:lvl3pPr>
              <a:defRPr sz="1814"/>
            </a:lvl3pPr>
            <a:lvl4pPr>
              <a:defRPr sz="1623"/>
            </a:lvl4pPr>
            <a:lvl5pPr>
              <a:defRPr sz="1623"/>
            </a:lvl5pPr>
            <a:lvl6pPr>
              <a:defRPr sz="1623"/>
            </a:lvl6pPr>
            <a:lvl7pPr>
              <a:defRPr sz="1623"/>
            </a:lvl7pPr>
            <a:lvl8pPr>
              <a:defRPr sz="1623"/>
            </a:lvl8pPr>
            <a:lvl9pPr>
              <a:defRPr sz="162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60590" y="6311266"/>
            <a:ext cx="17404600" cy="27826334"/>
          </a:xfrm>
        </p:spPr>
        <p:txBody>
          <a:bodyPr/>
          <a:lstStyle>
            <a:lvl1pPr>
              <a:defRPr sz="2482"/>
            </a:lvl1pPr>
            <a:lvl2pPr>
              <a:defRPr sz="2195"/>
            </a:lvl2pPr>
            <a:lvl3pPr>
              <a:defRPr sz="1814"/>
            </a:lvl3pPr>
            <a:lvl4pPr>
              <a:defRPr sz="1623"/>
            </a:lvl4pPr>
            <a:lvl5pPr>
              <a:defRPr sz="1623"/>
            </a:lvl5pPr>
            <a:lvl6pPr>
              <a:defRPr sz="1623"/>
            </a:lvl6pPr>
            <a:lvl7pPr>
              <a:defRPr sz="1623"/>
            </a:lvl7pPr>
            <a:lvl8pPr>
              <a:defRPr sz="1623"/>
            </a:lvl8pPr>
            <a:lvl9pPr>
              <a:defRPr sz="162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51974-479F-4542-83E9-4CCCEE2EE3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1537336"/>
            <a:ext cx="34564320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8597269"/>
            <a:ext cx="16969394" cy="3581401"/>
          </a:xfrm>
        </p:spPr>
        <p:txBody>
          <a:bodyPr anchor="b"/>
          <a:lstStyle>
            <a:lvl1pPr marL="0" indent="0">
              <a:buNone/>
              <a:defRPr sz="2195" b="1"/>
            </a:lvl1pPr>
            <a:lvl2pPr marL="410072" indent="0">
              <a:buNone/>
              <a:defRPr sz="1814" b="1"/>
            </a:lvl2pPr>
            <a:lvl3pPr marL="820146" indent="0">
              <a:buNone/>
              <a:defRPr sz="1623" b="1"/>
            </a:lvl3pPr>
            <a:lvl4pPr marL="1230219" indent="0">
              <a:buNone/>
              <a:defRPr sz="1432" b="1"/>
            </a:lvl4pPr>
            <a:lvl5pPr marL="1640289" indent="0">
              <a:buNone/>
              <a:defRPr sz="1432" b="1"/>
            </a:lvl5pPr>
            <a:lvl6pPr marL="2050362" indent="0">
              <a:buNone/>
              <a:defRPr sz="1432" b="1"/>
            </a:lvl6pPr>
            <a:lvl7pPr marL="2460436" indent="0">
              <a:buNone/>
              <a:defRPr sz="1432" b="1"/>
            </a:lvl7pPr>
            <a:lvl8pPr marL="2870508" indent="0">
              <a:buNone/>
              <a:defRPr sz="1432" b="1"/>
            </a:lvl8pPr>
            <a:lvl9pPr marL="3280580" indent="0">
              <a:buNone/>
              <a:defRPr sz="143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12178670"/>
            <a:ext cx="16969394" cy="22128479"/>
          </a:xfrm>
        </p:spPr>
        <p:txBody>
          <a:bodyPr/>
          <a:lstStyle>
            <a:lvl1pPr>
              <a:defRPr sz="2195"/>
            </a:lvl1pPr>
            <a:lvl2pPr>
              <a:defRPr sz="1814"/>
            </a:lvl2pPr>
            <a:lvl3pPr>
              <a:defRPr sz="1623"/>
            </a:lvl3pPr>
            <a:lvl4pPr>
              <a:defRPr sz="1432"/>
            </a:lvl4pPr>
            <a:lvl5pPr>
              <a:defRPr sz="1432"/>
            </a:lvl5pPr>
            <a:lvl6pPr>
              <a:defRPr sz="1432"/>
            </a:lvl6pPr>
            <a:lvl7pPr>
              <a:defRPr sz="1432"/>
            </a:lvl7pPr>
            <a:lvl8pPr>
              <a:defRPr sz="1432"/>
            </a:lvl8pPr>
            <a:lvl9pPr>
              <a:defRPr sz="14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108" y="8597269"/>
            <a:ext cx="16975455" cy="3581401"/>
          </a:xfrm>
        </p:spPr>
        <p:txBody>
          <a:bodyPr anchor="b"/>
          <a:lstStyle>
            <a:lvl1pPr marL="0" indent="0">
              <a:buNone/>
              <a:defRPr sz="2195" b="1"/>
            </a:lvl1pPr>
            <a:lvl2pPr marL="410072" indent="0">
              <a:buNone/>
              <a:defRPr sz="1814" b="1"/>
            </a:lvl2pPr>
            <a:lvl3pPr marL="820146" indent="0">
              <a:buNone/>
              <a:defRPr sz="1623" b="1"/>
            </a:lvl3pPr>
            <a:lvl4pPr marL="1230219" indent="0">
              <a:buNone/>
              <a:defRPr sz="1432" b="1"/>
            </a:lvl4pPr>
            <a:lvl5pPr marL="1640289" indent="0">
              <a:buNone/>
              <a:defRPr sz="1432" b="1"/>
            </a:lvl5pPr>
            <a:lvl6pPr marL="2050362" indent="0">
              <a:buNone/>
              <a:defRPr sz="1432" b="1"/>
            </a:lvl6pPr>
            <a:lvl7pPr marL="2460436" indent="0">
              <a:buNone/>
              <a:defRPr sz="1432" b="1"/>
            </a:lvl7pPr>
            <a:lvl8pPr marL="2870508" indent="0">
              <a:buNone/>
              <a:defRPr sz="1432" b="1"/>
            </a:lvl8pPr>
            <a:lvl9pPr marL="3280580" indent="0">
              <a:buNone/>
              <a:defRPr sz="143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108" y="12178670"/>
            <a:ext cx="16975455" cy="22128479"/>
          </a:xfrm>
        </p:spPr>
        <p:txBody>
          <a:bodyPr/>
          <a:lstStyle>
            <a:lvl1pPr>
              <a:defRPr sz="2195"/>
            </a:lvl1pPr>
            <a:lvl2pPr>
              <a:defRPr sz="1814"/>
            </a:lvl2pPr>
            <a:lvl3pPr>
              <a:defRPr sz="1623"/>
            </a:lvl3pPr>
            <a:lvl4pPr>
              <a:defRPr sz="1432"/>
            </a:lvl4pPr>
            <a:lvl5pPr>
              <a:defRPr sz="1432"/>
            </a:lvl5pPr>
            <a:lvl6pPr>
              <a:defRPr sz="1432"/>
            </a:lvl6pPr>
            <a:lvl7pPr>
              <a:defRPr sz="1432"/>
            </a:lvl7pPr>
            <a:lvl8pPr>
              <a:defRPr sz="1432"/>
            </a:lvl8pPr>
            <a:lvl9pPr>
              <a:defRPr sz="14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E3D9E-1D0A-499E-BB03-0FEB14A2F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BA4DA-8366-4B07-806A-F313CE261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70220-332A-4D55-A164-591430683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4" y="1529715"/>
            <a:ext cx="12635519" cy="6507480"/>
          </a:xfrm>
        </p:spPr>
        <p:txBody>
          <a:bodyPr anchor="b"/>
          <a:lstStyle>
            <a:lvl1pPr algn="l">
              <a:defRPr sz="181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210" y="1529718"/>
            <a:ext cx="21469350" cy="32777430"/>
          </a:xfrm>
        </p:spPr>
        <p:txBody>
          <a:bodyPr/>
          <a:lstStyle>
            <a:lvl1pPr>
              <a:defRPr sz="2864"/>
            </a:lvl1pPr>
            <a:lvl2pPr>
              <a:defRPr sz="2482"/>
            </a:lvl2pPr>
            <a:lvl3pPr>
              <a:defRPr sz="2195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4" y="8037198"/>
            <a:ext cx="12635519" cy="26269950"/>
          </a:xfrm>
        </p:spPr>
        <p:txBody>
          <a:bodyPr/>
          <a:lstStyle>
            <a:lvl1pPr marL="0" indent="0">
              <a:buNone/>
              <a:defRPr sz="1241"/>
            </a:lvl1pPr>
            <a:lvl2pPr marL="410072" indent="0">
              <a:buNone/>
              <a:defRPr sz="1050"/>
            </a:lvl2pPr>
            <a:lvl3pPr marL="820146" indent="0">
              <a:buNone/>
              <a:defRPr sz="859"/>
            </a:lvl3pPr>
            <a:lvl4pPr marL="1230219" indent="0">
              <a:buNone/>
              <a:defRPr sz="764"/>
            </a:lvl4pPr>
            <a:lvl5pPr marL="1640289" indent="0">
              <a:buNone/>
              <a:defRPr sz="764"/>
            </a:lvl5pPr>
            <a:lvl6pPr marL="2050362" indent="0">
              <a:buNone/>
              <a:defRPr sz="764"/>
            </a:lvl6pPr>
            <a:lvl7pPr marL="2460436" indent="0">
              <a:buNone/>
              <a:defRPr sz="764"/>
            </a:lvl7pPr>
            <a:lvl8pPr marL="2870508" indent="0">
              <a:buNone/>
              <a:defRPr sz="764"/>
            </a:lvl8pPr>
            <a:lvl9pPr marL="3280580" indent="0">
              <a:buNone/>
              <a:defRPr sz="76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8787F-99FA-41E8-93BB-4D027D512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8214" y="26883361"/>
            <a:ext cx="23042880" cy="3173730"/>
          </a:xfrm>
        </p:spPr>
        <p:txBody>
          <a:bodyPr anchor="b"/>
          <a:lstStyle>
            <a:lvl1pPr algn="l">
              <a:defRPr sz="181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8214" y="3430906"/>
            <a:ext cx="23042880" cy="23042880"/>
          </a:xfrm>
        </p:spPr>
        <p:txBody>
          <a:bodyPr/>
          <a:lstStyle>
            <a:lvl1pPr marL="0" indent="0">
              <a:buNone/>
              <a:defRPr sz="2864"/>
            </a:lvl1pPr>
            <a:lvl2pPr marL="410072" indent="0">
              <a:buNone/>
              <a:defRPr sz="2482"/>
            </a:lvl2pPr>
            <a:lvl3pPr marL="820146" indent="0">
              <a:buNone/>
              <a:defRPr sz="2195"/>
            </a:lvl3pPr>
            <a:lvl4pPr marL="1230219" indent="0">
              <a:buNone/>
              <a:defRPr sz="1814"/>
            </a:lvl4pPr>
            <a:lvl5pPr marL="1640289" indent="0">
              <a:buNone/>
              <a:defRPr sz="1814"/>
            </a:lvl5pPr>
            <a:lvl6pPr marL="2050362" indent="0">
              <a:buNone/>
              <a:defRPr sz="1814"/>
            </a:lvl6pPr>
            <a:lvl7pPr marL="2460436" indent="0">
              <a:buNone/>
              <a:defRPr sz="1814"/>
            </a:lvl7pPr>
            <a:lvl8pPr marL="2870508" indent="0">
              <a:buNone/>
              <a:defRPr sz="1814"/>
            </a:lvl8pPr>
            <a:lvl9pPr marL="3280580" indent="0">
              <a:buNone/>
              <a:defRPr sz="1814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8214" y="30057091"/>
            <a:ext cx="23042880" cy="4507230"/>
          </a:xfrm>
        </p:spPr>
        <p:txBody>
          <a:bodyPr/>
          <a:lstStyle>
            <a:lvl1pPr marL="0" indent="0">
              <a:buNone/>
              <a:defRPr sz="1241"/>
            </a:lvl1pPr>
            <a:lvl2pPr marL="410072" indent="0">
              <a:buNone/>
              <a:defRPr sz="1050"/>
            </a:lvl2pPr>
            <a:lvl3pPr marL="820146" indent="0">
              <a:buNone/>
              <a:defRPr sz="859"/>
            </a:lvl3pPr>
            <a:lvl4pPr marL="1230219" indent="0">
              <a:buNone/>
              <a:defRPr sz="764"/>
            </a:lvl4pPr>
            <a:lvl5pPr marL="1640289" indent="0">
              <a:buNone/>
              <a:defRPr sz="764"/>
            </a:lvl5pPr>
            <a:lvl6pPr marL="2050362" indent="0">
              <a:buNone/>
              <a:defRPr sz="764"/>
            </a:lvl6pPr>
            <a:lvl7pPr marL="2460436" indent="0">
              <a:buNone/>
              <a:defRPr sz="764"/>
            </a:lvl7pPr>
            <a:lvl8pPr marL="2870508" indent="0">
              <a:buNone/>
              <a:defRPr sz="764"/>
            </a:lvl8pPr>
            <a:lvl9pPr marL="3280580" indent="0">
              <a:buNone/>
              <a:defRPr sz="76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0A3B2-596D-4437-83F5-1685CD9214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83579" y="45727"/>
            <a:ext cx="29637644" cy="3966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9752" tIns="199875" rIns="399752" bIns="1998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39612" y="6311266"/>
            <a:ext cx="34925577" cy="27826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81572" y="34991040"/>
            <a:ext cx="8001000" cy="256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99752" tIns="199875" rIns="399752" bIns="199875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5727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120428" y="34991040"/>
            <a:ext cx="12163945" cy="256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99752" tIns="199875" rIns="399752" bIns="199875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5727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522228" y="34991040"/>
            <a:ext cx="8001000" cy="256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99752" tIns="199875" rIns="399752" bIns="199875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5727">
                <a:latin typeface="Times New Roman" charset="0"/>
              </a:defRPr>
            </a:lvl1pPr>
          </a:lstStyle>
          <a:p>
            <a:pPr>
              <a:defRPr/>
            </a:pPr>
            <a:fld id="{3DA2D13A-81BF-4FD9-B034-831A40ECC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6691946" rtl="0" eaLnBrk="0" fontAlgn="base" hangingPunct="0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+mj-lt"/>
          <a:ea typeface="+mj-ea"/>
          <a:cs typeface="+mj-cs"/>
        </a:defRPr>
      </a:lvl1pPr>
      <a:lvl2pPr algn="ctr" defTabSz="16691946" rtl="0" eaLnBrk="0" fontAlgn="base" hangingPunct="0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Arial" charset="0"/>
        </a:defRPr>
      </a:lvl2pPr>
      <a:lvl3pPr algn="ctr" defTabSz="16691946" rtl="0" eaLnBrk="0" fontAlgn="base" hangingPunct="0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Arial" charset="0"/>
        </a:defRPr>
      </a:lvl3pPr>
      <a:lvl4pPr algn="ctr" defTabSz="16691946" rtl="0" eaLnBrk="0" fontAlgn="base" hangingPunct="0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Arial" charset="0"/>
        </a:defRPr>
      </a:lvl4pPr>
      <a:lvl5pPr algn="ctr" defTabSz="16691946" rtl="0" eaLnBrk="0" fontAlgn="base" hangingPunct="0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Arial" charset="0"/>
        </a:defRPr>
      </a:lvl5pPr>
      <a:lvl6pPr marL="410072" algn="ctr" defTabSz="16691946" rtl="0" fontAlgn="base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Arial" charset="0"/>
        </a:defRPr>
      </a:lvl6pPr>
      <a:lvl7pPr marL="820146" algn="ctr" defTabSz="16691946" rtl="0" fontAlgn="base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Arial" charset="0"/>
        </a:defRPr>
      </a:lvl7pPr>
      <a:lvl8pPr marL="1230219" algn="ctr" defTabSz="16691946" rtl="0" fontAlgn="base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Arial" charset="0"/>
        </a:defRPr>
      </a:lvl8pPr>
      <a:lvl9pPr marL="1640289" algn="ctr" defTabSz="16691946" rtl="0" fontAlgn="base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Arial" charset="0"/>
        </a:defRPr>
      </a:lvl9pPr>
    </p:titleStyle>
    <p:bodyStyle>
      <a:lvl1pPr marL="1423863" indent="-1423863" algn="l" defTabSz="16691946" rtl="0" eaLnBrk="0" fontAlgn="base" hangingPunct="0">
        <a:spcBef>
          <a:spcPct val="20000"/>
        </a:spcBef>
        <a:spcAft>
          <a:spcPct val="0"/>
        </a:spcAft>
        <a:defRPr sz="2195">
          <a:solidFill>
            <a:schemeClr val="tx1"/>
          </a:solidFill>
          <a:latin typeface="+mn-lt"/>
          <a:ea typeface="+mn-ea"/>
          <a:cs typeface="+mn-cs"/>
        </a:defRPr>
      </a:lvl1pPr>
      <a:lvl2pPr marL="3079815" indent="-1183230" algn="l" defTabSz="16691946" rtl="0" eaLnBrk="0" fontAlgn="base" hangingPunct="0">
        <a:spcBef>
          <a:spcPct val="20000"/>
        </a:spcBef>
        <a:spcAft>
          <a:spcPct val="0"/>
        </a:spcAft>
        <a:defRPr sz="12218">
          <a:solidFill>
            <a:schemeClr val="tx1"/>
          </a:solidFill>
          <a:latin typeface="Times New Roman" charset="0"/>
        </a:defRPr>
      </a:lvl2pPr>
      <a:lvl3pPr marL="4741464" indent="-946870" algn="l" defTabSz="16691946" rtl="0" eaLnBrk="0" fontAlgn="base" hangingPunct="0">
        <a:spcBef>
          <a:spcPct val="20000"/>
        </a:spcBef>
        <a:spcAft>
          <a:spcPct val="0"/>
        </a:spcAft>
        <a:defRPr sz="10404">
          <a:solidFill>
            <a:schemeClr val="tx1"/>
          </a:solidFill>
          <a:latin typeface="Times New Roman" charset="0"/>
        </a:defRPr>
      </a:lvl3pPr>
      <a:lvl4pPr marL="6636626" indent="-948292" algn="l" defTabSz="16691946" rtl="0" eaLnBrk="0" fontAlgn="base" hangingPunct="0">
        <a:spcBef>
          <a:spcPct val="20000"/>
        </a:spcBef>
        <a:spcAft>
          <a:spcPct val="0"/>
        </a:spcAft>
        <a:defRPr sz="8686">
          <a:solidFill>
            <a:schemeClr val="tx1"/>
          </a:solidFill>
          <a:latin typeface="Times New Roman" charset="0"/>
        </a:defRPr>
      </a:lvl4pPr>
      <a:lvl5pPr marL="8536058" indent="-952565" algn="l" defTabSz="16691946" rtl="0" eaLnBrk="0" fontAlgn="base" hangingPunct="0">
        <a:spcBef>
          <a:spcPct val="20000"/>
        </a:spcBef>
        <a:spcAft>
          <a:spcPct val="0"/>
        </a:spcAft>
        <a:defRPr sz="8686">
          <a:solidFill>
            <a:schemeClr val="tx1"/>
          </a:solidFill>
          <a:latin typeface="Times New Roman" charset="0"/>
        </a:defRPr>
      </a:lvl5pPr>
      <a:lvl6pPr marL="8946131" indent="-952565" algn="l" defTabSz="16691946" rtl="0" fontAlgn="base">
        <a:spcBef>
          <a:spcPct val="20000"/>
        </a:spcBef>
        <a:spcAft>
          <a:spcPct val="0"/>
        </a:spcAft>
        <a:defRPr sz="8686">
          <a:solidFill>
            <a:schemeClr val="tx1"/>
          </a:solidFill>
          <a:latin typeface="Times New Roman" charset="0"/>
        </a:defRPr>
      </a:lvl6pPr>
      <a:lvl7pPr marL="9356205" indent="-952565" algn="l" defTabSz="16691946" rtl="0" fontAlgn="base">
        <a:spcBef>
          <a:spcPct val="20000"/>
        </a:spcBef>
        <a:spcAft>
          <a:spcPct val="0"/>
        </a:spcAft>
        <a:defRPr sz="8686">
          <a:solidFill>
            <a:schemeClr val="tx1"/>
          </a:solidFill>
          <a:latin typeface="Times New Roman" charset="0"/>
        </a:defRPr>
      </a:lvl7pPr>
      <a:lvl8pPr marL="9766277" indent="-952565" algn="l" defTabSz="16691946" rtl="0" fontAlgn="base">
        <a:spcBef>
          <a:spcPct val="20000"/>
        </a:spcBef>
        <a:spcAft>
          <a:spcPct val="0"/>
        </a:spcAft>
        <a:defRPr sz="8686">
          <a:solidFill>
            <a:schemeClr val="tx1"/>
          </a:solidFill>
          <a:latin typeface="Times New Roman" charset="0"/>
        </a:defRPr>
      </a:lvl8pPr>
      <a:lvl9pPr marL="10176348" indent="-952565" algn="l" defTabSz="16691946" rtl="0" fontAlgn="base">
        <a:spcBef>
          <a:spcPct val="20000"/>
        </a:spcBef>
        <a:spcAft>
          <a:spcPct val="0"/>
        </a:spcAft>
        <a:defRPr sz="8686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1pPr>
      <a:lvl2pPr marL="410072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2pPr>
      <a:lvl3pPr marL="820146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3pPr>
      <a:lvl4pPr marL="1230219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4pPr>
      <a:lvl5pPr marL="1640289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5pPr>
      <a:lvl6pPr marL="2050362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6pPr>
      <a:lvl7pPr marL="2460436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7pPr>
      <a:lvl8pPr marL="2870508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8pPr>
      <a:lvl9pPr marL="3280580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oleObject" Target="../embeddings/oleObject1.bin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jp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148"/>
          <p:cNvSpPr>
            <a:spLocks noChangeArrowheads="1"/>
          </p:cNvSpPr>
          <p:nvPr/>
        </p:nvSpPr>
        <p:spPr bwMode="auto">
          <a:xfrm>
            <a:off x="12026768" y="7027715"/>
            <a:ext cx="12761787" cy="1738756"/>
          </a:xfrm>
          <a:prstGeom prst="rect">
            <a:avLst/>
          </a:prstGeom>
          <a:solidFill>
            <a:srgbClr val="D8E0E0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pPr algn="ctr"/>
            <a:endParaRPr lang="en-US" sz="2195" dirty="0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20053" y="-209813"/>
            <a:ext cx="38404800" cy="6473536"/>
          </a:xfrm>
          <a:prstGeom prst="rect">
            <a:avLst/>
          </a:prstGeom>
          <a:solidFill>
            <a:srgbClr val="D8E0E0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endParaRPr lang="en-US" sz="2195"/>
          </a:p>
        </p:txBody>
      </p:sp>
      <p:sp>
        <p:nvSpPr>
          <p:cNvPr id="1028" name="Rectangle 4"/>
          <p:cNvSpPr>
            <a:spLocks noGrp="1" noChangeAspect="1" noChangeArrowheads="1"/>
          </p:cNvSpPr>
          <p:nvPr>
            <p:ph type="title"/>
          </p:nvPr>
        </p:nvSpPr>
        <p:spPr>
          <a:xfrm>
            <a:off x="6858000" y="802139"/>
            <a:ext cx="26822400" cy="4935262"/>
          </a:xfrm>
          <a:noFill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0499" dirty="0">
                <a:solidFill>
                  <a:schemeClr val="tx1"/>
                </a:solidFill>
              </a:rPr>
              <a:t>Measuring Muscle Tissue Trauma in Murine and In-Vivo Models</a:t>
            </a:r>
            <a:br>
              <a:rPr lang="en-US" sz="10499" dirty="0">
                <a:solidFill>
                  <a:schemeClr val="tx1"/>
                </a:solidFill>
              </a:rPr>
            </a:br>
            <a:r>
              <a:rPr lang="en-US" sz="6872" dirty="0">
                <a:solidFill>
                  <a:srgbClr val="000000"/>
                </a:solidFill>
              </a:rPr>
              <a:t>Tara Korbal, BA; Jennifer Simkin, PhD; Jessica Rivera, MD, PhD</a:t>
            </a:r>
            <a:br>
              <a:rPr lang="en-US" sz="7922" dirty="0">
                <a:solidFill>
                  <a:srgbClr val="000000"/>
                </a:solidFill>
              </a:rPr>
            </a:br>
            <a:r>
              <a:rPr lang="en-US" sz="4200" dirty="0">
                <a:solidFill>
                  <a:srgbClr val="000000"/>
                </a:solidFill>
              </a:rPr>
              <a:t>Department of Orthopaedic Surgery</a:t>
            </a:r>
            <a:endParaRPr lang="en-US" sz="4200" b="0" dirty="0">
              <a:solidFill>
                <a:srgbClr val="000000"/>
              </a:solidFill>
            </a:endParaRPr>
          </a:p>
        </p:txBody>
      </p:sp>
      <p:graphicFrame>
        <p:nvGraphicFramePr>
          <p:cNvPr id="1026" name="Object 117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7765895" y="14310796"/>
          <a:ext cx="392776" cy="538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514422" imgH="581106" progId="PBrush">
                  <p:embed/>
                </p:oleObj>
              </mc:Choice>
              <mc:Fallback>
                <p:oleObj name="Bitmap Image" r:id="rId3" imgW="514422" imgH="581106" progId="PBrush">
                  <p:embed/>
                  <p:pic>
                    <p:nvPicPr>
                      <p:cNvPr id="1026" name="Object 11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65895" y="14310796"/>
                        <a:ext cx="392776" cy="5387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1147"/>
          <p:cNvSpPr txBox="1">
            <a:spLocks noChangeArrowheads="1"/>
          </p:cNvSpPr>
          <p:nvPr/>
        </p:nvSpPr>
        <p:spPr bwMode="auto">
          <a:xfrm>
            <a:off x="362335" y="9122155"/>
            <a:ext cx="10789920" cy="1005947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82020" tIns="41010" rIns="82020" bIns="41010"/>
          <a:lstStyle/>
          <a:p>
            <a:pPr marL="571500" marR="0" indent="-5715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Extremity trauma involving bone and soft tissue injury is prone to complications such as poor tissue healing, wound dehiscence, wound infection, fracture related infection, and fracture nonunion.</a:t>
            </a:r>
            <a:r>
              <a:rPr lang="en-US" sz="4000" b="1" baseline="300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4000" b="1" dirty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marR="0" indent="-5715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Many clinical outcomes are driven by the healing of the damaged muscle following extremity trauma.</a:t>
            </a:r>
            <a:r>
              <a:rPr lang="en-US" sz="4000" b="1" baseline="30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  </a:t>
            </a:r>
          </a:p>
          <a:p>
            <a:pPr marL="571500" marR="0" indent="-5715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4000" b="1" dirty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marR="0" indent="-5715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 aim of this research is to establish methods of measuring muscle tissue trauma using discarded muscle tissue.  </a:t>
            </a:r>
          </a:p>
          <a:p>
            <a:pPr marL="571500" marR="0" indent="-5715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These methods are first optimized in a murine model.</a:t>
            </a:r>
            <a:endParaRPr lang="en-US" sz="40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hangingPunct="0"/>
            <a:endParaRPr lang="en-US" sz="2195" dirty="0"/>
          </a:p>
        </p:txBody>
      </p:sp>
      <p:sp>
        <p:nvSpPr>
          <p:cNvPr id="1030" name="Rectangle 1148"/>
          <p:cNvSpPr>
            <a:spLocks noChangeArrowheads="1"/>
          </p:cNvSpPr>
          <p:nvPr/>
        </p:nvSpPr>
        <p:spPr bwMode="auto">
          <a:xfrm>
            <a:off x="389576" y="7027715"/>
            <a:ext cx="10790421" cy="1738756"/>
          </a:xfrm>
          <a:prstGeom prst="rect">
            <a:avLst/>
          </a:prstGeom>
          <a:solidFill>
            <a:srgbClr val="D8E0E0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pPr algn="ctr"/>
            <a:endParaRPr lang="en-US" sz="2195" dirty="0"/>
          </a:p>
        </p:txBody>
      </p:sp>
      <p:sp>
        <p:nvSpPr>
          <p:cNvPr id="1035" name="Rectangle 1154"/>
          <p:cNvSpPr>
            <a:spLocks noChangeArrowheads="1"/>
          </p:cNvSpPr>
          <p:nvPr/>
        </p:nvSpPr>
        <p:spPr bwMode="auto">
          <a:xfrm>
            <a:off x="12394276" y="7339764"/>
            <a:ext cx="11075323" cy="1042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6691946">
              <a:spcBef>
                <a:spcPct val="20000"/>
              </a:spcBef>
            </a:pPr>
            <a:r>
              <a:rPr lang="en-US" sz="6600" b="1" dirty="0">
                <a:solidFill>
                  <a:srgbClr val="800000"/>
                </a:solidFill>
                <a:latin typeface="Arial" charset="0"/>
              </a:rPr>
              <a:t>Mouse 1 Injury vs Control</a:t>
            </a:r>
          </a:p>
        </p:txBody>
      </p:sp>
      <p:sp>
        <p:nvSpPr>
          <p:cNvPr id="1044" name="Text Box 1163"/>
          <p:cNvSpPr txBox="1">
            <a:spLocks noChangeArrowheads="1"/>
          </p:cNvSpPr>
          <p:nvPr/>
        </p:nvSpPr>
        <p:spPr bwMode="auto">
          <a:xfrm>
            <a:off x="12026767" y="9129224"/>
            <a:ext cx="12673584" cy="726033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82020" tIns="41010" rIns="82020" bIns="41010"/>
          <a:lstStyle/>
          <a:p>
            <a:pPr eaLnBrk="0" hangingPunct="0"/>
            <a:endParaRPr lang="en-US" sz="4000" b="1" dirty="0"/>
          </a:p>
        </p:txBody>
      </p:sp>
      <p:sp>
        <p:nvSpPr>
          <p:cNvPr id="1045" name="Text Box 1164"/>
          <p:cNvSpPr txBox="1">
            <a:spLocks noChangeArrowheads="1"/>
          </p:cNvSpPr>
          <p:nvPr/>
        </p:nvSpPr>
        <p:spPr bwMode="auto">
          <a:xfrm>
            <a:off x="12026767" y="19008080"/>
            <a:ext cx="12677642" cy="72601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82020" tIns="41010" rIns="82020" bIns="41010"/>
          <a:lstStyle/>
          <a:p>
            <a:pPr eaLnBrk="0" hangingPunct="0"/>
            <a:endParaRPr lang="en-US" sz="4000" b="1" dirty="0"/>
          </a:p>
        </p:txBody>
      </p:sp>
      <p:sp>
        <p:nvSpPr>
          <p:cNvPr id="1046" name="Text Box 1165"/>
          <p:cNvSpPr txBox="1">
            <a:spLocks noChangeArrowheads="1"/>
          </p:cNvSpPr>
          <p:nvPr/>
        </p:nvSpPr>
        <p:spPr bwMode="auto">
          <a:xfrm>
            <a:off x="12103332" y="28828306"/>
            <a:ext cx="12673584" cy="726033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82020" tIns="41010" rIns="82020" bIns="41010"/>
          <a:lstStyle/>
          <a:p>
            <a:pPr eaLnBrk="0" hangingPunct="0"/>
            <a:endParaRPr lang="en-US" sz="4000" b="1" dirty="0"/>
          </a:p>
        </p:txBody>
      </p:sp>
      <p:sp>
        <p:nvSpPr>
          <p:cNvPr id="1047" name="Text Box 1166"/>
          <p:cNvSpPr txBox="1">
            <a:spLocks noChangeArrowheads="1"/>
          </p:cNvSpPr>
          <p:nvPr/>
        </p:nvSpPr>
        <p:spPr bwMode="auto">
          <a:xfrm>
            <a:off x="25663066" y="9122156"/>
            <a:ext cx="12159845" cy="726033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82020" tIns="41010" rIns="82020" bIns="41010"/>
          <a:lstStyle/>
          <a:p>
            <a:pPr marL="571500" marR="0" indent="-5715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ELISA results for b-FGF </a:t>
            </a:r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three mice normalized to muscle sample weight are  show (left) </a:t>
            </a:r>
          </a:p>
          <a:p>
            <a:pPr marL="571500" marR="0" indent="-5715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tended to be a difference in expressed b-FGF between Day 1 injury and Control samples</a:t>
            </a:r>
          </a:p>
          <a:p>
            <a:pPr marL="571500" marR="0" indent="-5715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comparing Day 1 versus Day 2 for all samples, b-FGF expression had significantly decline, (1216.48+/-277.00 versus 381.71+/-71.25; p&lt;0.0001)</a:t>
            </a:r>
          </a:p>
          <a:p>
            <a:pPr marL="571500" marR="0" indent="-5715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b-FGF expression for day 3-7 were similar</a:t>
            </a: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40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4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8" name="Text Box 1167"/>
          <p:cNvSpPr txBox="1">
            <a:spLocks noChangeArrowheads="1"/>
          </p:cNvSpPr>
          <p:nvPr/>
        </p:nvSpPr>
        <p:spPr bwMode="auto">
          <a:xfrm>
            <a:off x="25608885" y="18970189"/>
            <a:ext cx="12161520" cy="695165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82020" tIns="41010" rIns="82020" bIns="41010"/>
          <a:lstStyle/>
          <a:p>
            <a:pPr marL="571500" marR="0" indent="-5715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optimizing in vitro measurements of muscle damage, these results can be extrapolated to additional study on how damaged muscle may be recovered.  </a:t>
            </a:r>
          </a:p>
          <a:p>
            <a:pPr marL="571500" marR="0" indent="-5715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Additionally, these methods will be used to study human muscle which is damaged by orthopaedic trauma.  </a:t>
            </a:r>
          </a:p>
          <a:p>
            <a:pPr marL="571500" marR="0" indent="-5715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currently enrolling prospective human subjects and collecting discarded traumatized muscle tissue from surgical </a:t>
            </a:r>
            <a:r>
              <a:rPr lang="en-US" sz="40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debridements</a:t>
            </a:r>
            <a:r>
              <a:rPr lang="en-US" sz="4000" b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4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9" name="Rectangle 1149"/>
          <p:cNvSpPr>
            <a:spLocks noGrp="1" noChangeArrowheads="1"/>
          </p:cNvSpPr>
          <p:nvPr>
            <p:ph type="body" sz="half" idx="1"/>
          </p:nvPr>
        </p:nvSpPr>
        <p:spPr>
          <a:xfrm>
            <a:off x="705076" y="7383400"/>
            <a:ext cx="5599603" cy="945579"/>
          </a:xfrm>
          <a:noFill/>
        </p:spPr>
        <p:txBody>
          <a:bodyPr/>
          <a:lstStyle/>
          <a:p>
            <a:pPr marL="0" indent="0" eaLnBrk="1" hangingPunct="1"/>
            <a:r>
              <a:rPr lang="en-US" sz="6600" b="1" dirty="0">
                <a:solidFill>
                  <a:srgbClr val="800000"/>
                </a:solidFill>
              </a:rPr>
              <a:t>Introduction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76" y="1000237"/>
            <a:ext cx="7273636" cy="2963333"/>
          </a:xfrm>
          <a:prstGeom prst="rect">
            <a:avLst/>
          </a:prstGeom>
        </p:spPr>
      </p:pic>
      <p:pic>
        <p:nvPicPr>
          <p:cNvPr id="26" name="Picture 25" descr="LSUHSC_Seal.jpg">
            <a:extLst>
              <a:ext uri="{FF2B5EF4-FFF2-40B4-BE49-F238E27FC236}">
                <a16:creationId xmlns:a16="http://schemas.microsoft.com/office/drawing/2014/main" id="{975DEA4E-58F2-AA4A-BEAB-C3CAEA56B41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0400" y="715448"/>
            <a:ext cx="3429000" cy="3532910"/>
          </a:xfrm>
          <a:prstGeom prst="rect">
            <a:avLst/>
          </a:prstGeom>
          <a:noFill/>
        </p:spPr>
      </p:pic>
      <p:sp>
        <p:nvSpPr>
          <p:cNvPr id="27" name="Rectangle 1148"/>
          <p:cNvSpPr>
            <a:spLocks noChangeArrowheads="1"/>
          </p:cNvSpPr>
          <p:nvPr/>
        </p:nvSpPr>
        <p:spPr bwMode="auto">
          <a:xfrm>
            <a:off x="25663067" y="7027715"/>
            <a:ext cx="12218034" cy="1738756"/>
          </a:xfrm>
          <a:prstGeom prst="rect">
            <a:avLst/>
          </a:prstGeom>
          <a:solidFill>
            <a:srgbClr val="D8E0E0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pPr algn="ctr"/>
            <a:endParaRPr lang="en-US" sz="2195" dirty="0"/>
          </a:p>
        </p:txBody>
      </p:sp>
      <p:sp>
        <p:nvSpPr>
          <p:cNvPr id="28" name="Rectangle 1154"/>
          <p:cNvSpPr>
            <a:spLocks noChangeArrowheads="1"/>
          </p:cNvSpPr>
          <p:nvPr/>
        </p:nvSpPr>
        <p:spPr bwMode="auto">
          <a:xfrm>
            <a:off x="26004769" y="7383400"/>
            <a:ext cx="6168044" cy="98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6691946">
              <a:spcBef>
                <a:spcPct val="20000"/>
              </a:spcBef>
            </a:pPr>
            <a:r>
              <a:rPr lang="en-US" sz="6600" b="1" dirty="0">
                <a:solidFill>
                  <a:srgbClr val="800000"/>
                </a:solidFill>
                <a:latin typeface="Arial" charset="0"/>
              </a:rPr>
              <a:t>Results</a:t>
            </a:r>
          </a:p>
        </p:txBody>
      </p:sp>
      <p:sp>
        <p:nvSpPr>
          <p:cNvPr id="29" name="Rectangle 1148"/>
          <p:cNvSpPr>
            <a:spLocks noChangeArrowheads="1"/>
          </p:cNvSpPr>
          <p:nvPr/>
        </p:nvSpPr>
        <p:spPr bwMode="auto">
          <a:xfrm>
            <a:off x="12103332" y="16905803"/>
            <a:ext cx="12761787" cy="1738756"/>
          </a:xfrm>
          <a:prstGeom prst="rect">
            <a:avLst/>
          </a:prstGeom>
          <a:solidFill>
            <a:srgbClr val="D8E0E0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pPr algn="ctr"/>
            <a:endParaRPr lang="en-US" sz="2195" dirty="0"/>
          </a:p>
        </p:txBody>
      </p:sp>
      <p:sp>
        <p:nvSpPr>
          <p:cNvPr id="30" name="Rectangle 1154"/>
          <p:cNvSpPr>
            <a:spLocks noChangeArrowheads="1"/>
          </p:cNvSpPr>
          <p:nvPr/>
        </p:nvSpPr>
        <p:spPr bwMode="auto">
          <a:xfrm>
            <a:off x="12379933" y="17356191"/>
            <a:ext cx="11089666" cy="1262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6691946">
              <a:spcBef>
                <a:spcPct val="20000"/>
              </a:spcBef>
            </a:pPr>
            <a:r>
              <a:rPr lang="en-US" sz="6600" b="1" dirty="0">
                <a:solidFill>
                  <a:srgbClr val="800000"/>
                </a:solidFill>
                <a:latin typeface="Arial" charset="0"/>
              </a:rPr>
              <a:t>Mouse 2 Injury vs Control</a:t>
            </a:r>
          </a:p>
        </p:txBody>
      </p:sp>
      <p:sp>
        <p:nvSpPr>
          <p:cNvPr id="31" name="Rectangle 1148"/>
          <p:cNvSpPr>
            <a:spLocks noChangeArrowheads="1"/>
          </p:cNvSpPr>
          <p:nvPr/>
        </p:nvSpPr>
        <p:spPr bwMode="auto">
          <a:xfrm>
            <a:off x="12106102" y="26657080"/>
            <a:ext cx="12765024" cy="1738756"/>
          </a:xfrm>
          <a:prstGeom prst="rect">
            <a:avLst/>
          </a:prstGeom>
          <a:solidFill>
            <a:srgbClr val="D8E0E0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pPr algn="ctr"/>
            <a:endParaRPr lang="en-US" sz="2195" dirty="0"/>
          </a:p>
        </p:txBody>
      </p:sp>
      <p:sp>
        <p:nvSpPr>
          <p:cNvPr id="32" name="Rectangle 1154"/>
          <p:cNvSpPr>
            <a:spLocks noChangeArrowheads="1"/>
          </p:cNvSpPr>
          <p:nvPr/>
        </p:nvSpPr>
        <p:spPr bwMode="auto">
          <a:xfrm>
            <a:off x="12474155" y="27090453"/>
            <a:ext cx="10995444" cy="1426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6691946">
              <a:spcBef>
                <a:spcPct val="20000"/>
              </a:spcBef>
            </a:pPr>
            <a:r>
              <a:rPr lang="en-US" sz="6600" b="1" dirty="0">
                <a:solidFill>
                  <a:srgbClr val="800000"/>
                </a:solidFill>
                <a:latin typeface="Arial" charset="0"/>
              </a:rPr>
              <a:t>Mouse 3 Injury vs Control</a:t>
            </a:r>
          </a:p>
        </p:txBody>
      </p:sp>
      <p:sp>
        <p:nvSpPr>
          <p:cNvPr id="33" name="Rectangle 1148"/>
          <p:cNvSpPr>
            <a:spLocks noChangeArrowheads="1"/>
          </p:cNvSpPr>
          <p:nvPr/>
        </p:nvSpPr>
        <p:spPr bwMode="auto">
          <a:xfrm>
            <a:off x="25637259" y="16905803"/>
            <a:ext cx="12216384" cy="1738756"/>
          </a:xfrm>
          <a:prstGeom prst="rect">
            <a:avLst/>
          </a:prstGeom>
          <a:solidFill>
            <a:srgbClr val="D8E0E0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pPr algn="ctr"/>
            <a:endParaRPr lang="en-US" sz="2195" dirty="0"/>
          </a:p>
        </p:txBody>
      </p:sp>
      <p:sp>
        <p:nvSpPr>
          <p:cNvPr id="34" name="Rectangle 1154"/>
          <p:cNvSpPr>
            <a:spLocks noChangeArrowheads="1"/>
          </p:cNvSpPr>
          <p:nvPr/>
        </p:nvSpPr>
        <p:spPr bwMode="auto">
          <a:xfrm>
            <a:off x="26004769" y="17280573"/>
            <a:ext cx="7675631" cy="98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6691946">
              <a:spcBef>
                <a:spcPct val="20000"/>
              </a:spcBef>
            </a:pPr>
            <a:r>
              <a:rPr lang="en-US" sz="6600" b="1" dirty="0">
                <a:solidFill>
                  <a:srgbClr val="800000"/>
                </a:solidFill>
                <a:latin typeface="Arial" charset="0"/>
              </a:rPr>
              <a:t>Conclusion</a:t>
            </a:r>
          </a:p>
        </p:txBody>
      </p:sp>
      <p:sp>
        <p:nvSpPr>
          <p:cNvPr id="35" name="Rectangle 2"/>
          <p:cNvSpPr>
            <a:spLocks noChangeArrowheads="1"/>
          </p:cNvSpPr>
          <p:nvPr/>
        </p:nvSpPr>
        <p:spPr bwMode="auto">
          <a:xfrm>
            <a:off x="0" y="36477858"/>
            <a:ext cx="38404800" cy="1886372"/>
          </a:xfrm>
          <a:prstGeom prst="rect">
            <a:avLst/>
          </a:prstGeom>
          <a:solidFill>
            <a:srgbClr val="D8E0E0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pPr lvl="0" algn="ctr"/>
            <a:r>
              <a:rPr lang="en-US" sz="3500" b="1" dirty="0">
                <a:solidFill>
                  <a:srgbClr val="000000"/>
                </a:solidFill>
              </a:rPr>
              <a:t>This research project was supported through the LSU Health Sciences Center, School of Medicine.</a:t>
            </a:r>
            <a:endParaRPr lang="en-US" sz="3500" dirty="0">
              <a:solidFill>
                <a:srgbClr val="000000"/>
              </a:solidFill>
            </a:endParaRPr>
          </a:p>
        </p:txBody>
      </p:sp>
      <p:sp>
        <p:nvSpPr>
          <p:cNvPr id="2" name="Text Box 1165">
            <a:extLst>
              <a:ext uri="{FF2B5EF4-FFF2-40B4-BE49-F238E27FC236}">
                <a16:creationId xmlns:a16="http://schemas.microsoft.com/office/drawing/2014/main" id="{EEB37B27-F0DB-3562-DA97-E5672E32F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637" y="21429128"/>
            <a:ext cx="10789920" cy="146595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82020" tIns="41010" rIns="82020" bIns="41010"/>
          <a:lstStyle/>
          <a:p>
            <a:pPr marL="571500" indent="-571500" algn="just" eaLnBrk="0" hangingPunct="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tibialis anterior (TA) musculature in four common lab mice  (</a:t>
            </a:r>
            <a:r>
              <a:rPr lang="en-US" sz="4000" b="1" i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Mus musculus) </a:t>
            </a:r>
            <a:r>
              <a:rPr lang="en-US" sz="40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were dissected bilaterally.</a:t>
            </a:r>
          </a:p>
          <a:p>
            <a:pPr marL="571500" indent="-571500" algn="just" eaLnBrk="0" hangingPunct="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 mouse, one hindlimb was designated as control and one hindlimb designated as injured.</a:t>
            </a:r>
            <a:endParaRPr lang="en-US" sz="4000" b="1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just" eaLnBrk="0" hangingPunct="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Injury </a:t>
            </a:r>
            <a:r>
              <a:rPr lang="en-US" sz="4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was created by clamping the muscle in 3 sections for 5 seconds each.</a:t>
            </a:r>
            <a:r>
              <a:rPr lang="en-US" sz="4000" b="1" baseline="300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3</a:t>
            </a:r>
            <a:r>
              <a:rPr lang="en-US" sz="4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</a:p>
          <a:p>
            <a:pPr marL="571500" indent="-571500" algn="just" eaLnBrk="0" hangingPunct="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The dissected muscles were placed in A DMEM, 1% “</a:t>
            </a:r>
            <a:r>
              <a:rPr lang="en-US" sz="40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Zonker</a:t>
            </a:r>
            <a:r>
              <a:rPr lang="en-US" sz="4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” antibiotic, and 0.1% Ampicillin</a:t>
            </a:r>
            <a:r>
              <a:rPr lang="en-US" sz="4000" b="1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 and incubated at 37ºC.</a:t>
            </a:r>
          </a:p>
          <a:p>
            <a:pPr marL="571500" indent="-571500" algn="just" eaLnBrk="0" hangingPunct="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Each day for seven days, </a:t>
            </a:r>
            <a:r>
              <a:rPr lang="en-US" sz="4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3cc of media was removed and replaced with fresh media</a:t>
            </a:r>
          </a:p>
          <a:p>
            <a:pPr marL="571500" indent="-571500" algn="just" eaLnBrk="0" hangingPunct="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After the last day, the samples were weighed. </a:t>
            </a:r>
          </a:p>
          <a:p>
            <a:pPr marL="571500" indent="-571500" algn="just" eaLnBrk="0" hangingPunct="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Enzyme linked immunosorbent assays (ELISA) for hepatocyte growth factor (HGF) and beta-fibroblast growth factor (b-FGF) were performed to measure these muscle damage factors in the media supernatant.</a:t>
            </a:r>
            <a:r>
              <a:rPr lang="en-US" sz="4000" b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4,5</a:t>
            </a:r>
            <a:endParaRPr lang="en-US" sz="4000" b="1" dirty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L="571500" indent="-571500" algn="just" eaLnBrk="0" hangingPunct="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00000"/>
                </a:solidFill>
                <a:latin typeface="+mj-lt"/>
              </a:rPr>
              <a:t>To identify a trend, we performed unpaired t-tests. </a:t>
            </a:r>
            <a:endParaRPr lang="en-US" sz="4000" b="1" dirty="0">
              <a:latin typeface="+mj-lt"/>
            </a:endParaRPr>
          </a:p>
        </p:txBody>
      </p:sp>
      <p:sp>
        <p:nvSpPr>
          <p:cNvPr id="3" name="Rectangle 1148">
            <a:extLst>
              <a:ext uri="{FF2B5EF4-FFF2-40B4-BE49-F238E27FC236}">
                <a16:creationId xmlns:a16="http://schemas.microsoft.com/office/drawing/2014/main" id="{3DC80903-3D36-567F-7C27-9A76FEC67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949" y="19521044"/>
            <a:ext cx="10789920" cy="1738756"/>
          </a:xfrm>
          <a:prstGeom prst="rect">
            <a:avLst/>
          </a:prstGeom>
          <a:solidFill>
            <a:srgbClr val="D8E0E0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pPr algn="ctr"/>
            <a:endParaRPr lang="en-US" sz="2195" dirty="0"/>
          </a:p>
        </p:txBody>
      </p:sp>
      <p:sp>
        <p:nvSpPr>
          <p:cNvPr id="5" name="Rectangle 1154">
            <a:extLst>
              <a:ext uri="{FF2B5EF4-FFF2-40B4-BE49-F238E27FC236}">
                <a16:creationId xmlns:a16="http://schemas.microsoft.com/office/drawing/2014/main" id="{CBA471D9-C420-9ED4-7077-AB59C0AC9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458" y="19833093"/>
            <a:ext cx="9752541" cy="983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6691946">
              <a:spcBef>
                <a:spcPct val="20000"/>
              </a:spcBef>
            </a:pPr>
            <a:r>
              <a:rPr lang="en-US" sz="6600" b="1" dirty="0">
                <a:solidFill>
                  <a:srgbClr val="800000"/>
                </a:solidFill>
                <a:latin typeface="Arial" charset="0"/>
              </a:rPr>
              <a:t>Methods</a:t>
            </a:r>
          </a:p>
        </p:txBody>
      </p: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EB80090A-5C37-45FB-9A1A-7F5E99CA25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7172835"/>
              </p:ext>
            </p:extLst>
          </p:nvPr>
        </p:nvGraphicFramePr>
        <p:xfrm>
          <a:off x="12065231" y="9149758"/>
          <a:ext cx="12635119" cy="726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A805F214-C31E-49E6-886A-CE5145135F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1011893"/>
              </p:ext>
            </p:extLst>
          </p:nvPr>
        </p:nvGraphicFramePr>
        <p:xfrm>
          <a:off x="12065230" y="18970189"/>
          <a:ext cx="12635119" cy="724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2006A1D5-5CFE-4329-92B9-9BE18BEA8B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1543073"/>
              </p:ext>
            </p:extLst>
          </p:nvPr>
        </p:nvGraphicFramePr>
        <p:xfrm>
          <a:off x="12065229" y="28873282"/>
          <a:ext cx="12635119" cy="7161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6" name="Text Box 1166">
            <a:extLst>
              <a:ext uri="{FF2B5EF4-FFF2-40B4-BE49-F238E27FC236}">
                <a16:creationId xmlns:a16="http://schemas.microsoft.com/office/drawing/2014/main" id="{7E060EEA-4702-92E9-E663-C3F1D38C0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08885" y="28332555"/>
            <a:ext cx="12161520" cy="790075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82020" tIns="41010" rIns="82020" bIns="41010"/>
          <a:lstStyle/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32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Davis KM, et al.  Muscle-bone interactions during fracture healing.  J </a:t>
            </a:r>
            <a:r>
              <a:rPr lang="en-US" sz="32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Musculoskelet</a:t>
            </a:r>
            <a:r>
              <a:rPr lang="en-US" sz="32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Neuronal Interact,2015; 15(1): 1-9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b="1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Larouche</a:t>
            </a:r>
            <a:r>
              <a:rPr lang="en-US" sz="32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J, et al.  Robust inflammatory and fibrotic signaling following volumetric muscle loss: a barrier to muscle regeneration.  Cell Death Dis,2018; 9(3): 409.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Rushton JL, et  al. Production of consistent crush lesions of murine skeletal muscle in vivo using an electromechanical device. J Anat. 1997 Apr;190 ( Pt 3)(Pt 3):417-22.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Shi H, et al.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Myoprotective</a:t>
            </a:r>
            <a:r>
              <a:rPr lang="en-US" sz="3200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effects of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bFGF</a:t>
            </a:r>
            <a:r>
              <a:rPr lang="en-US" sz="3200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on skeletal muscle injury in pressure-related deep tissue injury in rats. Burns Trauma. 2016 Aug 17;4:26.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Choi W, et al. Hepatocyte Growth Factor Regulates Macrophage Transition to the M2 Phenotype and Promotes Murine Skeletal Muscle Regeneration. Front Physiol. 2019 Jul 25;10:914. </a:t>
            </a:r>
            <a:endParaRPr lang="en-US" sz="4000" b="1" dirty="0">
              <a:latin typeface="+mj-lt"/>
            </a:endParaRPr>
          </a:p>
        </p:txBody>
      </p:sp>
      <p:sp>
        <p:nvSpPr>
          <p:cNvPr id="7" name="Rectangle 1148">
            <a:extLst>
              <a:ext uri="{FF2B5EF4-FFF2-40B4-BE49-F238E27FC236}">
                <a16:creationId xmlns:a16="http://schemas.microsoft.com/office/drawing/2014/main" id="{F7F433DE-E8AA-5063-C7EE-072FE25E7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11373" y="26212800"/>
            <a:ext cx="12271248" cy="1828800"/>
          </a:xfrm>
          <a:prstGeom prst="rect">
            <a:avLst/>
          </a:prstGeom>
          <a:solidFill>
            <a:srgbClr val="D8E0E0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pPr algn="ctr"/>
            <a:endParaRPr lang="en-US" sz="2195" dirty="0"/>
          </a:p>
        </p:txBody>
      </p:sp>
      <p:sp>
        <p:nvSpPr>
          <p:cNvPr id="8" name="Rectangle 1154">
            <a:extLst>
              <a:ext uri="{FF2B5EF4-FFF2-40B4-BE49-F238E27FC236}">
                <a16:creationId xmlns:a16="http://schemas.microsoft.com/office/drawing/2014/main" id="{E73D9B75-6CDA-9BB8-D268-AFC0B7806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90128" y="26525281"/>
            <a:ext cx="4662161" cy="1113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6691946">
              <a:spcBef>
                <a:spcPct val="20000"/>
              </a:spcBef>
            </a:pPr>
            <a:r>
              <a:rPr lang="en-US" sz="6600" b="1" dirty="0">
                <a:solidFill>
                  <a:srgbClr val="800000"/>
                </a:solidFill>
                <a:latin typeface="Arial" charset="0"/>
              </a:rPr>
              <a:t>References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3234</TotalTime>
  <Words>590</Words>
  <Application>Microsoft Office PowerPoint</Application>
  <PresentationFormat>Custom</PresentationFormat>
  <Paragraphs>50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Blank Presentation</vt:lpstr>
      <vt:lpstr>Bitmap Image</vt:lpstr>
      <vt:lpstr>Measuring Muscle Tissue Trauma in Murine and In-Vivo Models Tara Korbal, BA; Jennifer Simkin, PhD; Jessica Rivera, MD, PhD Department of Orthopaedic Surgery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Bradley</dc:creator>
  <cp:lastModifiedBy>Jessica Rivera</cp:lastModifiedBy>
  <cp:revision>185</cp:revision>
  <cp:lastPrinted>2000-03-29T22:47:03Z</cp:lastPrinted>
  <dcterms:created xsi:type="dcterms:W3CDTF">1995-06-17T23:31:02Z</dcterms:created>
  <dcterms:modified xsi:type="dcterms:W3CDTF">2022-10-03T20:05:42Z</dcterms:modified>
</cp:coreProperties>
</file>