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8404800" cy="38404800"/>
  <p:notesSz cx="92329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963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9262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8889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1852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48154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77785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007416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437047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3" userDrawn="1">
          <p15:clr>
            <a:srgbClr val="A4A3A4"/>
          </p15:clr>
        </p15:guide>
        <p15:guide id="2" pos="204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66FF33"/>
    <a:srgbClr val="FF3300"/>
    <a:srgbClr val="D8E0E0"/>
    <a:srgbClr val="AFE4FF"/>
    <a:srgbClr val="66CCFF"/>
    <a:srgbClr val="9966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633" autoAdjust="0"/>
  </p:normalViewPr>
  <p:slideViewPr>
    <p:cSldViewPr>
      <p:cViewPr varScale="1">
        <p:scale>
          <a:sx n="20" d="100"/>
          <a:sy n="20" d="100"/>
        </p:scale>
        <p:origin x="2400" y="48"/>
      </p:cViewPr>
      <p:guideLst>
        <p:guide orient="horz" pos="1613"/>
        <p:guide pos="204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03826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03826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fld id="{9F62BFA9-7E6E-452A-B958-901C28B22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46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98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2963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2pPr>
    <a:lvl3pPr marL="859262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28889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71852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148154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7785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7416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7047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319463" y="492125"/>
            <a:ext cx="2614612" cy="26146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2539" y="3270250"/>
            <a:ext cx="6746875" cy="3054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563" tIns="43782" rIns="87563" bIns="43782"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11931022"/>
            <a:ext cx="32644080" cy="82315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0" y="21762720"/>
            <a:ext cx="26883360" cy="9814560"/>
          </a:xfrm>
        </p:spPr>
        <p:txBody>
          <a:bodyPr/>
          <a:lstStyle>
            <a:lvl1pPr marL="0" indent="0" algn="ctr">
              <a:buNone/>
              <a:defRPr/>
            </a:lvl1pPr>
            <a:lvl2pPr marL="410072" indent="0" algn="ctr">
              <a:buNone/>
              <a:defRPr/>
            </a:lvl2pPr>
            <a:lvl3pPr marL="820146" indent="0" algn="ctr">
              <a:buNone/>
              <a:defRPr/>
            </a:lvl3pPr>
            <a:lvl4pPr marL="1230219" indent="0" algn="ctr">
              <a:buNone/>
              <a:defRPr/>
            </a:lvl4pPr>
            <a:lvl5pPr marL="1640289" indent="0" algn="ctr">
              <a:buNone/>
              <a:defRPr/>
            </a:lvl5pPr>
            <a:lvl6pPr marL="2050362" indent="0" algn="ctr">
              <a:buNone/>
              <a:defRPr/>
            </a:lvl6pPr>
            <a:lvl7pPr marL="2460436" indent="0" algn="ctr">
              <a:buNone/>
              <a:defRPr/>
            </a:lvl7pPr>
            <a:lvl8pPr marL="2870508" indent="0" algn="ctr">
              <a:buNone/>
              <a:defRPr/>
            </a:lvl8pPr>
            <a:lvl9pPr marL="328058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59423-5283-4F0E-9D1A-FB757D96F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6B1E5-5A56-4514-9CBF-24373CD77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934403" y="45724"/>
            <a:ext cx="8730788" cy="340918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9615" y="45724"/>
            <a:ext cx="26078412" cy="3409188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95D89-FBFC-483A-859D-2A1CFC51F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3579" y="45727"/>
            <a:ext cx="29637644" cy="396620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39616" y="6311266"/>
            <a:ext cx="17404599" cy="278263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9260590" y="6311266"/>
            <a:ext cx="17404600" cy="138207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9260590" y="20314924"/>
            <a:ext cx="17404600" cy="138226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8834E-12F4-40ED-AA13-50A65C03A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47E40-44F4-4FE2-8ED5-F2A691B4F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4319" y="24679275"/>
            <a:ext cx="32644080" cy="7627620"/>
          </a:xfrm>
        </p:spPr>
        <p:txBody>
          <a:bodyPr anchor="t"/>
          <a:lstStyle>
            <a:lvl1pPr algn="l">
              <a:defRPr sz="3627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4319" y="16278228"/>
            <a:ext cx="32644080" cy="8401050"/>
          </a:xfrm>
        </p:spPr>
        <p:txBody>
          <a:bodyPr anchor="b"/>
          <a:lstStyle>
            <a:lvl1pPr marL="0" indent="0">
              <a:buNone/>
              <a:defRPr sz="1814"/>
            </a:lvl1pPr>
            <a:lvl2pPr marL="410072" indent="0">
              <a:buNone/>
              <a:defRPr sz="1623"/>
            </a:lvl2pPr>
            <a:lvl3pPr marL="820146" indent="0">
              <a:buNone/>
              <a:defRPr sz="1432"/>
            </a:lvl3pPr>
            <a:lvl4pPr marL="1230219" indent="0">
              <a:buNone/>
              <a:defRPr sz="1241"/>
            </a:lvl4pPr>
            <a:lvl5pPr marL="1640289" indent="0">
              <a:buNone/>
              <a:defRPr sz="1241"/>
            </a:lvl5pPr>
            <a:lvl6pPr marL="2050362" indent="0">
              <a:buNone/>
              <a:defRPr sz="1241"/>
            </a:lvl6pPr>
            <a:lvl7pPr marL="2460436" indent="0">
              <a:buNone/>
              <a:defRPr sz="1241"/>
            </a:lvl7pPr>
            <a:lvl8pPr marL="2870508" indent="0">
              <a:buNone/>
              <a:defRPr sz="1241"/>
            </a:lvl8pPr>
            <a:lvl9pPr marL="3280580" indent="0">
              <a:buNone/>
              <a:defRPr sz="124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4253A-CD2E-4AFA-8765-6A0A4BECA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9616" y="6311266"/>
            <a:ext cx="17404599" cy="27826334"/>
          </a:xfrm>
        </p:spPr>
        <p:txBody>
          <a:bodyPr/>
          <a:lstStyle>
            <a:lvl1pPr>
              <a:defRPr sz="2482"/>
            </a:lvl1pPr>
            <a:lvl2pPr>
              <a:defRPr sz="2195"/>
            </a:lvl2pPr>
            <a:lvl3pPr>
              <a:defRPr sz="1814"/>
            </a:lvl3pPr>
            <a:lvl4pPr>
              <a:defRPr sz="1623"/>
            </a:lvl4pPr>
            <a:lvl5pPr>
              <a:defRPr sz="1623"/>
            </a:lvl5pPr>
            <a:lvl6pPr>
              <a:defRPr sz="1623"/>
            </a:lvl6pPr>
            <a:lvl7pPr>
              <a:defRPr sz="1623"/>
            </a:lvl7pPr>
            <a:lvl8pPr>
              <a:defRPr sz="1623"/>
            </a:lvl8pPr>
            <a:lvl9pPr>
              <a:defRPr sz="162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0590" y="6311266"/>
            <a:ext cx="17404600" cy="27826334"/>
          </a:xfrm>
        </p:spPr>
        <p:txBody>
          <a:bodyPr/>
          <a:lstStyle>
            <a:lvl1pPr>
              <a:defRPr sz="2482"/>
            </a:lvl1pPr>
            <a:lvl2pPr>
              <a:defRPr sz="2195"/>
            </a:lvl2pPr>
            <a:lvl3pPr>
              <a:defRPr sz="1814"/>
            </a:lvl3pPr>
            <a:lvl4pPr>
              <a:defRPr sz="1623"/>
            </a:lvl4pPr>
            <a:lvl5pPr>
              <a:defRPr sz="1623"/>
            </a:lvl5pPr>
            <a:lvl6pPr>
              <a:defRPr sz="1623"/>
            </a:lvl6pPr>
            <a:lvl7pPr>
              <a:defRPr sz="1623"/>
            </a:lvl7pPr>
            <a:lvl8pPr>
              <a:defRPr sz="1623"/>
            </a:lvl8pPr>
            <a:lvl9pPr>
              <a:defRPr sz="162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51974-479F-4542-83E9-4CCCEE2EE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537336"/>
            <a:ext cx="3456432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8597269"/>
            <a:ext cx="16969394" cy="3581401"/>
          </a:xfrm>
        </p:spPr>
        <p:txBody>
          <a:bodyPr anchor="b"/>
          <a:lstStyle>
            <a:lvl1pPr marL="0" indent="0">
              <a:buNone/>
              <a:defRPr sz="2195" b="1"/>
            </a:lvl1pPr>
            <a:lvl2pPr marL="410072" indent="0">
              <a:buNone/>
              <a:defRPr sz="1814" b="1"/>
            </a:lvl2pPr>
            <a:lvl3pPr marL="820146" indent="0">
              <a:buNone/>
              <a:defRPr sz="1623" b="1"/>
            </a:lvl3pPr>
            <a:lvl4pPr marL="1230219" indent="0">
              <a:buNone/>
              <a:defRPr sz="1432" b="1"/>
            </a:lvl4pPr>
            <a:lvl5pPr marL="1640289" indent="0">
              <a:buNone/>
              <a:defRPr sz="1432" b="1"/>
            </a:lvl5pPr>
            <a:lvl6pPr marL="2050362" indent="0">
              <a:buNone/>
              <a:defRPr sz="1432" b="1"/>
            </a:lvl6pPr>
            <a:lvl7pPr marL="2460436" indent="0">
              <a:buNone/>
              <a:defRPr sz="1432" b="1"/>
            </a:lvl7pPr>
            <a:lvl8pPr marL="2870508" indent="0">
              <a:buNone/>
              <a:defRPr sz="1432" b="1"/>
            </a:lvl8pPr>
            <a:lvl9pPr marL="3280580" indent="0">
              <a:buNone/>
              <a:defRPr sz="143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12178670"/>
            <a:ext cx="16969394" cy="22128479"/>
          </a:xfrm>
        </p:spPr>
        <p:txBody>
          <a:bodyPr/>
          <a:lstStyle>
            <a:lvl1pPr>
              <a:defRPr sz="2195"/>
            </a:lvl1pPr>
            <a:lvl2pPr>
              <a:defRPr sz="1814"/>
            </a:lvl2pPr>
            <a:lvl3pPr>
              <a:defRPr sz="1623"/>
            </a:lvl3pPr>
            <a:lvl4pPr>
              <a:defRPr sz="1432"/>
            </a:lvl4pPr>
            <a:lvl5pPr>
              <a:defRPr sz="1432"/>
            </a:lvl5pPr>
            <a:lvl6pPr>
              <a:defRPr sz="1432"/>
            </a:lvl6pPr>
            <a:lvl7pPr>
              <a:defRPr sz="1432"/>
            </a:lvl7pPr>
            <a:lvl8pPr>
              <a:defRPr sz="1432"/>
            </a:lvl8pPr>
            <a:lvl9pPr>
              <a:defRPr sz="143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08" y="8597269"/>
            <a:ext cx="16975455" cy="3581401"/>
          </a:xfrm>
        </p:spPr>
        <p:txBody>
          <a:bodyPr anchor="b"/>
          <a:lstStyle>
            <a:lvl1pPr marL="0" indent="0">
              <a:buNone/>
              <a:defRPr sz="2195" b="1"/>
            </a:lvl1pPr>
            <a:lvl2pPr marL="410072" indent="0">
              <a:buNone/>
              <a:defRPr sz="1814" b="1"/>
            </a:lvl2pPr>
            <a:lvl3pPr marL="820146" indent="0">
              <a:buNone/>
              <a:defRPr sz="1623" b="1"/>
            </a:lvl3pPr>
            <a:lvl4pPr marL="1230219" indent="0">
              <a:buNone/>
              <a:defRPr sz="1432" b="1"/>
            </a:lvl4pPr>
            <a:lvl5pPr marL="1640289" indent="0">
              <a:buNone/>
              <a:defRPr sz="1432" b="1"/>
            </a:lvl5pPr>
            <a:lvl6pPr marL="2050362" indent="0">
              <a:buNone/>
              <a:defRPr sz="1432" b="1"/>
            </a:lvl6pPr>
            <a:lvl7pPr marL="2460436" indent="0">
              <a:buNone/>
              <a:defRPr sz="1432" b="1"/>
            </a:lvl7pPr>
            <a:lvl8pPr marL="2870508" indent="0">
              <a:buNone/>
              <a:defRPr sz="1432" b="1"/>
            </a:lvl8pPr>
            <a:lvl9pPr marL="3280580" indent="0">
              <a:buNone/>
              <a:defRPr sz="143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08" y="12178670"/>
            <a:ext cx="16975455" cy="22128479"/>
          </a:xfrm>
        </p:spPr>
        <p:txBody>
          <a:bodyPr/>
          <a:lstStyle>
            <a:lvl1pPr>
              <a:defRPr sz="2195"/>
            </a:lvl1pPr>
            <a:lvl2pPr>
              <a:defRPr sz="1814"/>
            </a:lvl2pPr>
            <a:lvl3pPr>
              <a:defRPr sz="1623"/>
            </a:lvl3pPr>
            <a:lvl4pPr>
              <a:defRPr sz="1432"/>
            </a:lvl4pPr>
            <a:lvl5pPr>
              <a:defRPr sz="1432"/>
            </a:lvl5pPr>
            <a:lvl6pPr>
              <a:defRPr sz="1432"/>
            </a:lvl6pPr>
            <a:lvl7pPr>
              <a:defRPr sz="1432"/>
            </a:lvl7pPr>
            <a:lvl8pPr>
              <a:defRPr sz="1432"/>
            </a:lvl8pPr>
            <a:lvl9pPr>
              <a:defRPr sz="143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E3D9E-1D0A-499E-BB03-0FEB14A2F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BA4DA-8366-4B07-806A-F313CE261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70220-332A-4D55-A164-591430683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4" y="1529715"/>
            <a:ext cx="12635519" cy="650748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10" y="1529718"/>
            <a:ext cx="21469350" cy="32777430"/>
          </a:xfrm>
        </p:spPr>
        <p:txBody>
          <a:bodyPr/>
          <a:lstStyle>
            <a:lvl1pPr>
              <a:defRPr sz="2864"/>
            </a:lvl1pPr>
            <a:lvl2pPr>
              <a:defRPr sz="2482"/>
            </a:lvl2pPr>
            <a:lvl3pPr>
              <a:defRPr sz="2195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4" y="8037198"/>
            <a:ext cx="12635519" cy="26269950"/>
          </a:xfrm>
        </p:spPr>
        <p:txBody>
          <a:bodyPr/>
          <a:lstStyle>
            <a:lvl1pPr marL="0" indent="0">
              <a:buNone/>
              <a:defRPr sz="1241"/>
            </a:lvl1pPr>
            <a:lvl2pPr marL="410072" indent="0">
              <a:buNone/>
              <a:defRPr sz="1050"/>
            </a:lvl2pPr>
            <a:lvl3pPr marL="820146" indent="0">
              <a:buNone/>
              <a:defRPr sz="859"/>
            </a:lvl3pPr>
            <a:lvl4pPr marL="1230219" indent="0">
              <a:buNone/>
              <a:defRPr sz="764"/>
            </a:lvl4pPr>
            <a:lvl5pPr marL="1640289" indent="0">
              <a:buNone/>
              <a:defRPr sz="764"/>
            </a:lvl5pPr>
            <a:lvl6pPr marL="2050362" indent="0">
              <a:buNone/>
              <a:defRPr sz="764"/>
            </a:lvl6pPr>
            <a:lvl7pPr marL="2460436" indent="0">
              <a:buNone/>
              <a:defRPr sz="764"/>
            </a:lvl7pPr>
            <a:lvl8pPr marL="2870508" indent="0">
              <a:buNone/>
              <a:defRPr sz="764"/>
            </a:lvl8pPr>
            <a:lvl9pPr marL="3280580" indent="0">
              <a:buNone/>
              <a:defRPr sz="76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8787F-99FA-41E8-93BB-4D027D512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8214" y="26883361"/>
            <a:ext cx="23042880" cy="317373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8214" y="3430906"/>
            <a:ext cx="23042880" cy="23042880"/>
          </a:xfrm>
        </p:spPr>
        <p:txBody>
          <a:bodyPr/>
          <a:lstStyle>
            <a:lvl1pPr marL="0" indent="0">
              <a:buNone/>
              <a:defRPr sz="2864"/>
            </a:lvl1pPr>
            <a:lvl2pPr marL="410072" indent="0">
              <a:buNone/>
              <a:defRPr sz="2482"/>
            </a:lvl2pPr>
            <a:lvl3pPr marL="820146" indent="0">
              <a:buNone/>
              <a:defRPr sz="2195"/>
            </a:lvl3pPr>
            <a:lvl4pPr marL="1230219" indent="0">
              <a:buNone/>
              <a:defRPr sz="1814"/>
            </a:lvl4pPr>
            <a:lvl5pPr marL="1640289" indent="0">
              <a:buNone/>
              <a:defRPr sz="1814"/>
            </a:lvl5pPr>
            <a:lvl6pPr marL="2050362" indent="0">
              <a:buNone/>
              <a:defRPr sz="1814"/>
            </a:lvl6pPr>
            <a:lvl7pPr marL="2460436" indent="0">
              <a:buNone/>
              <a:defRPr sz="1814"/>
            </a:lvl7pPr>
            <a:lvl8pPr marL="2870508" indent="0">
              <a:buNone/>
              <a:defRPr sz="1814"/>
            </a:lvl8pPr>
            <a:lvl9pPr marL="3280580" indent="0">
              <a:buNone/>
              <a:defRPr sz="1814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8214" y="30057091"/>
            <a:ext cx="23042880" cy="4507230"/>
          </a:xfrm>
        </p:spPr>
        <p:txBody>
          <a:bodyPr/>
          <a:lstStyle>
            <a:lvl1pPr marL="0" indent="0">
              <a:buNone/>
              <a:defRPr sz="1241"/>
            </a:lvl1pPr>
            <a:lvl2pPr marL="410072" indent="0">
              <a:buNone/>
              <a:defRPr sz="1050"/>
            </a:lvl2pPr>
            <a:lvl3pPr marL="820146" indent="0">
              <a:buNone/>
              <a:defRPr sz="859"/>
            </a:lvl3pPr>
            <a:lvl4pPr marL="1230219" indent="0">
              <a:buNone/>
              <a:defRPr sz="764"/>
            </a:lvl4pPr>
            <a:lvl5pPr marL="1640289" indent="0">
              <a:buNone/>
              <a:defRPr sz="764"/>
            </a:lvl5pPr>
            <a:lvl6pPr marL="2050362" indent="0">
              <a:buNone/>
              <a:defRPr sz="764"/>
            </a:lvl6pPr>
            <a:lvl7pPr marL="2460436" indent="0">
              <a:buNone/>
              <a:defRPr sz="764"/>
            </a:lvl7pPr>
            <a:lvl8pPr marL="2870508" indent="0">
              <a:buNone/>
              <a:defRPr sz="764"/>
            </a:lvl8pPr>
            <a:lvl9pPr marL="3280580" indent="0">
              <a:buNone/>
              <a:defRPr sz="76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0A3B2-596D-4437-83F5-1685CD921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83579" y="45727"/>
            <a:ext cx="29637644" cy="3966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9752" tIns="199875" rIns="399752" bIns="1998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39612" y="6311266"/>
            <a:ext cx="34925577" cy="27826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81572" y="34991040"/>
            <a:ext cx="8001000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5727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0428" y="34991040"/>
            <a:ext cx="12163945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5727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2228" y="34991040"/>
            <a:ext cx="8001000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5727">
                <a:latin typeface="Times New Roman" charset="0"/>
              </a:defRPr>
            </a:lvl1pPr>
          </a:lstStyle>
          <a:p>
            <a:pPr>
              <a:defRPr/>
            </a:pPr>
            <a:fld id="{3DA2D13A-81BF-4FD9-B034-831A40ECC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2pPr>
      <a:lvl3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3pPr>
      <a:lvl4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4pPr>
      <a:lvl5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5pPr>
      <a:lvl6pPr marL="410072" algn="ctr" defTabSz="16691946" rtl="0" fontAlgn="base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6pPr>
      <a:lvl7pPr marL="820146" algn="ctr" defTabSz="16691946" rtl="0" fontAlgn="base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7pPr>
      <a:lvl8pPr marL="1230219" algn="ctr" defTabSz="16691946" rtl="0" fontAlgn="base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8pPr>
      <a:lvl9pPr marL="1640289" algn="ctr" defTabSz="16691946" rtl="0" fontAlgn="base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9pPr>
    </p:titleStyle>
    <p:bodyStyle>
      <a:lvl1pPr marL="1423863" indent="-1423863" algn="l" defTabSz="16691946" rtl="0" eaLnBrk="0" fontAlgn="base" hangingPunct="0">
        <a:spcBef>
          <a:spcPct val="20000"/>
        </a:spcBef>
        <a:spcAft>
          <a:spcPct val="0"/>
        </a:spcAft>
        <a:defRPr sz="2195">
          <a:solidFill>
            <a:schemeClr val="tx1"/>
          </a:solidFill>
          <a:latin typeface="+mn-lt"/>
          <a:ea typeface="+mn-ea"/>
          <a:cs typeface="+mn-cs"/>
        </a:defRPr>
      </a:lvl1pPr>
      <a:lvl2pPr marL="3079815" indent="-1183230" algn="l" defTabSz="16691946" rtl="0" eaLnBrk="0" fontAlgn="base" hangingPunct="0">
        <a:spcBef>
          <a:spcPct val="20000"/>
        </a:spcBef>
        <a:spcAft>
          <a:spcPct val="0"/>
        </a:spcAft>
        <a:defRPr sz="12218">
          <a:solidFill>
            <a:schemeClr val="tx1"/>
          </a:solidFill>
          <a:latin typeface="Times New Roman" charset="0"/>
        </a:defRPr>
      </a:lvl2pPr>
      <a:lvl3pPr marL="4741464" indent="-946870" algn="l" defTabSz="16691946" rtl="0" eaLnBrk="0" fontAlgn="base" hangingPunct="0">
        <a:spcBef>
          <a:spcPct val="20000"/>
        </a:spcBef>
        <a:spcAft>
          <a:spcPct val="0"/>
        </a:spcAft>
        <a:defRPr sz="10404">
          <a:solidFill>
            <a:schemeClr val="tx1"/>
          </a:solidFill>
          <a:latin typeface="Times New Roman" charset="0"/>
        </a:defRPr>
      </a:lvl3pPr>
      <a:lvl4pPr marL="6636626" indent="-948292" algn="l" defTabSz="16691946" rtl="0" eaLnBrk="0" fontAlgn="base" hangingPunct="0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4pPr>
      <a:lvl5pPr marL="8536058" indent="-952565" algn="l" defTabSz="16691946" rtl="0" eaLnBrk="0" fontAlgn="base" hangingPunct="0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5pPr>
      <a:lvl6pPr marL="8946131" indent="-952565" algn="l" defTabSz="16691946" rtl="0" fontAlgn="base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6pPr>
      <a:lvl7pPr marL="9356205" indent="-952565" algn="l" defTabSz="16691946" rtl="0" fontAlgn="base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7pPr>
      <a:lvl8pPr marL="9766277" indent="-952565" algn="l" defTabSz="16691946" rtl="0" fontAlgn="base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8pPr>
      <a:lvl9pPr marL="10176348" indent="-952565" algn="l" defTabSz="16691946" rtl="0" fontAlgn="base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1pPr>
      <a:lvl2pPr marL="410072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2pPr>
      <a:lvl3pPr marL="820146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3pPr>
      <a:lvl4pPr marL="1230219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4pPr>
      <a:lvl5pPr marL="1640289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5pPr>
      <a:lvl6pPr marL="2050362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6pPr>
      <a:lvl7pPr marL="2460436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7pPr>
      <a:lvl8pPr marL="2870508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8pPr>
      <a:lvl9pPr marL="3280580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148"/>
          <p:cNvSpPr>
            <a:spLocks noChangeArrowheads="1"/>
          </p:cNvSpPr>
          <p:nvPr/>
        </p:nvSpPr>
        <p:spPr bwMode="auto">
          <a:xfrm>
            <a:off x="12026768" y="7027715"/>
            <a:ext cx="12761787" cy="173875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20053" y="-209813"/>
            <a:ext cx="38404800" cy="647353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endParaRPr lang="en-US" sz="2195"/>
          </a:p>
        </p:txBody>
      </p:sp>
      <p:sp>
        <p:nvSpPr>
          <p:cNvPr id="1028" name="Rectangle 4"/>
          <p:cNvSpPr>
            <a:spLocks noGrp="1" noChangeAspect="1" noChangeArrowheads="1"/>
          </p:cNvSpPr>
          <p:nvPr>
            <p:ph type="title"/>
          </p:nvPr>
        </p:nvSpPr>
        <p:spPr>
          <a:xfrm>
            <a:off x="7595181" y="1345083"/>
            <a:ext cx="24633263" cy="3363741"/>
          </a:xfr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0499" dirty="0">
                <a:solidFill>
                  <a:schemeClr val="tx1"/>
                </a:solidFill>
              </a:rPr>
              <a:t>Your Title Goes Here </a:t>
            </a:r>
            <a:br>
              <a:rPr lang="en-US" sz="10499" dirty="0">
                <a:solidFill>
                  <a:schemeClr val="tx1"/>
                </a:solidFill>
              </a:rPr>
            </a:br>
            <a:r>
              <a:rPr lang="en-US" sz="6872" dirty="0">
                <a:solidFill>
                  <a:srgbClr val="000000"/>
                </a:solidFill>
              </a:rPr>
              <a:t>Your Name, Co-authors</a:t>
            </a:r>
            <a:r>
              <a:rPr lang="en-US" sz="7159" dirty="0">
                <a:solidFill>
                  <a:srgbClr val="000000"/>
                </a:solidFill>
              </a:rPr>
              <a:t>.</a:t>
            </a:r>
            <a:r>
              <a:rPr lang="en-US" sz="7922" dirty="0">
                <a:solidFill>
                  <a:srgbClr val="000000"/>
                </a:solidFill>
              </a:rPr>
              <a:t/>
            </a:r>
            <a:br>
              <a:rPr lang="en-US" sz="7922" dirty="0">
                <a:solidFill>
                  <a:srgbClr val="000000"/>
                </a:solidFill>
              </a:rPr>
            </a:br>
            <a:r>
              <a:rPr lang="en-US" sz="4200" dirty="0">
                <a:solidFill>
                  <a:srgbClr val="000000"/>
                </a:solidFill>
              </a:rPr>
              <a:t>Affiliations.</a:t>
            </a:r>
            <a:endParaRPr lang="en-US" sz="4200" b="0" dirty="0">
              <a:solidFill>
                <a:srgbClr val="000000"/>
              </a:solidFill>
            </a:endParaRPr>
          </a:p>
        </p:txBody>
      </p:sp>
      <p:graphicFrame>
        <p:nvGraphicFramePr>
          <p:cNvPr id="1026" name="Object 117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7765895" y="14310796"/>
          <a:ext cx="392776" cy="538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Bitmap Image" r:id="rId4" imgW="514422" imgH="581106" progId="PBrush">
                  <p:embed/>
                </p:oleObj>
              </mc:Choice>
              <mc:Fallback>
                <p:oleObj name="Bitmap Image" r:id="rId4" imgW="514422" imgH="581106" progId="PBrush">
                  <p:embed/>
                  <p:pic>
                    <p:nvPicPr>
                      <p:cNvPr id="0" name="Object 1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5895" y="14310796"/>
                        <a:ext cx="392776" cy="538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1147"/>
          <p:cNvSpPr txBox="1">
            <a:spLocks noChangeArrowheads="1"/>
          </p:cNvSpPr>
          <p:nvPr/>
        </p:nvSpPr>
        <p:spPr bwMode="auto">
          <a:xfrm>
            <a:off x="547950" y="9122155"/>
            <a:ext cx="10630263" cy="2661564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eaLnBrk="0" hangingPunct="0"/>
            <a:r>
              <a:rPr lang="en-US" sz="4000" b="1" dirty="0"/>
              <a:t>Intro goes here.  Include background for the non-expert, significance, hypothesis, and describe experimental approach</a:t>
            </a:r>
            <a:r>
              <a:rPr lang="en-US" sz="2195" b="1" dirty="0"/>
              <a:t>.</a:t>
            </a:r>
          </a:p>
          <a:p>
            <a:pPr eaLnBrk="0" hangingPunct="0"/>
            <a:endParaRPr lang="en-US" sz="2195" dirty="0"/>
          </a:p>
        </p:txBody>
      </p:sp>
      <p:sp>
        <p:nvSpPr>
          <p:cNvPr id="1030" name="Rectangle 1148"/>
          <p:cNvSpPr>
            <a:spLocks noChangeArrowheads="1"/>
          </p:cNvSpPr>
          <p:nvPr/>
        </p:nvSpPr>
        <p:spPr bwMode="auto">
          <a:xfrm>
            <a:off x="389576" y="7027715"/>
            <a:ext cx="10790421" cy="173875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1035" name="Rectangle 1154"/>
          <p:cNvSpPr>
            <a:spLocks noChangeArrowheads="1"/>
          </p:cNvSpPr>
          <p:nvPr/>
        </p:nvSpPr>
        <p:spPr bwMode="auto">
          <a:xfrm>
            <a:off x="12394277" y="7339764"/>
            <a:ext cx="6168044" cy="98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solidFill>
                  <a:srgbClr val="800000"/>
                </a:solidFill>
                <a:latin typeface="Arial" charset="0"/>
              </a:rPr>
              <a:t>Data Heading 1</a:t>
            </a:r>
          </a:p>
        </p:txBody>
      </p:sp>
      <p:sp>
        <p:nvSpPr>
          <p:cNvPr id="1044" name="Text Box 1163"/>
          <p:cNvSpPr txBox="1">
            <a:spLocks noChangeArrowheads="1"/>
          </p:cNvSpPr>
          <p:nvPr/>
        </p:nvSpPr>
        <p:spPr bwMode="auto">
          <a:xfrm>
            <a:off x="12103333" y="9122155"/>
            <a:ext cx="12685222" cy="90910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eaLnBrk="0" hangingPunct="0"/>
            <a:r>
              <a:rPr lang="en-US" sz="4000" b="1" dirty="0"/>
              <a:t>Data (e.g. figures, charts, tables, etc…) go here in logical order.  Include legends with summary of results and methods, if applicable.</a:t>
            </a:r>
          </a:p>
        </p:txBody>
      </p:sp>
      <p:sp>
        <p:nvSpPr>
          <p:cNvPr id="1045" name="Text Box 1164"/>
          <p:cNvSpPr txBox="1">
            <a:spLocks noChangeArrowheads="1"/>
          </p:cNvSpPr>
          <p:nvPr/>
        </p:nvSpPr>
        <p:spPr bwMode="auto">
          <a:xfrm>
            <a:off x="12081819" y="20689203"/>
            <a:ext cx="12677642" cy="588406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eaLnBrk="0" hangingPunct="0"/>
            <a:r>
              <a:rPr lang="en-US" sz="4000" b="1" dirty="0"/>
              <a:t>Data (e.g. figures, charts, tables, etc…) go here in logical order.  Include legends with summary of results and methods, if applicable.</a:t>
            </a:r>
          </a:p>
        </p:txBody>
      </p:sp>
      <p:sp>
        <p:nvSpPr>
          <p:cNvPr id="1046" name="Text Box 1165"/>
          <p:cNvSpPr txBox="1">
            <a:spLocks noChangeArrowheads="1"/>
          </p:cNvSpPr>
          <p:nvPr/>
        </p:nvSpPr>
        <p:spPr bwMode="auto">
          <a:xfrm>
            <a:off x="12103332" y="29096198"/>
            <a:ext cx="12646939" cy="664160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eaLnBrk="0" hangingPunct="0"/>
            <a:r>
              <a:rPr lang="en-US" sz="4000" b="1" dirty="0"/>
              <a:t>Data (e.g. figures, charts, tables, etc…) go here in logical order.  Include legends with summary of results and methods, if applicable.</a:t>
            </a:r>
          </a:p>
        </p:txBody>
      </p:sp>
      <p:sp>
        <p:nvSpPr>
          <p:cNvPr id="1047" name="Text Box 1166"/>
          <p:cNvSpPr txBox="1">
            <a:spLocks noChangeArrowheads="1"/>
          </p:cNvSpPr>
          <p:nvPr/>
        </p:nvSpPr>
        <p:spPr bwMode="auto">
          <a:xfrm>
            <a:off x="25663066" y="9122156"/>
            <a:ext cx="12159845" cy="1566224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eaLnBrk="0" hangingPunct="0"/>
            <a:r>
              <a:rPr lang="en-US" sz="4000" b="1" dirty="0"/>
              <a:t>Data (e.g. figures, charts, tables, etc…) go here in logical order.  Include legends with summary of results and methods, if applicable.</a:t>
            </a:r>
          </a:p>
        </p:txBody>
      </p:sp>
      <p:sp>
        <p:nvSpPr>
          <p:cNvPr id="1048" name="Text Box 1167"/>
          <p:cNvSpPr txBox="1">
            <a:spLocks noChangeArrowheads="1"/>
          </p:cNvSpPr>
          <p:nvPr/>
        </p:nvSpPr>
        <p:spPr bwMode="auto">
          <a:xfrm>
            <a:off x="25675390" y="27555375"/>
            <a:ext cx="12147521" cy="818242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eaLnBrk="0" hangingPunct="0"/>
            <a:r>
              <a:rPr lang="en-US" sz="4000" b="1" dirty="0"/>
              <a:t>Summarize your results and what conclusions may be drawn from your findings</a:t>
            </a:r>
            <a:r>
              <a:rPr lang="en-US" sz="2195" b="1" dirty="0"/>
              <a:t>.</a:t>
            </a:r>
          </a:p>
        </p:txBody>
      </p:sp>
      <p:sp>
        <p:nvSpPr>
          <p:cNvPr id="1049" name="Rectangle 1149"/>
          <p:cNvSpPr>
            <a:spLocks noGrp="1" noChangeArrowheads="1"/>
          </p:cNvSpPr>
          <p:nvPr>
            <p:ph type="body" sz="half" idx="1"/>
          </p:nvPr>
        </p:nvSpPr>
        <p:spPr>
          <a:xfrm>
            <a:off x="705076" y="7383399"/>
            <a:ext cx="5599603" cy="21502167"/>
          </a:xfrm>
          <a:noFill/>
        </p:spPr>
        <p:txBody>
          <a:bodyPr/>
          <a:lstStyle/>
          <a:p>
            <a:pPr marL="0" indent="0" eaLnBrk="1" hangingPunct="1"/>
            <a:r>
              <a:rPr lang="en-US" sz="6600" b="1" dirty="0">
                <a:solidFill>
                  <a:srgbClr val="800000"/>
                </a:solidFill>
              </a:rPr>
              <a:t>Introduction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785" y="1545288"/>
            <a:ext cx="7273636" cy="2963333"/>
          </a:xfrm>
          <a:prstGeom prst="rect">
            <a:avLst/>
          </a:prstGeom>
        </p:spPr>
      </p:pic>
      <p:pic>
        <p:nvPicPr>
          <p:cNvPr id="26" name="Picture 25" descr="LSUHSC_Seal.jpg">
            <a:extLst>
              <a:ext uri="{FF2B5EF4-FFF2-40B4-BE49-F238E27FC236}">
                <a16:creationId xmlns:a16="http://schemas.microsoft.com/office/drawing/2014/main" id="{975DEA4E-58F2-AA4A-BEAB-C3CAEA56B4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8400" y="1175914"/>
            <a:ext cx="3429000" cy="3532910"/>
          </a:xfrm>
          <a:prstGeom prst="rect">
            <a:avLst/>
          </a:prstGeom>
          <a:noFill/>
        </p:spPr>
      </p:pic>
      <p:sp>
        <p:nvSpPr>
          <p:cNvPr id="27" name="Rectangle 1148"/>
          <p:cNvSpPr>
            <a:spLocks noChangeArrowheads="1"/>
          </p:cNvSpPr>
          <p:nvPr/>
        </p:nvSpPr>
        <p:spPr bwMode="auto">
          <a:xfrm>
            <a:off x="25663067" y="7027715"/>
            <a:ext cx="12218034" cy="173875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28" name="Rectangle 1154"/>
          <p:cNvSpPr>
            <a:spLocks noChangeArrowheads="1"/>
          </p:cNvSpPr>
          <p:nvPr/>
        </p:nvSpPr>
        <p:spPr bwMode="auto">
          <a:xfrm>
            <a:off x="26060400" y="7283845"/>
            <a:ext cx="6168044" cy="98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 smtClean="0">
                <a:solidFill>
                  <a:srgbClr val="800000"/>
                </a:solidFill>
                <a:latin typeface="Arial" charset="0"/>
              </a:rPr>
              <a:t>Results</a:t>
            </a:r>
            <a:endParaRPr lang="en-US" sz="6600" b="1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9" name="Rectangle 1148"/>
          <p:cNvSpPr>
            <a:spLocks noChangeArrowheads="1"/>
          </p:cNvSpPr>
          <p:nvPr/>
        </p:nvSpPr>
        <p:spPr bwMode="auto">
          <a:xfrm>
            <a:off x="12081818" y="18638398"/>
            <a:ext cx="12761787" cy="173875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30" name="Rectangle 1154"/>
          <p:cNvSpPr>
            <a:spLocks noChangeArrowheads="1"/>
          </p:cNvSpPr>
          <p:nvPr/>
        </p:nvSpPr>
        <p:spPr bwMode="auto">
          <a:xfrm>
            <a:off x="12379933" y="18954606"/>
            <a:ext cx="6168044" cy="98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solidFill>
                  <a:srgbClr val="800000"/>
                </a:solidFill>
                <a:latin typeface="Arial" charset="0"/>
              </a:rPr>
              <a:t>Data Heading 1</a:t>
            </a:r>
          </a:p>
        </p:txBody>
      </p:sp>
      <p:sp>
        <p:nvSpPr>
          <p:cNvPr id="31" name="Rectangle 1148"/>
          <p:cNvSpPr>
            <a:spLocks noChangeArrowheads="1"/>
          </p:cNvSpPr>
          <p:nvPr/>
        </p:nvSpPr>
        <p:spPr bwMode="auto">
          <a:xfrm>
            <a:off x="12106646" y="27045393"/>
            <a:ext cx="12652815" cy="173875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32" name="Rectangle 1154"/>
          <p:cNvSpPr>
            <a:spLocks noChangeArrowheads="1"/>
          </p:cNvSpPr>
          <p:nvPr/>
        </p:nvSpPr>
        <p:spPr bwMode="auto">
          <a:xfrm>
            <a:off x="12474155" y="27357442"/>
            <a:ext cx="6168044" cy="98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solidFill>
                  <a:srgbClr val="800000"/>
                </a:solidFill>
                <a:latin typeface="Arial" charset="0"/>
              </a:rPr>
              <a:t>Data Heading 1</a:t>
            </a:r>
          </a:p>
        </p:txBody>
      </p:sp>
      <p:sp>
        <p:nvSpPr>
          <p:cNvPr id="33" name="Rectangle 1148"/>
          <p:cNvSpPr>
            <a:spLocks noChangeArrowheads="1"/>
          </p:cNvSpPr>
          <p:nvPr/>
        </p:nvSpPr>
        <p:spPr bwMode="auto">
          <a:xfrm>
            <a:off x="25637260" y="25300508"/>
            <a:ext cx="12185651" cy="173875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34" name="Rectangle 1154"/>
          <p:cNvSpPr>
            <a:spLocks noChangeArrowheads="1"/>
          </p:cNvSpPr>
          <p:nvPr/>
        </p:nvSpPr>
        <p:spPr bwMode="auto">
          <a:xfrm>
            <a:off x="26004769" y="25612557"/>
            <a:ext cx="7675631" cy="98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 smtClean="0">
                <a:solidFill>
                  <a:srgbClr val="800000"/>
                </a:solidFill>
                <a:latin typeface="Arial" charset="0"/>
              </a:rPr>
              <a:t>Conclusion</a:t>
            </a:r>
            <a:endParaRPr lang="en-US" sz="6600" b="1" dirty="0">
              <a:solidFill>
                <a:srgbClr val="8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1870</TotalTime>
  <Words>168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Blank Presentation</vt:lpstr>
      <vt:lpstr>Bitmap Image</vt:lpstr>
      <vt:lpstr>Your Title Goes Here  Your Name, Co-authors. Affiliations.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Bradley</dc:creator>
  <cp:lastModifiedBy>Bruno, Kirsten E.</cp:lastModifiedBy>
  <cp:revision>186</cp:revision>
  <cp:lastPrinted>2000-03-29T22:47:03Z</cp:lastPrinted>
  <dcterms:created xsi:type="dcterms:W3CDTF">1995-06-17T23:31:02Z</dcterms:created>
  <dcterms:modified xsi:type="dcterms:W3CDTF">2022-09-02T15:12:43Z</dcterms:modified>
</cp:coreProperties>
</file>