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8404800" cy="384048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userDrawn="1">
          <p15:clr>
            <a:srgbClr val="A4A3A4"/>
          </p15:clr>
        </p15:guide>
        <p15:guide id="2" pos="12096"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hpi8vmPaXtoF7oybrx2BL3GnxBy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21" d="100"/>
          <a:sy n="21" d="100"/>
        </p:scale>
        <p:origin x="2864" y="264"/>
      </p:cViewPr>
      <p:guideLst>
        <p:guide orient="horz" pos="12096"/>
        <p:guide pos="12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885950" y="1143000"/>
            <a:ext cx="30861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1710"/>
              </a:spcBef>
              <a:spcAft>
                <a:spcPts val="0"/>
              </a:spcAft>
              <a:buClr>
                <a:srgbClr val="000000"/>
              </a:buClr>
              <a:buSzPts val="1400"/>
              <a:buFont typeface="Arial"/>
              <a:buNone/>
              <a:defRPr sz="57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1710"/>
              </a:spcBef>
              <a:spcAft>
                <a:spcPts val="0"/>
              </a:spcAft>
              <a:buClr>
                <a:srgbClr val="000000"/>
              </a:buClr>
              <a:buSzPts val="1400"/>
              <a:buFont typeface="Arial"/>
              <a:buNone/>
              <a:defRPr sz="57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1710"/>
              </a:spcBef>
              <a:spcAft>
                <a:spcPts val="0"/>
              </a:spcAft>
              <a:buClr>
                <a:srgbClr val="000000"/>
              </a:buClr>
              <a:buSzPts val="1400"/>
              <a:buFont typeface="Arial"/>
              <a:buNone/>
              <a:defRPr sz="57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1710"/>
              </a:spcBef>
              <a:spcAft>
                <a:spcPts val="0"/>
              </a:spcAft>
              <a:buClr>
                <a:srgbClr val="000000"/>
              </a:buClr>
              <a:buSzPts val="1400"/>
              <a:buFont typeface="Arial"/>
              <a:buNone/>
              <a:defRPr sz="57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1710"/>
              </a:spcBef>
              <a:spcAft>
                <a:spcPts val="0"/>
              </a:spcAft>
              <a:buClr>
                <a:srgbClr val="000000"/>
              </a:buClr>
              <a:buSzPts val="1400"/>
              <a:buFont typeface="Arial"/>
              <a:buNone/>
              <a:defRPr sz="57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576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576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576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576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710"/>
              </a:spcBef>
              <a:spcAft>
                <a:spcPts val="0"/>
              </a:spcAft>
              <a:buSzPts val="1400"/>
              <a:buNone/>
            </a:pPr>
            <a:r>
              <a:rPr lang="en-US" sz="1100"/>
              <a:t>This study looked at the accessibility to residency program directors via the FRIEDA database and found that there was a potential greater burden upon female program directors. Because the COVID-19 pandemic placed limitations on away rotations and in-person interviews, this  lead program directors and prospective applicants to rely more heavily on electronic means of communications than they did in the past. So we wanted to see how accessible PDs are to applicants. Using the FRIEDA database, which stands for the Fellowship and Residency Electronic Interactive Database, we looked at all US-based internal medicine programs and recorded the email addresses listed for the program director and administrative assistant. We then classified the email address for each respective individual as either an individual PD’s email address (dr.jane.doe@hospital.edu); a general program address (medicine@hospital.edu); or the administrative assistant's email address that was listed. Afterwards, we identify the PD as either male or female based on their public-presenting gender using the PD’s chosen photo on the program's specific website. A total of 560 IM programs were included in this study. 65.7% of the PDs were male presenting and 34.3% of PDs were female presenting. Of the male PDs, 49.7% listed their individual email address. Of the female PDs, 58.9% of them listed their individual email address. As such, this indicates female PDs are more accessible to residency applicants who use the FRIEDA database and indicates a potential greater administrative burden upon female PDs relative to their male counterparts. As programs continue to receive increasing numbers of applications, a standardized approach should be considered in order to alleviate these gendered differences. As for future directions - we are looking to include resident class size and geographic region into our study to see if PDs are more likely to put their own email address if they have a smaller class size or are in a less competitive region of the country. We are also interested in collecting the same data for all US based surgery programs to investigate if similar results are seen in different types of residency programs as well. </a:t>
            </a:r>
            <a:endParaRPr sz="1100"/>
          </a:p>
        </p:txBody>
      </p:sp>
      <p:sp>
        <p:nvSpPr>
          <p:cNvPr id="86" name="Google Shape;86;p1:notes"/>
          <p:cNvSpPr>
            <a:spLocks noGrp="1" noRot="1" noChangeAspect="1"/>
          </p:cNvSpPr>
          <p:nvPr>
            <p:ph type="sldImg" idx="2"/>
          </p:nvPr>
        </p:nvSpPr>
        <p:spPr>
          <a:xfrm>
            <a:off x="1885950" y="1143000"/>
            <a:ext cx="30861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2880360" y="6285233"/>
            <a:ext cx="32644080" cy="1337056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25200"/>
              <a:buFont typeface="Calibri"/>
              <a:buNone/>
              <a:defRPr sz="1889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4800600" y="20171413"/>
            <a:ext cx="28803600" cy="9272267"/>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3150"/>
              </a:spcBef>
              <a:spcAft>
                <a:spcPts val="0"/>
              </a:spcAft>
              <a:buClr>
                <a:schemeClr val="dk1"/>
              </a:buClr>
              <a:buSzPts val="10080"/>
              <a:buNone/>
              <a:defRPr sz="7560"/>
            </a:lvl1pPr>
            <a:lvl2pPr lvl="1" algn="ctr">
              <a:lnSpc>
                <a:spcPct val="90000"/>
              </a:lnSpc>
              <a:spcBef>
                <a:spcPts val="1575"/>
              </a:spcBef>
              <a:spcAft>
                <a:spcPts val="0"/>
              </a:spcAft>
              <a:buClr>
                <a:schemeClr val="dk1"/>
              </a:buClr>
              <a:buSzPts val="8400"/>
              <a:buNone/>
              <a:defRPr sz="6300"/>
            </a:lvl2pPr>
            <a:lvl3pPr lvl="2" algn="ctr">
              <a:lnSpc>
                <a:spcPct val="90000"/>
              </a:lnSpc>
              <a:spcBef>
                <a:spcPts val="1575"/>
              </a:spcBef>
              <a:spcAft>
                <a:spcPts val="0"/>
              </a:spcAft>
              <a:buClr>
                <a:schemeClr val="dk1"/>
              </a:buClr>
              <a:buSzPts val="7560"/>
              <a:buNone/>
              <a:defRPr sz="5670"/>
            </a:lvl3pPr>
            <a:lvl4pPr lvl="3" algn="ctr">
              <a:lnSpc>
                <a:spcPct val="90000"/>
              </a:lnSpc>
              <a:spcBef>
                <a:spcPts val="1575"/>
              </a:spcBef>
              <a:spcAft>
                <a:spcPts val="0"/>
              </a:spcAft>
              <a:buClr>
                <a:schemeClr val="dk1"/>
              </a:buClr>
              <a:buSzPts val="6720"/>
              <a:buNone/>
              <a:defRPr sz="5039"/>
            </a:lvl4pPr>
            <a:lvl5pPr lvl="4" algn="ctr">
              <a:lnSpc>
                <a:spcPct val="90000"/>
              </a:lnSpc>
              <a:spcBef>
                <a:spcPts val="1575"/>
              </a:spcBef>
              <a:spcAft>
                <a:spcPts val="0"/>
              </a:spcAft>
              <a:buClr>
                <a:schemeClr val="dk1"/>
              </a:buClr>
              <a:buSzPts val="6720"/>
              <a:buNone/>
              <a:defRPr sz="5039"/>
            </a:lvl5pPr>
            <a:lvl6pPr lvl="5" algn="ctr">
              <a:lnSpc>
                <a:spcPct val="90000"/>
              </a:lnSpc>
              <a:spcBef>
                <a:spcPts val="1575"/>
              </a:spcBef>
              <a:spcAft>
                <a:spcPts val="0"/>
              </a:spcAft>
              <a:buClr>
                <a:schemeClr val="dk1"/>
              </a:buClr>
              <a:buSzPts val="6720"/>
              <a:buNone/>
              <a:defRPr sz="5039"/>
            </a:lvl6pPr>
            <a:lvl7pPr lvl="6" algn="ctr">
              <a:lnSpc>
                <a:spcPct val="90000"/>
              </a:lnSpc>
              <a:spcBef>
                <a:spcPts val="1575"/>
              </a:spcBef>
              <a:spcAft>
                <a:spcPts val="0"/>
              </a:spcAft>
              <a:buClr>
                <a:schemeClr val="dk1"/>
              </a:buClr>
              <a:buSzPts val="6720"/>
              <a:buNone/>
              <a:defRPr sz="5039"/>
            </a:lvl7pPr>
            <a:lvl8pPr lvl="7" algn="ctr">
              <a:lnSpc>
                <a:spcPct val="90000"/>
              </a:lnSpc>
              <a:spcBef>
                <a:spcPts val="1575"/>
              </a:spcBef>
              <a:spcAft>
                <a:spcPts val="0"/>
              </a:spcAft>
              <a:buClr>
                <a:schemeClr val="dk1"/>
              </a:buClr>
              <a:buSzPts val="6720"/>
              <a:buNone/>
              <a:defRPr sz="5039"/>
            </a:lvl8pPr>
            <a:lvl9pPr lvl="8" algn="ctr">
              <a:lnSpc>
                <a:spcPct val="90000"/>
              </a:lnSpc>
              <a:spcBef>
                <a:spcPts val="1575"/>
              </a:spcBef>
              <a:spcAft>
                <a:spcPts val="0"/>
              </a:spcAft>
              <a:buClr>
                <a:schemeClr val="dk1"/>
              </a:buClr>
              <a:buSzPts val="6720"/>
              <a:buNone/>
              <a:defRPr sz="5039"/>
            </a:lvl9pPr>
          </a:lstStyle>
          <a:p>
            <a:endParaRPr/>
          </a:p>
        </p:txBody>
      </p:sp>
      <p:sp>
        <p:nvSpPr>
          <p:cNvPr id="18" name="Google Shape;18;p3"/>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2640330" y="2044710"/>
            <a:ext cx="33124140" cy="742315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7018654" y="5845177"/>
            <a:ext cx="24367493" cy="33124140"/>
          </a:xfrm>
          <a:prstGeom prst="rect">
            <a:avLst/>
          </a:prstGeom>
          <a:noFill/>
          <a:ln>
            <a:noFill/>
          </a:ln>
        </p:spPr>
        <p:txBody>
          <a:bodyPr spcFirstLastPara="1" wrap="square" lIns="91425" tIns="45700" rIns="91425" bIns="45700" anchor="t" anchorCtr="0">
            <a:normAutofit/>
          </a:bodyPr>
          <a:lstStyle>
            <a:lvl1pPr marL="342892" lvl="0" indent="-257169" algn="l">
              <a:lnSpc>
                <a:spcPct val="90000"/>
              </a:lnSpc>
              <a:spcBef>
                <a:spcPts val="3150"/>
              </a:spcBef>
              <a:spcAft>
                <a:spcPts val="0"/>
              </a:spcAft>
              <a:buClr>
                <a:schemeClr val="dk1"/>
              </a:buClr>
              <a:buSzPts val="1800"/>
              <a:buChar char="•"/>
              <a:defRPr/>
            </a:lvl1pPr>
            <a:lvl2pPr marL="685784" lvl="1" indent="-257169" algn="l">
              <a:lnSpc>
                <a:spcPct val="90000"/>
              </a:lnSpc>
              <a:spcBef>
                <a:spcPts val="1575"/>
              </a:spcBef>
              <a:spcAft>
                <a:spcPts val="0"/>
              </a:spcAft>
              <a:buClr>
                <a:schemeClr val="dk1"/>
              </a:buClr>
              <a:buSzPts val="1800"/>
              <a:buChar char="•"/>
              <a:defRPr/>
            </a:lvl2pPr>
            <a:lvl3pPr marL="1028675" lvl="2" indent="-257169" algn="l">
              <a:lnSpc>
                <a:spcPct val="90000"/>
              </a:lnSpc>
              <a:spcBef>
                <a:spcPts val="1575"/>
              </a:spcBef>
              <a:spcAft>
                <a:spcPts val="0"/>
              </a:spcAft>
              <a:buClr>
                <a:schemeClr val="dk1"/>
              </a:buClr>
              <a:buSzPts val="1800"/>
              <a:buChar char="•"/>
              <a:defRPr/>
            </a:lvl3pPr>
            <a:lvl4pPr marL="1371566" lvl="3" indent="-257169" algn="l">
              <a:lnSpc>
                <a:spcPct val="90000"/>
              </a:lnSpc>
              <a:spcBef>
                <a:spcPts val="1575"/>
              </a:spcBef>
              <a:spcAft>
                <a:spcPts val="0"/>
              </a:spcAft>
              <a:buClr>
                <a:schemeClr val="dk1"/>
              </a:buClr>
              <a:buSzPts val="1800"/>
              <a:buChar char="•"/>
              <a:defRPr/>
            </a:lvl4pPr>
            <a:lvl5pPr marL="1714457" lvl="4" indent="-257169" algn="l">
              <a:lnSpc>
                <a:spcPct val="90000"/>
              </a:lnSpc>
              <a:spcBef>
                <a:spcPts val="1575"/>
              </a:spcBef>
              <a:spcAft>
                <a:spcPts val="0"/>
              </a:spcAft>
              <a:buClr>
                <a:schemeClr val="dk1"/>
              </a:buClr>
              <a:buSzPts val="1800"/>
              <a:buChar char="•"/>
              <a:defRPr/>
            </a:lvl5pPr>
            <a:lvl6pPr marL="2057349" lvl="5" indent="-257169" algn="l">
              <a:lnSpc>
                <a:spcPct val="90000"/>
              </a:lnSpc>
              <a:spcBef>
                <a:spcPts val="1575"/>
              </a:spcBef>
              <a:spcAft>
                <a:spcPts val="0"/>
              </a:spcAft>
              <a:buClr>
                <a:schemeClr val="dk1"/>
              </a:buClr>
              <a:buSzPts val="1800"/>
              <a:buChar char="•"/>
              <a:defRPr/>
            </a:lvl6pPr>
            <a:lvl7pPr marL="2400240" lvl="6" indent="-257169" algn="l">
              <a:lnSpc>
                <a:spcPct val="90000"/>
              </a:lnSpc>
              <a:spcBef>
                <a:spcPts val="1575"/>
              </a:spcBef>
              <a:spcAft>
                <a:spcPts val="0"/>
              </a:spcAft>
              <a:buClr>
                <a:schemeClr val="dk1"/>
              </a:buClr>
              <a:buSzPts val="1800"/>
              <a:buChar char="•"/>
              <a:defRPr/>
            </a:lvl7pPr>
            <a:lvl8pPr marL="2743132" lvl="7" indent="-257169" algn="l">
              <a:lnSpc>
                <a:spcPct val="90000"/>
              </a:lnSpc>
              <a:spcBef>
                <a:spcPts val="1575"/>
              </a:spcBef>
              <a:spcAft>
                <a:spcPts val="0"/>
              </a:spcAft>
              <a:buClr>
                <a:schemeClr val="dk1"/>
              </a:buClr>
              <a:buSzPts val="1800"/>
              <a:buChar char="•"/>
              <a:defRPr/>
            </a:lvl8pPr>
            <a:lvl9pPr marL="3086023" lvl="8" indent="-257169" algn="l">
              <a:lnSpc>
                <a:spcPct val="90000"/>
              </a:lnSpc>
              <a:spcBef>
                <a:spcPts val="1575"/>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15350808" y="14177329"/>
            <a:ext cx="32546293" cy="828103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451292" y="6136324"/>
            <a:ext cx="32546293" cy="24363045"/>
          </a:xfrm>
          <a:prstGeom prst="rect">
            <a:avLst/>
          </a:prstGeom>
          <a:noFill/>
          <a:ln>
            <a:noFill/>
          </a:ln>
        </p:spPr>
        <p:txBody>
          <a:bodyPr spcFirstLastPara="1" wrap="square" lIns="91425" tIns="45700" rIns="91425" bIns="45700" anchor="t" anchorCtr="0">
            <a:normAutofit/>
          </a:bodyPr>
          <a:lstStyle>
            <a:lvl1pPr marL="342892" lvl="0" indent="-257169" algn="l">
              <a:lnSpc>
                <a:spcPct val="90000"/>
              </a:lnSpc>
              <a:spcBef>
                <a:spcPts val="3150"/>
              </a:spcBef>
              <a:spcAft>
                <a:spcPts val="0"/>
              </a:spcAft>
              <a:buClr>
                <a:schemeClr val="dk1"/>
              </a:buClr>
              <a:buSzPts val="1800"/>
              <a:buChar char="•"/>
              <a:defRPr/>
            </a:lvl1pPr>
            <a:lvl2pPr marL="685784" lvl="1" indent="-257169" algn="l">
              <a:lnSpc>
                <a:spcPct val="90000"/>
              </a:lnSpc>
              <a:spcBef>
                <a:spcPts val="1575"/>
              </a:spcBef>
              <a:spcAft>
                <a:spcPts val="0"/>
              </a:spcAft>
              <a:buClr>
                <a:schemeClr val="dk1"/>
              </a:buClr>
              <a:buSzPts val="1800"/>
              <a:buChar char="•"/>
              <a:defRPr/>
            </a:lvl2pPr>
            <a:lvl3pPr marL="1028675" lvl="2" indent="-257169" algn="l">
              <a:lnSpc>
                <a:spcPct val="90000"/>
              </a:lnSpc>
              <a:spcBef>
                <a:spcPts val="1575"/>
              </a:spcBef>
              <a:spcAft>
                <a:spcPts val="0"/>
              </a:spcAft>
              <a:buClr>
                <a:schemeClr val="dk1"/>
              </a:buClr>
              <a:buSzPts val="1800"/>
              <a:buChar char="•"/>
              <a:defRPr/>
            </a:lvl3pPr>
            <a:lvl4pPr marL="1371566" lvl="3" indent="-257169" algn="l">
              <a:lnSpc>
                <a:spcPct val="90000"/>
              </a:lnSpc>
              <a:spcBef>
                <a:spcPts val="1575"/>
              </a:spcBef>
              <a:spcAft>
                <a:spcPts val="0"/>
              </a:spcAft>
              <a:buClr>
                <a:schemeClr val="dk1"/>
              </a:buClr>
              <a:buSzPts val="1800"/>
              <a:buChar char="•"/>
              <a:defRPr/>
            </a:lvl4pPr>
            <a:lvl5pPr marL="1714457" lvl="4" indent="-257169" algn="l">
              <a:lnSpc>
                <a:spcPct val="90000"/>
              </a:lnSpc>
              <a:spcBef>
                <a:spcPts val="1575"/>
              </a:spcBef>
              <a:spcAft>
                <a:spcPts val="0"/>
              </a:spcAft>
              <a:buClr>
                <a:schemeClr val="dk1"/>
              </a:buClr>
              <a:buSzPts val="1800"/>
              <a:buChar char="•"/>
              <a:defRPr/>
            </a:lvl5pPr>
            <a:lvl6pPr marL="2057349" lvl="5" indent="-257169" algn="l">
              <a:lnSpc>
                <a:spcPct val="90000"/>
              </a:lnSpc>
              <a:spcBef>
                <a:spcPts val="1575"/>
              </a:spcBef>
              <a:spcAft>
                <a:spcPts val="0"/>
              </a:spcAft>
              <a:buClr>
                <a:schemeClr val="dk1"/>
              </a:buClr>
              <a:buSzPts val="1800"/>
              <a:buChar char="•"/>
              <a:defRPr/>
            </a:lvl6pPr>
            <a:lvl7pPr marL="2400240" lvl="6" indent="-257169" algn="l">
              <a:lnSpc>
                <a:spcPct val="90000"/>
              </a:lnSpc>
              <a:spcBef>
                <a:spcPts val="1575"/>
              </a:spcBef>
              <a:spcAft>
                <a:spcPts val="0"/>
              </a:spcAft>
              <a:buClr>
                <a:schemeClr val="dk1"/>
              </a:buClr>
              <a:buSzPts val="1800"/>
              <a:buChar char="•"/>
              <a:defRPr/>
            </a:lvl7pPr>
            <a:lvl8pPr marL="2743132" lvl="7" indent="-257169" algn="l">
              <a:lnSpc>
                <a:spcPct val="90000"/>
              </a:lnSpc>
              <a:spcBef>
                <a:spcPts val="1575"/>
              </a:spcBef>
              <a:spcAft>
                <a:spcPts val="0"/>
              </a:spcAft>
              <a:buClr>
                <a:schemeClr val="dk1"/>
              </a:buClr>
              <a:buSzPts val="1800"/>
              <a:buChar char="•"/>
              <a:defRPr/>
            </a:lvl8pPr>
            <a:lvl9pPr marL="3086023" lvl="8" indent="-257169" algn="l">
              <a:lnSpc>
                <a:spcPct val="90000"/>
              </a:lnSpc>
              <a:spcBef>
                <a:spcPts val="1575"/>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2640330" y="2044710"/>
            <a:ext cx="33124140" cy="742315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2640330" y="10223500"/>
            <a:ext cx="33124140" cy="24367493"/>
          </a:xfrm>
          <a:prstGeom prst="rect">
            <a:avLst/>
          </a:prstGeom>
          <a:noFill/>
          <a:ln>
            <a:noFill/>
          </a:ln>
        </p:spPr>
        <p:txBody>
          <a:bodyPr spcFirstLastPara="1" wrap="square" lIns="91425" tIns="45700" rIns="91425" bIns="45700" anchor="t" anchorCtr="0">
            <a:normAutofit/>
          </a:bodyPr>
          <a:lstStyle>
            <a:lvl1pPr marL="342892" lvl="0" indent="-257169" algn="l">
              <a:lnSpc>
                <a:spcPct val="90000"/>
              </a:lnSpc>
              <a:spcBef>
                <a:spcPts val="3150"/>
              </a:spcBef>
              <a:spcAft>
                <a:spcPts val="0"/>
              </a:spcAft>
              <a:buClr>
                <a:schemeClr val="dk1"/>
              </a:buClr>
              <a:buSzPts val="1800"/>
              <a:buChar char="•"/>
              <a:defRPr/>
            </a:lvl1pPr>
            <a:lvl2pPr marL="685784" lvl="1" indent="-257169" algn="l">
              <a:lnSpc>
                <a:spcPct val="90000"/>
              </a:lnSpc>
              <a:spcBef>
                <a:spcPts val="1575"/>
              </a:spcBef>
              <a:spcAft>
                <a:spcPts val="0"/>
              </a:spcAft>
              <a:buClr>
                <a:schemeClr val="dk1"/>
              </a:buClr>
              <a:buSzPts val="1800"/>
              <a:buChar char="•"/>
              <a:defRPr/>
            </a:lvl2pPr>
            <a:lvl3pPr marL="1028675" lvl="2" indent="-257169" algn="l">
              <a:lnSpc>
                <a:spcPct val="90000"/>
              </a:lnSpc>
              <a:spcBef>
                <a:spcPts val="1575"/>
              </a:spcBef>
              <a:spcAft>
                <a:spcPts val="0"/>
              </a:spcAft>
              <a:buClr>
                <a:schemeClr val="dk1"/>
              </a:buClr>
              <a:buSzPts val="1800"/>
              <a:buChar char="•"/>
              <a:defRPr/>
            </a:lvl3pPr>
            <a:lvl4pPr marL="1371566" lvl="3" indent="-257169" algn="l">
              <a:lnSpc>
                <a:spcPct val="90000"/>
              </a:lnSpc>
              <a:spcBef>
                <a:spcPts val="1575"/>
              </a:spcBef>
              <a:spcAft>
                <a:spcPts val="0"/>
              </a:spcAft>
              <a:buClr>
                <a:schemeClr val="dk1"/>
              </a:buClr>
              <a:buSzPts val="1800"/>
              <a:buChar char="•"/>
              <a:defRPr/>
            </a:lvl4pPr>
            <a:lvl5pPr marL="1714457" lvl="4" indent="-257169" algn="l">
              <a:lnSpc>
                <a:spcPct val="90000"/>
              </a:lnSpc>
              <a:spcBef>
                <a:spcPts val="1575"/>
              </a:spcBef>
              <a:spcAft>
                <a:spcPts val="0"/>
              </a:spcAft>
              <a:buClr>
                <a:schemeClr val="dk1"/>
              </a:buClr>
              <a:buSzPts val="1800"/>
              <a:buChar char="•"/>
              <a:defRPr/>
            </a:lvl5pPr>
            <a:lvl6pPr marL="2057349" lvl="5" indent="-257169" algn="l">
              <a:lnSpc>
                <a:spcPct val="90000"/>
              </a:lnSpc>
              <a:spcBef>
                <a:spcPts val="1575"/>
              </a:spcBef>
              <a:spcAft>
                <a:spcPts val="0"/>
              </a:spcAft>
              <a:buClr>
                <a:schemeClr val="dk1"/>
              </a:buClr>
              <a:buSzPts val="1800"/>
              <a:buChar char="•"/>
              <a:defRPr/>
            </a:lvl6pPr>
            <a:lvl7pPr marL="2400240" lvl="6" indent="-257169" algn="l">
              <a:lnSpc>
                <a:spcPct val="90000"/>
              </a:lnSpc>
              <a:spcBef>
                <a:spcPts val="1575"/>
              </a:spcBef>
              <a:spcAft>
                <a:spcPts val="0"/>
              </a:spcAft>
              <a:buClr>
                <a:schemeClr val="dk1"/>
              </a:buClr>
              <a:buSzPts val="1800"/>
              <a:buChar char="•"/>
              <a:defRPr/>
            </a:lvl7pPr>
            <a:lvl8pPr marL="2743132" lvl="7" indent="-257169" algn="l">
              <a:lnSpc>
                <a:spcPct val="90000"/>
              </a:lnSpc>
              <a:spcBef>
                <a:spcPts val="1575"/>
              </a:spcBef>
              <a:spcAft>
                <a:spcPts val="0"/>
              </a:spcAft>
              <a:buClr>
                <a:schemeClr val="dk1"/>
              </a:buClr>
              <a:buSzPts val="1800"/>
              <a:buChar char="•"/>
              <a:defRPr/>
            </a:lvl8pPr>
            <a:lvl9pPr marL="3086023" lvl="8" indent="-257169" algn="l">
              <a:lnSpc>
                <a:spcPct val="90000"/>
              </a:lnSpc>
              <a:spcBef>
                <a:spcPts val="1575"/>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2620330" y="9574543"/>
            <a:ext cx="33124140" cy="1597532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200"/>
              <a:buFont typeface="Calibri"/>
              <a:buNone/>
              <a:defRPr sz="1889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2620330" y="25701003"/>
            <a:ext cx="33124140" cy="8401047"/>
          </a:xfrm>
          <a:prstGeom prst="rect">
            <a:avLst/>
          </a:prstGeom>
          <a:noFill/>
          <a:ln>
            <a:noFill/>
          </a:ln>
        </p:spPr>
        <p:txBody>
          <a:bodyPr spcFirstLastPara="1" wrap="square" lIns="91425" tIns="45700" rIns="91425" bIns="45700" anchor="t" anchorCtr="0">
            <a:normAutofit/>
          </a:bodyPr>
          <a:lstStyle>
            <a:lvl1pPr marL="342892" lvl="0" indent="-171446" algn="l">
              <a:lnSpc>
                <a:spcPct val="90000"/>
              </a:lnSpc>
              <a:spcBef>
                <a:spcPts val="3150"/>
              </a:spcBef>
              <a:spcAft>
                <a:spcPts val="0"/>
              </a:spcAft>
              <a:buClr>
                <a:schemeClr val="dk1"/>
              </a:buClr>
              <a:buSzPts val="10080"/>
              <a:buNone/>
              <a:defRPr sz="7560">
                <a:solidFill>
                  <a:schemeClr val="dk1"/>
                </a:solidFill>
              </a:defRPr>
            </a:lvl1pPr>
            <a:lvl2pPr marL="685784" lvl="1" indent="-171446" algn="l">
              <a:lnSpc>
                <a:spcPct val="90000"/>
              </a:lnSpc>
              <a:spcBef>
                <a:spcPts val="1575"/>
              </a:spcBef>
              <a:spcAft>
                <a:spcPts val="0"/>
              </a:spcAft>
              <a:buClr>
                <a:srgbClr val="888888"/>
              </a:buClr>
              <a:buSzPts val="8400"/>
              <a:buNone/>
              <a:defRPr sz="6300">
                <a:solidFill>
                  <a:srgbClr val="888888"/>
                </a:solidFill>
              </a:defRPr>
            </a:lvl2pPr>
            <a:lvl3pPr marL="1028675" lvl="2" indent="-171446" algn="l">
              <a:lnSpc>
                <a:spcPct val="90000"/>
              </a:lnSpc>
              <a:spcBef>
                <a:spcPts val="1575"/>
              </a:spcBef>
              <a:spcAft>
                <a:spcPts val="0"/>
              </a:spcAft>
              <a:buClr>
                <a:srgbClr val="888888"/>
              </a:buClr>
              <a:buSzPts val="7560"/>
              <a:buNone/>
              <a:defRPr sz="5670">
                <a:solidFill>
                  <a:srgbClr val="888888"/>
                </a:solidFill>
              </a:defRPr>
            </a:lvl3pPr>
            <a:lvl4pPr marL="1371566" lvl="3" indent="-171446" algn="l">
              <a:lnSpc>
                <a:spcPct val="90000"/>
              </a:lnSpc>
              <a:spcBef>
                <a:spcPts val="1575"/>
              </a:spcBef>
              <a:spcAft>
                <a:spcPts val="0"/>
              </a:spcAft>
              <a:buClr>
                <a:srgbClr val="888888"/>
              </a:buClr>
              <a:buSzPts val="6720"/>
              <a:buNone/>
              <a:defRPr sz="5039">
                <a:solidFill>
                  <a:srgbClr val="888888"/>
                </a:solidFill>
              </a:defRPr>
            </a:lvl4pPr>
            <a:lvl5pPr marL="1714457" lvl="4" indent="-171446" algn="l">
              <a:lnSpc>
                <a:spcPct val="90000"/>
              </a:lnSpc>
              <a:spcBef>
                <a:spcPts val="1575"/>
              </a:spcBef>
              <a:spcAft>
                <a:spcPts val="0"/>
              </a:spcAft>
              <a:buClr>
                <a:srgbClr val="888888"/>
              </a:buClr>
              <a:buSzPts val="6720"/>
              <a:buNone/>
              <a:defRPr sz="5039">
                <a:solidFill>
                  <a:srgbClr val="888888"/>
                </a:solidFill>
              </a:defRPr>
            </a:lvl5pPr>
            <a:lvl6pPr marL="2057349" lvl="5" indent="-171446" algn="l">
              <a:lnSpc>
                <a:spcPct val="90000"/>
              </a:lnSpc>
              <a:spcBef>
                <a:spcPts val="1575"/>
              </a:spcBef>
              <a:spcAft>
                <a:spcPts val="0"/>
              </a:spcAft>
              <a:buClr>
                <a:srgbClr val="888888"/>
              </a:buClr>
              <a:buSzPts val="6720"/>
              <a:buNone/>
              <a:defRPr sz="5039">
                <a:solidFill>
                  <a:srgbClr val="888888"/>
                </a:solidFill>
              </a:defRPr>
            </a:lvl6pPr>
            <a:lvl7pPr marL="2400240" lvl="6" indent="-171446" algn="l">
              <a:lnSpc>
                <a:spcPct val="90000"/>
              </a:lnSpc>
              <a:spcBef>
                <a:spcPts val="1575"/>
              </a:spcBef>
              <a:spcAft>
                <a:spcPts val="0"/>
              </a:spcAft>
              <a:buClr>
                <a:srgbClr val="888888"/>
              </a:buClr>
              <a:buSzPts val="6720"/>
              <a:buNone/>
              <a:defRPr sz="5039">
                <a:solidFill>
                  <a:srgbClr val="888888"/>
                </a:solidFill>
              </a:defRPr>
            </a:lvl7pPr>
            <a:lvl8pPr marL="2743132" lvl="7" indent="-171446" algn="l">
              <a:lnSpc>
                <a:spcPct val="90000"/>
              </a:lnSpc>
              <a:spcBef>
                <a:spcPts val="1575"/>
              </a:spcBef>
              <a:spcAft>
                <a:spcPts val="0"/>
              </a:spcAft>
              <a:buClr>
                <a:srgbClr val="888888"/>
              </a:buClr>
              <a:buSzPts val="6720"/>
              <a:buNone/>
              <a:defRPr sz="5039">
                <a:solidFill>
                  <a:srgbClr val="888888"/>
                </a:solidFill>
              </a:defRPr>
            </a:lvl8pPr>
            <a:lvl9pPr marL="3086023" lvl="8" indent="-171446" algn="l">
              <a:lnSpc>
                <a:spcPct val="90000"/>
              </a:lnSpc>
              <a:spcBef>
                <a:spcPts val="1575"/>
              </a:spcBef>
              <a:spcAft>
                <a:spcPts val="0"/>
              </a:spcAft>
              <a:buClr>
                <a:srgbClr val="888888"/>
              </a:buClr>
              <a:buSzPts val="6720"/>
              <a:buNone/>
              <a:defRPr sz="5039">
                <a:solidFill>
                  <a:srgbClr val="888888"/>
                </a:solidFill>
              </a:defRPr>
            </a:lvl9pPr>
          </a:lstStyle>
          <a:p>
            <a:endParaRPr/>
          </a:p>
        </p:txBody>
      </p:sp>
      <p:sp>
        <p:nvSpPr>
          <p:cNvPr id="30" name="Google Shape;30;p5"/>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2640330" y="2044710"/>
            <a:ext cx="33124140" cy="742315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2640330" y="10223500"/>
            <a:ext cx="16322040" cy="24367493"/>
          </a:xfrm>
          <a:prstGeom prst="rect">
            <a:avLst/>
          </a:prstGeom>
          <a:noFill/>
          <a:ln>
            <a:noFill/>
          </a:ln>
        </p:spPr>
        <p:txBody>
          <a:bodyPr spcFirstLastPara="1" wrap="square" lIns="91425" tIns="45700" rIns="91425" bIns="45700" anchor="t" anchorCtr="0">
            <a:normAutofit/>
          </a:bodyPr>
          <a:lstStyle>
            <a:lvl1pPr marL="342892" lvl="0" indent="-257169" algn="l">
              <a:lnSpc>
                <a:spcPct val="90000"/>
              </a:lnSpc>
              <a:spcBef>
                <a:spcPts val="3150"/>
              </a:spcBef>
              <a:spcAft>
                <a:spcPts val="0"/>
              </a:spcAft>
              <a:buClr>
                <a:schemeClr val="dk1"/>
              </a:buClr>
              <a:buSzPts val="1800"/>
              <a:buChar char="•"/>
              <a:defRPr/>
            </a:lvl1pPr>
            <a:lvl2pPr marL="685784" lvl="1" indent="-257169" algn="l">
              <a:lnSpc>
                <a:spcPct val="90000"/>
              </a:lnSpc>
              <a:spcBef>
                <a:spcPts val="1575"/>
              </a:spcBef>
              <a:spcAft>
                <a:spcPts val="0"/>
              </a:spcAft>
              <a:buClr>
                <a:schemeClr val="dk1"/>
              </a:buClr>
              <a:buSzPts val="1800"/>
              <a:buChar char="•"/>
              <a:defRPr/>
            </a:lvl2pPr>
            <a:lvl3pPr marL="1028675" lvl="2" indent="-257169" algn="l">
              <a:lnSpc>
                <a:spcPct val="90000"/>
              </a:lnSpc>
              <a:spcBef>
                <a:spcPts val="1575"/>
              </a:spcBef>
              <a:spcAft>
                <a:spcPts val="0"/>
              </a:spcAft>
              <a:buClr>
                <a:schemeClr val="dk1"/>
              </a:buClr>
              <a:buSzPts val="1800"/>
              <a:buChar char="•"/>
              <a:defRPr/>
            </a:lvl3pPr>
            <a:lvl4pPr marL="1371566" lvl="3" indent="-257169" algn="l">
              <a:lnSpc>
                <a:spcPct val="90000"/>
              </a:lnSpc>
              <a:spcBef>
                <a:spcPts val="1575"/>
              </a:spcBef>
              <a:spcAft>
                <a:spcPts val="0"/>
              </a:spcAft>
              <a:buClr>
                <a:schemeClr val="dk1"/>
              </a:buClr>
              <a:buSzPts val="1800"/>
              <a:buChar char="•"/>
              <a:defRPr/>
            </a:lvl4pPr>
            <a:lvl5pPr marL="1714457" lvl="4" indent="-257169" algn="l">
              <a:lnSpc>
                <a:spcPct val="90000"/>
              </a:lnSpc>
              <a:spcBef>
                <a:spcPts val="1575"/>
              </a:spcBef>
              <a:spcAft>
                <a:spcPts val="0"/>
              </a:spcAft>
              <a:buClr>
                <a:schemeClr val="dk1"/>
              </a:buClr>
              <a:buSzPts val="1800"/>
              <a:buChar char="•"/>
              <a:defRPr/>
            </a:lvl5pPr>
            <a:lvl6pPr marL="2057349" lvl="5" indent="-257169" algn="l">
              <a:lnSpc>
                <a:spcPct val="90000"/>
              </a:lnSpc>
              <a:spcBef>
                <a:spcPts val="1575"/>
              </a:spcBef>
              <a:spcAft>
                <a:spcPts val="0"/>
              </a:spcAft>
              <a:buClr>
                <a:schemeClr val="dk1"/>
              </a:buClr>
              <a:buSzPts val="1800"/>
              <a:buChar char="•"/>
              <a:defRPr/>
            </a:lvl6pPr>
            <a:lvl7pPr marL="2400240" lvl="6" indent="-257169" algn="l">
              <a:lnSpc>
                <a:spcPct val="90000"/>
              </a:lnSpc>
              <a:spcBef>
                <a:spcPts val="1575"/>
              </a:spcBef>
              <a:spcAft>
                <a:spcPts val="0"/>
              </a:spcAft>
              <a:buClr>
                <a:schemeClr val="dk1"/>
              </a:buClr>
              <a:buSzPts val="1800"/>
              <a:buChar char="•"/>
              <a:defRPr/>
            </a:lvl7pPr>
            <a:lvl8pPr marL="2743132" lvl="7" indent="-257169" algn="l">
              <a:lnSpc>
                <a:spcPct val="90000"/>
              </a:lnSpc>
              <a:spcBef>
                <a:spcPts val="1575"/>
              </a:spcBef>
              <a:spcAft>
                <a:spcPts val="0"/>
              </a:spcAft>
              <a:buClr>
                <a:schemeClr val="dk1"/>
              </a:buClr>
              <a:buSzPts val="1800"/>
              <a:buChar char="•"/>
              <a:defRPr/>
            </a:lvl8pPr>
            <a:lvl9pPr marL="3086023" lvl="8" indent="-257169" algn="l">
              <a:lnSpc>
                <a:spcPct val="90000"/>
              </a:lnSpc>
              <a:spcBef>
                <a:spcPts val="1575"/>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19442430" y="10223500"/>
            <a:ext cx="16322040" cy="24367493"/>
          </a:xfrm>
          <a:prstGeom prst="rect">
            <a:avLst/>
          </a:prstGeom>
          <a:noFill/>
          <a:ln>
            <a:noFill/>
          </a:ln>
        </p:spPr>
        <p:txBody>
          <a:bodyPr spcFirstLastPara="1" wrap="square" lIns="91425" tIns="45700" rIns="91425" bIns="45700" anchor="t" anchorCtr="0">
            <a:normAutofit/>
          </a:bodyPr>
          <a:lstStyle>
            <a:lvl1pPr marL="342892" lvl="0" indent="-257169" algn="l">
              <a:lnSpc>
                <a:spcPct val="90000"/>
              </a:lnSpc>
              <a:spcBef>
                <a:spcPts val="3150"/>
              </a:spcBef>
              <a:spcAft>
                <a:spcPts val="0"/>
              </a:spcAft>
              <a:buClr>
                <a:schemeClr val="dk1"/>
              </a:buClr>
              <a:buSzPts val="1800"/>
              <a:buChar char="•"/>
              <a:defRPr/>
            </a:lvl1pPr>
            <a:lvl2pPr marL="685784" lvl="1" indent="-257169" algn="l">
              <a:lnSpc>
                <a:spcPct val="90000"/>
              </a:lnSpc>
              <a:spcBef>
                <a:spcPts val="1575"/>
              </a:spcBef>
              <a:spcAft>
                <a:spcPts val="0"/>
              </a:spcAft>
              <a:buClr>
                <a:schemeClr val="dk1"/>
              </a:buClr>
              <a:buSzPts val="1800"/>
              <a:buChar char="•"/>
              <a:defRPr/>
            </a:lvl2pPr>
            <a:lvl3pPr marL="1028675" lvl="2" indent="-257169" algn="l">
              <a:lnSpc>
                <a:spcPct val="90000"/>
              </a:lnSpc>
              <a:spcBef>
                <a:spcPts val="1575"/>
              </a:spcBef>
              <a:spcAft>
                <a:spcPts val="0"/>
              </a:spcAft>
              <a:buClr>
                <a:schemeClr val="dk1"/>
              </a:buClr>
              <a:buSzPts val="1800"/>
              <a:buChar char="•"/>
              <a:defRPr/>
            </a:lvl3pPr>
            <a:lvl4pPr marL="1371566" lvl="3" indent="-257169" algn="l">
              <a:lnSpc>
                <a:spcPct val="90000"/>
              </a:lnSpc>
              <a:spcBef>
                <a:spcPts val="1575"/>
              </a:spcBef>
              <a:spcAft>
                <a:spcPts val="0"/>
              </a:spcAft>
              <a:buClr>
                <a:schemeClr val="dk1"/>
              </a:buClr>
              <a:buSzPts val="1800"/>
              <a:buChar char="•"/>
              <a:defRPr/>
            </a:lvl4pPr>
            <a:lvl5pPr marL="1714457" lvl="4" indent="-257169" algn="l">
              <a:lnSpc>
                <a:spcPct val="90000"/>
              </a:lnSpc>
              <a:spcBef>
                <a:spcPts val="1575"/>
              </a:spcBef>
              <a:spcAft>
                <a:spcPts val="0"/>
              </a:spcAft>
              <a:buClr>
                <a:schemeClr val="dk1"/>
              </a:buClr>
              <a:buSzPts val="1800"/>
              <a:buChar char="•"/>
              <a:defRPr/>
            </a:lvl5pPr>
            <a:lvl6pPr marL="2057349" lvl="5" indent="-257169" algn="l">
              <a:lnSpc>
                <a:spcPct val="90000"/>
              </a:lnSpc>
              <a:spcBef>
                <a:spcPts val="1575"/>
              </a:spcBef>
              <a:spcAft>
                <a:spcPts val="0"/>
              </a:spcAft>
              <a:buClr>
                <a:schemeClr val="dk1"/>
              </a:buClr>
              <a:buSzPts val="1800"/>
              <a:buChar char="•"/>
              <a:defRPr/>
            </a:lvl6pPr>
            <a:lvl7pPr marL="2400240" lvl="6" indent="-257169" algn="l">
              <a:lnSpc>
                <a:spcPct val="90000"/>
              </a:lnSpc>
              <a:spcBef>
                <a:spcPts val="1575"/>
              </a:spcBef>
              <a:spcAft>
                <a:spcPts val="0"/>
              </a:spcAft>
              <a:buClr>
                <a:schemeClr val="dk1"/>
              </a:buClr>
              <a:buSzPts val="1800"/>
              <a:buChar char="•"/>
              <a:defRPr/>
            </a:lvl7pPr>
            <a:lvl8pPr marL="2743132" lvl="7" indent="-257169" algn="l">
              <a:lnSpc>
                <a:spcPct val="90000"/>
              </a:lnSpc>
              <a:spcBef>
                <a:spcPts val="1575"/>
              </a:spcBef>
              <a:spcAft>
                <a:spcPts val="0"/>
              </a:spcAft>
              <a:buClr>
                <a:schemeClr val="dk1"/>
              </a:buClr>
              <a:buSzPts val="1800"/>
              <a:buChar char="•"/>
              <a:defRPr/>
            </a:lvl8pPr>
            <a:lvl9pPr marL="3086023" lvl="8" indent="-257169" algn="l">
              <a:lnSpc>
                <a:spcPct val="90000"/>
              </a:lnSpc>
              <a:spcBef>
                <a:spcPts val="1575"/>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2645332" y="2044710"/>
            <a:ext cx="33124140" cy="742315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2645336" y="9414513"/>
            <a:ext cx="16247028" cy="4613907"/>
          </a:xfrm>
          <a:prstGeom prst="rect">
            <a:avLst/>
          </a:prstGeom>
          <a:noFill/>
          <a:ln>
            <a:noFill/>
          </a:ln>
        </p:spPr>
        <p:txBody>
          <a:bodyPr spcFirstLastPara="1" wrap="square" lIns="91425" tIns="45700" rIns="91425" bIns="45700" anchor="b" anchorCtr="0">
            <a:normAutofit/>
          </a:bodyPr>
          <a:lstStyle>
            <a:lvl1pPr marL="342892" lvl="0" indent="-171446" algn="l">
              <a:lnSpc>
                <a:spcPct val="90000"/>
              </a:lnSpc>
              <a:spcBef>
                <a:spcPts val="3150"/>
              </a:spcBef>
              <a:spcAft>
                <a:spcPts val="0"/>
              </a:spcAft>
              <a:buClr>
                <a:schemeClr val="dk1"/>
              </a:buClr>
              <a:buSzPts val="10080"/>
              <a:buNone/>
              <a:defRPr sz="7560" b="1"/>
            </a:lvl1pPr>
            <a:lvl2pPr marL="685784" lvl="1" indent="-171446" algn="l">
              <a:lnSpc>
                <a:spcPct val="90000"/>
              </a:lnSpc>
              <a:spcBef>
                <a:spcPts val="1575"/>
              </a:spcBef>
              <a:spcAft>
                <a:spcPts val="0"/>
              </a:spcAft>
              <a:buClr>
                <a:schemeClr val="dk1"/>
              </a:buClr>
              <a:buSzPts val="8400"/>
              <a:buNone/>
              <a:defRPr sz="6300" b="1"/>
            </a:lvl2pPr>
            <a:lvl3pPr marL="1028675" lvl="2" indent="-171446" algn="l">
              <a:lnSpc>
                <a:spcPct val="90000"/>
              </a:lnSpc>
              <a:spcBef>
                <a:spcPts val="1575"/>
              </a:spcBef>
              <a:spcAft>
                <a:spcPts val="0"/>
              </a:spcAft>
              <a:buClr>
                <a:schemeClr val="dk1"/>
              </a:buClr>
              <a:buSzPts val="7560"/>
              <a:buNone/>
              <a:defRPr sz="5670" b="1"/>
            </a:lvl3pPr>
            <a:lvl4pPr marL="1371566" lvl="3" indent="-171446" algn="l">
              <a:lnSpc>
                <a:spcPct val="90000"/>
              </a:lnSpc>
              <a:spcBef>
                <a:spcPts val="1575"/>
              </a:spcBef>
              <a:spcAft>
                <a:spcPts val="0"/>
              </a:spcAft>
              <a:buClr>
                <a:schemeClr val="dk1"/>
              </a:buClr>
              <a:buSzPts val="6720"/>
              <a:buNone/>
              <a:defRPr sz="5039" b="1"/>
            </a:lvl4pPr>
            <a:lvl5pPr marL="1714457" lvl="4" indent="-171446" algn="l">
              <a:lnSpc>
                <a:spcPct val="90000"/>
              </a:lnSpc>
              <a:spcBef>
                <a:spcPts val="1575"/>
              </a:spcBef>
              <a:spcAft>
                <a:spcPts val="0"/>
              </a:spcAft>
              <a:buClr>
                <a:schemeClr val="dk1"/>
              </a:buClr>
              <a:buSzPts val="6720"/>
              <a:buNone/>
              <a:defRPr sz="5039" b="1"/>
            </a:lvl5pPr>
            <a:lvl6pPr marL="2057349" lvl="5" indent="-171446" algn="l">
              <a:lnSpc>
                <a:spcPct val="90000"/>
              </a:lnSpc>
              <a:spcBef>
                <a:spcPts val="1575"/>
              </a:spcBef>
              <a:spcAft>
                <a:spcPts val="0"/>
              </a:spcAft>
              <a:buClr>
                <a:schemeClr val="dk1"/>
              </a:buClr>
              <a:buSzPts val="6720"/>
              <a:buNone/>
              <a:defRPr sz="5039" b="1"/>
            </a:lvl6pPr>
            <a:lvl7pPr marL="2400240" lvl="6" indent="-171446" algn="l">
              <a:lnSpc>
                <a:spcPct val="90000"/>
              </a:lnSpc>
              <a:spcBef>
                <a:spcPts val="1575"/>
              </a:spcBef>
              <a:spcAft>
                <a:spcPts val="0"/>
              </a:spcAft>
              <a:buClr>
                <a:schemeClr val="dk1"/>
              </a:buClr>
              <a:buSzPts val="6720"/>
              <a:buNone/>
              <a:defRPr sz="5039" b="1"/>
            </a:lvl7pPr>
            <a:lvl8pPr marL="2743132" lvl="7" indent="-171446" algn="l">
              <a:lnSpc>
                <a:spcPct val="90000"/>
              </a:lnSpc>
              <a:spcBef>
                <a:spcPts val="1575"/>
              </a:spcBef>
              <a:spcAft>
                <a:spcPts val="0"/>
              </a:spcAft>
              <a:buClr>
                <a:schemeClr val="dk1"/>
              </a:buClr>
              <a:buSzPts val="6720"/>
              <a:buNone/>
              <a:defRPr sz="5039" b="1"/>
            </a:lvl8pPr>
            <a:lvl9pPr marL="3086023" lvl="8" indent="-171446" algn="l">
              <a:lnSpc>
                <a:spcPct val="90000"/>
              </a:lnSpc>
              <a:spcBef>
                <a:spcPts val="1575"/>
              </a:spcBef>
              <a:spcAft>
                <a:spcPts val="0"/>
              </a:spcAft>
              <a:buClr>
                <a:schemeClr val="dk1"/>
              </a:buClr>
              <a:buSzPts val="6720"/>
              <a:buNone/>
              <a:defRPr sz="5039" b="1"/>
            </a:lvl9pPr>
          </a:lstStyle>
          <a:p>
            <a:endParaRPr/>
          </a:p>
        </p:txBody>
      </p:sp>
      <p:sp>
        <p:nvSpPr>
          <p:cNvPr id="43" name="Google Shape;43;p7"/>
          <p:cNvSpPr txBox="1">
            <a:spLocks noGrp="1"/>
          </p:cNvSpPr>
          <p:nvPr>
            <p:ph type="body" idx="2"/>
          </p:nvPr>
        </p:nvSpPr>
        <p:spPr>
          <a:xfrm>
            <a:off x="2645336" y="14028420"/>
            <a:ext cx="16247028" cy="20633693"/>
          </a:xfrm>
          <a:prstGeom prst="rect">
            <a:avLst/>
          </a:prstGeom>
          <a:noFill/>
          <a:ln>
            <a:noFill/>
          </a:ln>
        </p:spPr>
        <p:txBody>
          <a:bodyPr spcFirstLastPara="1" wrap="square" lIns="91425" tIns="45700" rIns="91425" bIns="45700" anchor="t" anchorCtr="0">
            <a:normAutofit/>
          </a:bodyPr>
          <a:lstStyle>
            <a:lvl1pPr marL="342892" lvl="0" indent="-257169" algn="l">
              <a:lnSpc>
                <a:spcPct val="90000"/>
              </a:lnSpc>
              <a:spcBef>
                <a:spcPts val="3150"/>
              </a:spcBef>
              <a:spcAft>
                <a:spcPts val="0"/>
              </a:spcAft>
              <a:buClr>
                <a:schemeClr val="dk1"/>
              </a:buClr>
              <a:buSzPts val="1800"/>
              <a:buChar char="•"/>
              <a:defRPr/>
            </a:lvl1pPr>
            <a:lvl2pPr marL="685784" lvl="1" indent="-257169" algn="l">
              <a:lnSpc>
                <a:spcPct val="90000"/>
              </a:lnSpc>
              <a:spcBef>
                <a:spcPts val="1575"/>
              </a:spcBef>
              <a:spcAft>
                <a:spcPts val="0"/>
              </a:spcAft>
              <a:buClr>
                <a:schemeClr val="dk1"/>
              </a:buClr>
              <a:buSzPts val="1800"/>
              <a:buChar char="•"/>
              <a:defRPr/>
            </a:lvl2pPr>
            <a:lvl3pPr marL="1028675" lvl="2" indent="-257169" algn="l">
              <a:lnSpc>
                <a:spcPct val="90000"/>
              </a:lnSpc>
              <a:spcBef>
                <a:spcPts val="1575"/>
              </a:spcBef>
              <a:spcAft>
                <a:spcPts val="0"/>
              </a:spcAft>
              <a:buClr>
                <a:schemeClr val="dk1"/>
              </a:buClr>
              <a:buSzPts val="1800"/>
              <a:buChar char="•"/>
              <a:defRPr/>
            </a:lvl3pPr>
            <a:lvl4pPr marL="1371566" lvl="3" indent="-257169" algn="l">
              <a:lnSpc>
                <a:spcPct val="90000"/>
              </a:lnSpc>
              <a:spcBef>
                <a:spcPts val="1575"/>
              </a:spcBef>
              <a:spcAft>
                <a:spcPts val="0"/>
              </a:spcAft>
              <a:buClr>
                <a:schemeClr val="dk1"/>
              </a:buClr>
              <a:buSzPts val="1800"/>
              <a:buChar char="•"/>
              <a:defRPr/>
            </a:lvl4pPr>
            <a:lvl5pPr marL="1714457" lvl="4" indent="-257169" algn="l">
              <a:lnSpc>
                <a:spcPct val="90000"/>
              </a:lnSpc>
              <a:spcBef>
                <a:spcPts val="1575"/>
              </a:spcBef>
              <a:spcAft>
                <a:spcPts val="0"/>
              </a:spcAft>
              <a:buClr>
                <a:schemeClr val="dk1"/>
              </a:buClr>
              <a:buSzPts val="1800"/>
              <a:buChar char="•"/>
              <a:defRPr/>
            </a:lvl5pPr>
            <a:lvl6pPr marL="2057349" lvl="5" indent="-257169" algn="l">
              <a:lnSpc>
                <a:spcPct val="90000"/>
              </a:lnSpc>
              <a:spcBef>
                <a:spcPts val="1575"/>
              </a:spcBef>
              <a:spcAft>
                <a:spcPts val="0"/>
              </a:spcAft>
              <a:buClr>
                <a:schemeClr val="dk1"/>
              </a:buClr>
              <a:buSzPts val="1800"/>
              <a:buChar char="•"/>
              <a:defRPr/>
            </a:lvl6pPr>
            <a:lvl7pPr marL="2400240" lvl="6" indent="-257169" algn="l">
              <a:lnSpc>
                <a:spcPct val="90000"/>
              </a:lnSpc>
              <a:spcBef>
                <a:spcPts val="1575"/>
              </a:spcBef>
              <a:spcAft>
                <a:spcPts val="0"/>
              </a:spcAft>
              <a:buClr>
                <a:schemeClr val="dk1"/>
              </a:buClr>
              <a:buSzPts val="1800"/>
              <a:buChar char="•"/>
              <a:defRPr/>
            </a:lvl7pPr>
            <a:lvl8pPr marL="2743132" lvl="7" indent="-257169" algn="l">
              <a:lnSpc>
                <a:spcPct val="90000"/>
              </a:lnSpc>
              <a:spcBef>
                <a:spcPts val="1575"/>
              </a:spcBef>
              <a:spcAft>
                <a:spcPts val="0"/>
              </a:spcAft>
              <a:buClr>
                <a:schemeClr val="dk1"/>
              </a:buClr>
              <a:buSzPts val="1800"/>
              <a:buChar char="•"/>
              <a:defRPr/>
            </a:lvl8pPr>
            <a:lvl9pPr marL="3086023" lvl="8" indent="-257169" algn="l">
              <a:lnSpc>
                <a:spcPct val="90000"/>
              </a:lnSpc>
              <a:spcBef>
                <a:spcPts val="1575"/>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19442433" y="9414513"/>
            <a:ext cx="16327043" cy="4613907"/>
          </a:xfrm>
          <a:prstGeom prst="rect">
            <a:avLst/>
          </a:prstGeom>
          <a:noFill/>
          <a:ln>
            <a:noFill/>
          </a:ln>
        </p:spPr>
        <p:txBody>
          <a:bodyPr spcFirstLastPara="1" wrap="square" lIns="91425" tIns="45700" rIns="91425" bIns="45700" anchor="b" anchorCtr="0">
            <a:normAutofit/>
          </a:bodyPr>
          <a:lstStyle>
            <a:lvl1pPr marL="342892" lvl="0" indent="-171446" algn="l">
              <a:lnSpc>
                <a:spcPct val="90000"/>
              </a:lnSpc>
              <a:spcBef>
                <a:spcPts val="3150"/>
              </a:spcBef>
              <a:spcAft>
                <a:spcPts val="0"/>
              </a:spcAft>
              <a:buClr>
                <a:schemeClr val="dk1"/>
              </a:buClr>
              <a:buSzPts val="10080"/>
              <a:buNone/>
              <a:defRPr sz="7560" b="1"/>
            </a:lvl1pPr>
            <a:lvl2pPr marL="685784" lvl="1" indent="-171446" algn="l">
              <a:lnSpc>
                <a:spcPct val="90000"/>
              </a:lnSpc>
              <a:spcBef>
                <a:spcPts val="1575"/>
              </a:spcBef>
              <a:spcAft>
                <a:spcPts val="0"/>
              </a:spcAft>
              <a:buClr>
                <a:schemeClr val="dk1"/>
              </a:buClr>
              <a:buSzPts val="8400"/>
              <a:buNone/>
              <a:defRPr sz="6300" b="1"/>
            </a:lvl2pPr>
            <a:lvl3pPr marL="1028675" lvl="2" indent="-171446" algn="l">
              <a:lnSpc>
                <a:spcPct val="90000"/>
              </a:lnSpc>
              <a:spcBef>
                <a:spcPts val="1575"/>
              </a:spcBef>
              <a:spcAft>
                <a:spcPts val="0"/>
              </a:spcAft>
              <a:buClr>
                <a:schemeClr val="dk1"/>
              </a:buClr>
              <a:buSzPts val="7560"/>
              <a:buNone/>
              <a:defRPr sz="5670" b="1"/>
            </a:lvl3pPr>
            <a:lvl4pPr marL="1371566" lvl="3" indent="-171446" algn="l">
              <a:lnSpc>
                <a:spcPct val="90000"/>
              </a:lnSpc>
              <a:spcBef>
                <a:spcPts val="1575"/>
              </a:spcBef>
              <a:spcAft>
                <a:spcPts val="0"/>
              </a:spcAft>
              <a:buClr>
                <a:schemeClr val="dk1"/>
              </a:buClr>
              <a:buSzPts val="6720"/>
              <a:buNone/>
              <a:defRPr sz="5039" b="1"/>
            </a:lvl4pPr>
            <a:lvl5pPr marL="1714457" lvl="4" indent="-171446" algn="l">
              <a:lnSpc>
                <a:spcPct val="90000"/>
              </a:lnSpc>
              <a:spcBef>
                <a:spcPts val="1575"/>
              </a:spcBef>
              <a:spcAft>
                <a:spcPts val="0"/>
              </a:spcAft>
              <a:buClr>
                <a:schemeClr val="dk1"/>
              </a:buClr>
              <a:buSzPts val="6720"/>
              <a:buNone/>
              <a:defRPr sz="5039" b="1"/>
            </a:lvl5pPr>
            <a:lvl6pPr marL="2057349" lvl="5" indent="-171446" algn="l">
              <a:lnSpc>
                <a:spcPct val="90000"/>
              </a:lnSpc>
              <a:spcBef>
                <a:spcPts val="1575"/>
              </a:spcBef>
              <a:spcAft>
                <a:spcPts val="0"/>
              </a:spcAft>
              <a:buClr>
                <a:schemeClr val="dk1"/>
              </a:buClr>
              <a:buSzPts val="6720"/>
              <a:buNone/>
              <a:defRPr sz="5039" b="1"/>
            </a:lvl6pPr>
            <a:lvl7pPr marL="2400240" lvl="6" indent="-171446" algn="l">
              <a:lnSpc>
                <a:spcPct val="90000"/>
              </a:lnSpc>
              <a:spcBef>
                <a:spcPts val="1575"/>
              </a:spcBef>
              <a:spcAft>
                <a:spcPts val="0"/>
              </a:spcAft>
              <a:buClr>
                <a:schemeClr val="dk1"/>
              </a:buClr>
              <a:buSzPts val="6720"/>
              <a:buNone/>
              <a:defRPr sz="5039" b="1"/>
            </a:lvl7pPr>
            <a:lvl8pPr marL="2743132" lvl="7" indent="-171446" algn="l">
              <a:lnSpc>
                <a:spcPct val="90000"/>
              </a:lnSpc>
              <a:spcBef>
                <a:spcPts val="1575"/>
              </a:spcBef>
              <a:spcAft>
                <a:spcPts val="0"/>
              </a:spcAft>
              <a:buClr>
                <a:schemeClr val="dk1"/>
              </a:buClr>
              <a:buSzPts val="6720"/>
              <a:buNone/>
              <a:defRPr sz="5039" b="1"/>
            </a:lvl8pPr>
            <a:lvl9pPr marL="3086023" lvl="8" indent="-171446" algn="l">
              <a:lnSpc>
                <a:spcPct val="90000"/>
              </a:lnSpc>
              <a:spcBef>
                <a:spcPts val="1575"/>
              </a:spcBef>
              <a:spcAft>
                <a:spcPts val="0"/>
              </a:spcAft>
              <a:buClr>
                <a:schemeClr val="dk1"/>
              </a:buClr>
              <a:buSzPts val="6720"/>
              <a:buNone/>
              <a:defRPr sz="5039" b="1"/>
            </a:lvl9pPr>
          </a:lstStyle>
          <a:p>
            <a:endParaRPr/>
          </a:p>
        </p:txBody>
      </p:sp>
      <p:sp>
        <p:nvSpPr>
          <p:cNvPr id="45" name="Google Shape;45;p7"/>
          <p:cNvSpPr txBox="1">
            <a:spLocks noGrp="1"/>
          </p:cNvSpPr>
          <p:nvPr>
            <p:ph type="body" idx="4"/>
          </p:nvPr>
        </p:nvSpPr>
        <p:spPr>
          <a:xfrm>
            <a:off x="19442433" y="14028420"/>
            <a:ext cx="16327043" cy="20633693"/>
          </a:xfrm>
          <a:prstGeom prst="rect">
            <a:avLst/>
          </a:prstGeom>
          <a:noFill/>
          <a:ln>
            <a:noFill/>
          </a:ln>
        </p:spPr>
        <p:txBody>
          <a:bodyPr spcFirstLastPara="1" wrap="square" lIns="91425" tIns="45700" rIns="91425" bIns="45700" anchor="t" anchorCtr="0">
            <a:normAutofit/>
          </a:bodyPr>
          <a:lstStyle>
            <a:lvl1pPr marL="342892" lvl="0" indent="-257169" algn="l">
              <a:lnSpc>
                <a:spcPct val="90000"/>
              </a:lnSpc>
              <a:spcBef>
                <a:spcPts val="3150"/>
              </a:spcBef>
              <a:spcAft>
                <a:spcPts val="0"/>
              </a:spcAft>
              <a:buClr>
                <a:schemeClr val="dk1"/>
              </a:buClr>
              <a:buSzPts val="1800"/>
              <a:buChar char="•"/>
              <a:defRPr/>
            </a:lvl1pPr>
            <a:lvl2pPr marL="685784" lvl="1" indent="-257169" algn="l">
              <a:lnSpc>
                <a:spcPct val="90000"/>
              </a:lnSpc>
              <a:spcBef>
                <a:spcPts val="1575"/>
              </a:spcBef>
              <a:spcAft>
                <a:spcPts val="0"/>
              </a:spcAft>
              <a:buClr>
                <a:schemeClr val="dk1"/>
              </a:buClr>
              <a:buSzPts val="1800"/>
              <a:buChar char="•"/>
              <a:defRPr/>
            </a:lvl2pPr>
            <a:lvl3pPr marL="1028675" lvl="2" indent="-257169" algn="l">
              <a:lnSpc>
                <a:spcPct val="90000"/>
              </a:lnSpc>
              <a:spcBef>
                <a:spcPts val="1575"/>
              </a:spcBef>
              <a:spcAft>
                <a:spcPts val="0"/>
              </a:spcAft>
              <a:buClr>
                <a:schemeClr val="dk1"/>
              </a:buClr>
              <a:buSzPts val="1800"/>
              <a:buChar char="•"/>
              <a:defRPr/>
            </a:lvl3pPr>
            <a:lvl4pPr marL="1371566" lvl="3" indent="-257169" algn="l">
              <a:lnSpc>
                <a:spcPct val="90000"/>
              </a:lnSpc>
              <a:spcBef>
                <a:spcPts val="1575"/>
              </a:spcBef>
              <a:spcAft>
                <a:spcPts val="0"/>
              </a:spcAft>
              <a:buClr>
                <a:schemeClr val="dk1"/>
              </a:buClr>
              <a:buSzPts val="1800"/>
              <a:buChar char="•"/>
              <a:defRPr/>
            </a:lvl4pPr>
            <a:lvl5pPr marL="1714457" lvl="4" indent="-257169" algn="l">
              <a:lnSpc>
                <a:spcPct val="90000"/>
              </a:lnSpc>
              <a:spcBef>
                <a:spcPts val="1575"/>
              </a:spcBef>
              <a:spcAft>
                <a:spcPts val="0"/>
              </a:spcAft>
              <a:buClr>
                <a:schemeClr val="dk1"/>
              </a:buClr>
              <a:buSzPts val="1800"/>
              <a:buChar char="•"/>
              <a:defRPr/>
            </a:lvl5pPr>
            <a:lvl6pPr marL="2057349" lvl="5" indent="-257169" algn="l">
              <a:lnSpc>
                <a:spcPct val="90000"/>
              </a:lnSpc>
              <a:spcBef>
                <a:spcPts val="1575"/>
              </a:spcBef>
              <a:spcAft>
                <a:spcPts val="0"/>
              </a:spcAft>
              <a:buClr>
                <a:schemeClr val="dk1"/>
              </a:buClr>
              <a:buSzPts val="1800"/>
              <a:buChar char="•"/>
              <a:defRPr/>
            </a:lvl6pPr>
            <a:lvl7pPr marL="2400240" lvl="6" indent="-257169" algn="l">
              <a:lnSpc>
                <a:spcPct val="90000"/>
              </a:lnSpc>
              <a:spcBef>
                <a:spcPts val="1575"/>
              </a:spcBef>
              <a:spcAft>
                <a:spcPts val="0"/>
              </a:spcAft>
              <a:buClr>
                <a:schemeClr val="dk1"/>
              </a:buClr>
              <a:buSzPts val="1800"/>
              <a:buChar char="•"/>
              <a:defRPr/>
            </a:lvl7pPr>
            <a:lvl8pPr marL="2743132" lvl="7" indent="-257169" algn="l">
              <a:lnSpc>
                <a:spcPct val="90000"/>
              </a:lnSpc>
              <a:spcBef>
                <a:spcPts val="1575"/>
              </a:spcBef>
              <a:spcAft>
                <a:spcPts val="0"/>
              </a:spcAft>
              <a:buClr>
                <a:schemeClr val="dk1"/>
              </a:buClr>
              <a:buSzPts val="1800"/>
              <a:buChar char="•"/>
              <a:defRPr/>
            </a:lvl8pPr>
            <a:lvl9pPr marL="3086023" lvl="8" indent="-257169" algn="l">
              <a:lnSpc>
                <a:spcPct val="90000"/>
              </a:lnSpc>
              <a:spcBef>
                <a:spcPts val="1575"/>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2640330" y="2044710"/>
            <a:ext cx="33124140" cy="742315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2645334" y="2560320"/>
            <a:ext cx="12386548" cy="89611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3440"/>
              <a:buFont typeface="Calibri"/>
              <a:buNone/>
              <a:defRPr sz="1007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16327043" y="5529590"/>
            <a:ext cx="19442430" cy="27292300"/>
          </a:xfrm>
          <a:prstGeom prst="rect">
            <a:avLst/>
          </a:prstGeom>
          <a:noFill/>
          <a:ln>
            <a:noFill/>
          </a:ln>
        </p:spPr>
        <p:txBody>
          <a:bodyPr spcFirstLastPara="1" wrap="square" lIns="91425" tIns="45700" rIns="91425" bIns="45700" anchor="t" anchorCtr="0">
            <a:normAutofit/>
          </a:bodyPr>
          <a:lstStyle>
            <a:lvl1pPr marL="342892" lvl="0" indent="-811510" algn="l">
              <a:lnSpc>
                <a:spcPct val="90000"/>
              </a:lnSpc>
              <a:spcBef>
                <a:spcPts val="3150"/>
              </a:spcBef>
              <a:spcAft>
                <a:spcPts val="0"/>
              </a:spcAft>
              <a:buClr>
                <a:schemeClr val="dk1"/>
              </a:buClr>
              <a:buSzPts val="13440"/>
              <a:buChar char="•"/>
              <a:defRPr sz="10079"/>
            </a:lvl1pPr>
            <a:lvl2pPr marL="685784" lvl="1" indent="-731501" algn="l">
              <a:lnSpc>
                <a:spcPct val="90000"/>
              </a:lnSpc>
              <a:spcBef>
                <a:spcPts val="1575"/>
              </a:spcBef>
              <a:spcAft>
                <a:spcPts val="0"/>
              </a:spcAft>
              <a:buClr>
                <a:schemeClr val="dk1"/>
              </a:buClr>
              <a:buSzPts val="11760"/>
              <a:buChar char="•"/>
              <a:defRPr sz="8820"/>
            </a:lvl2pPr>
            <a:lvl3pPr marL="1028675" lvl="2" indent="-651494" algn="l">
              <a:lnSpc>
                <a:spcPct val="90000"/>
              </a:lnSpc>
              <a:spcBef>
                <a:spcPts val="1575"/>
              </a:spcBef>
              <a:spcAft>
                <a:spcPts val="0"/>
              </a:spcAft>
              <a:buClr>
                <a:schemeClr val="dk1"/>
              </a:buClr>
              <a:buSzPts val="10080"/>
              <a:buChar char="•"/>
              <a:defRPr sz="7560"/>
            </a:lvl3pPr>
            <a:lvl4pPr marL="1371566" lvl="3" indent="-571486" algn="l">
              <a:lnSpc>
                <a:spcPct val="90000"/>
              </a:lnSpc>
              <a:spcBef>
                <a:spcPts val="1575"/>
              </a:spcBef>
              <a:spcAft>
                <a:spcPts val="0"/>
              </a:spcAft>
              <a:buClr>
                <a:schemeClr val="dk1"/>
              </a:buClr>
              <a:buSzPts val="8400"/>
              <a:buChar char="•"/>
              <a:defRPr sz="6300"/>
            </a:lvl4pPr>
            <a:lvl5pPr marL="1714457" lvl="4" indent="-571486" algn="l">
              <a:lnSpc>
                <a:spcPct val="90000"/>
              </a:lnSpc>
              <a:spcBef>
                <a:spcPts val="1575"/>
              </a:spcBef>
              <a:spcAft>
                <a:spcPts val="0"/>
              </a:spcAft>
              <a:buClr>
                <a:schemeClr val="dk1"/>
              </a:buClr>
              <a:buSzPts val="8400"/>
              <a:buChar char="•"/>
              <a:defRPr sz="6300"/>
            </a:lvl5pPr>
            <a:lvl6pPr marL="2057349" lvl="5" indent="-571486" algn="l">
              <a:lnSpc>
                <a:spcPct val="90000"/>
              </a:lnSpc>
              <a:spcBef>
                <a:spcPts val="1575"/>
              </a:spcBef>
              <a:spcAft>
                <a:spcPts val="0"/>
              </a:spcAft>
              <a:buClr>
                <a:schemeClr val="dk1"/>
              </a:buClr>
              <a:buSzPts val="8400"/>
              <a:buChar char="•"/>
              <a:defRPr sz="6300"/>
            </a:lvl6pPr>
            <a:lvl7pPr marL="2400240" lvl="6" indent="-571486" algn="l">
              <a:lnSpc>
                <a:spcPct val="90000"/>
              </a:lnSpc>
              <a:spcBef>
                <a:spcPts val="1575"/>
              </a:spcBef>
              <a:spcAft>
                <a:spcPts val="0"/>
              </a:spcAft>
              <a:buClr>
                <a:schemeClr val="dk1"/>
              </a:buClr>
              <a:buSzPts val="8400"/>
              <a:buChar char="•"/>
              <a:defRPr sz="6300"/>
            </a:lvl7pPr>
            <a:lvl8pPr marL="2743132" lvl="7" indent="-571486" algn="l">
              <a:lnSpc>
                <a:spcPct val="90000"/>
              </a:lnSpc>
              <a:spcBef>
                <a:spcPts val="1575"/>
              </a:spcBef>
              <a:spcAft>
                <a:spcPts val="0"/>
              </a:spcAft>
              <a:buClr>
                <a:schemeClr val="dk1"/>
              </a:buClr>
              <a:buSzPts val="8400"/>
              <a:buChar char="•"/>
              <a:defRPr sz="6300"/>
            </a:lvl8pPr>
            <a:lvl9pPr marL="3086023" lvl="8" indent="-571486" algn="l">
              <a:lnSpc>
                <a:spcPct val="90000"/>
              </a:lnSpc>
              <a:spcBef>
                <a:spcPts val="1575"/>
              </a:spcBef>
              <a:spcAft>
                <a:spcPts val="0"/>
              </a:spcAft>
              <a:buClr>
                <a:schemeClr val="dk1"/>
              </a:buClr>
              <a:buSzPts val="8400"/>
              <a:buChar char="•"/>
              <a:defRPr sz="6300"/>
            </a:lvl9pPr>
          </a:lstStyle>
          <a:p>
            <a:endParaRPr/>
          </a:p>
        </p:txBody>
      </p:sp>
      <p:sp>
        <p:nvSpPr>
          <p:cNvPr id="61" name="Google Shape;61;p10"/>
          <p:cNvSpPr txBox="1">
            <a:spLocks noGrp="1"/>
          </p:cNvSpPr>
          <p:nvPr>
            <p:ph type="body" idx="2"/>
          </p:nvPr>
        </p:nvSpPr>
        <p:spPr>
          <a:xfrm>
            <a:off x="2645334" y="11521440"/>
            <a:ext cx="12386548" cy="21344893"/>
          </a:xfrm>
          <a:prstGeom prst="rect">
            <a:avLst/>
          </a:prstGeom>
          <a:noFill/>
          <a:ln>
            <a:noFill/>
          </a:ln>
        </p:spPr>
        <p:txBody>
          <a:bodyPr spcFirstLastPara="1" wrap="square" lIns="91425" tIns="45700" rIns="91425" bIns="45700" anchor="t" anchorCtr="0">
            <a:normAutofit/>
          </a:bodyPr>
          <a:lstStyle>
            <a:lvl1pPr marL="342892" lvl="0" indent="-171446" algn="l">
              <a:lnSpc>
                <a:spcPct val="90000"/>
              </a:lnSpc>
              <a:spcBef>
                <a:spcPts val="3150"/>
              </a:spcBef>
              <a:spcAft>
                <a:spcPts val="0"/>
              </a:spcAft>
              <a:buClr>
                <a:schemeClr val="dk1"/>
              </a:buClr>
              <a:buSzPts val="6720"/>
              <a:buNone/>
              <a:defRPr sz="5039"/>
            </a:lvl1pPr>
            <a:lvl2pPr marL="685784" lvl="1" indent="-171446" algn="l">
              <a:lnSpc>
                <a:spcPct val="90000"/>
              </a:lnSpc>
              <a:spcBef>
                <a:spcPts val="1575"/>
              </a:spcBef>
              <a:spcAft>
                <a:spcPts val="0"/>
              </a:spcAft>
              <a:buClr>
                <a:schemeClr val="dk1"/>
              </a:buClr>
              <a:buSzPts val="5880"/>
              <a:buNone/>
              <a:defRPr sz="4410"/>
            </a:lvl2pPr>
            <a:lvl3pPr marL="1028675" lvl="2" indent="-171446" algn="l">
              <a:lnSpc>
                <a:spcPct val="90000"/>
              </a:lnSpc>
              <a:spcBef>
                <a:spcPts val="1575"/>
              </a:spcBef>
              <a:spcAft>
                <a:spcPts val="0"/>
              </a:spcAft>
              <a:buClr>
                <a:schemeClr val="dk1"/>
              </a:buClr>
              <a:buSzPts val="5040"/>
              <a:buNone/>
              <a:defRPr sz="3780"/>
            </a:lvl3pPr>
            <a:lvl4pPr marL="1371566" lvl="3" indent="-171446" algn="l">
              <a:lnSpc>
                <a:spcPct val="90000"/>
              </a:lnSpc>
              <a:spcBef>
                <a:spcPts val="1575"/>
              </a:spcBef>
              <a:spcAft>
                <a:spcPts val="0"/>
              </a:spcAft>
              <a:buClr>
                <a:schemeClr val="dk1"/>
              </a:buClr>
              <a:buSzPts val="4200"/>
              <a:buNone/>
              <a:defRPr sz="3150"/>
            </a:lvl4pPr>
            <a:lvl5pPr marL="1714457" lvl="4" indent="-171446" algn="l">
              <a:lnSpc>
                <a:spcPct val="90000"/>
              </a:lnSpc>
              <a:spcBef>
                <a:spcPts val="1575"/>
              </a:spcBef>
              <a:spcAft>
                <a:spcPts val="0"/>
              </a:spcAft>
              <a:buClr>
                <a:schemeClr val="dk1"/>
              </a:buClr>
              <a:buSzPts val="4200"/>
              <a:buNone/>
              <a:defRPr sz="3150"/>
            </a:lvl5pPr>
            <a:lvl6pPr marL="2057349" lvl="5" indent="-171446" algn="l">
              <a:lnSpc>
                <a:spcPct val="90000"/>
              </a:lnSpc>
              <a:spcBef>
                <a:spcPts val="1575"/>
              </a:spcBef>
              <a:spcAft>
                <a:spcPts val="0"/>
              </a:spcAft>
              <a:buClr>
                <a:schemeClr val="dk1"/>
              </a:buClr>
              <a:buSzPts val="4200"/>
              <a:buNone/>
              <a:defRPr sz="3150"/>
            </a:lvl6pPr>
            <a:lvl7pPr marL="2400240" lvl="6" indent="-171446" algn="l">
              <a:lnSpc>
                <a:spcPct val="90000"/>
              </a:lnSpc>
              <a:spcBef>
                <a:spcPts val="1575"/>
              </a:spcBef>
              <a:spcAft>
                <a:spcPts val="0"/>
              </a:spcAft>
              <a:buClr>
                <a:schemeClr val="dk1"/>
              </a:buClr>
              <a:buSzPts val="4200"/>
              <a:buNone/>
              <a:defRPr sz="3150"/>
            </a:lvl7pPr>
            <a:lvl8pPr marL="2743132" lvl="7" indent="-171446" algn="l">
              <a:lnSpc>
                <a:spcPct val="90000"/>
              </a:lnSpc>
              <a:spcBef>
                <a:spcPts val="1575"/>
              </a:spcBef>
              <a:spcAft>
                <a:spcPts val="0"/>
              </a:spcAft>
              <a:buClr>
                <a:schemeClr val="dk1"/>
              </a:buClr>
              <a:buSzPts val="4200"/>
              <a:buNone/>
              <a:defRPr sz="3150"/>
            </a:lvl8pPr>
            <a:lvl9pPr marL="3086023" lvl="8" indent="-171446" algn="l">
              <a:lnSpc>
                <a:spcPct val="90000"/>
              </a:lnSpc>
              <a:spcBef>
                <a:spcPts val="1575"/>
              </a:spcBef>
              <a:spcAft>
                <a:spcPts val="0"/>
              </a:spcAft>
              <a:buClr>
                <a:schemeClr val="dk1"/>
              </a:buClr>
              <a:buSzPts val="4200"/>
              <a:buNone/>
              <a:defRPr sz="3150"/>
            </a:lvl9pPr>
          </a:lstStyle>
          <a:p>
            <a:endParaRPr/>
          </a:p>
        </p:txBody>
      </p:sp>
      <p:sp>
        <p:nvSpPr>
          <p:cNvPr id="62" name="Google Shape;62;p10"/>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2645334" y="2560320"/>
            <a:ext cx="12386548" cy="89611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3440"/>
              <a:buFont typeface="Calibri"/>
              <a:buNone/>
              <a:defRPr sz="1007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a:spLocks noGrp="1"/>
          </p:cNvSpPr>
          <p:nvPr>
            <p:ph type="pic" idx="2"/>
          </p:nvPr>
        </p:nvSpPr>
        <p:spPr>
          <a:xfrm>
            <a:off x="16327043" y="5529590"/>
            <a:ext cx="19442430" cy="27292300"/>
          </a:xfrm>
          <a:prstGeom prst="rect">
            <a:avLst/>
          </a:prstGeom>
          <a:noFill/>
          <a:ln>
            <a:noFill/>
          </a:ln>
        </p:spPr>
      </p:sp>
      <p:sp>
        <p:nvSpPr>
          <p:cNvPr id="68" name="Google Shape;68;p11"/>
          <p:cNvSpPr txBox="1">
            <a:spLocks noGrp="1"/>
          </p:cNvSpPr>
          <p:nvPr>
            <p:ph type="body" idx="1"/>
          </p:nvPr>
        </p:nvSpPr>
        <p:spPr>
          <a:xfrm>
            <a:off x="2645334" y="11521440"/>
            <a:ext cx="12386548" cy="21344893"/>
          </a:xfrm>
          <a:prstGeom prst="rect">
            <a:avLst/>
          </a:prstGeom>
          <a:noFill/>
          <a:ln>
            <a:noFill/>
          </a:ln>
        </p:spPr>
        <p:txBody>
          <a:bodyPr spcFirstLastPara="1" wrap="square" lIns="91425" tIns="45700" rIns="91425" bIns="45700" anchor="t" anchorCtr="0">
            <a:normAutofit/>
          </a:bodyPr>
          <a:lstStyle>
            <a:lvl1pPr marL="342892" lvl="0" indent="-171446" algn="l">
              <a:lnSpc>
                <a:spcPct val="90000"/>
              </a:lnSpc>
              <a:spcBef>
                <a:spcPts val="3150"/>
              </a:spcBef>
              <a:spcAft>
                <a:spcPts val="0"/>
              </a:spcAft>
              <a:buClr>
                <a:schemeClr val="dk1"/>
              </a:buClr>
              <a:buSzPts val="6720"/>
              <a:buNone/>
              <a:defRPr sz="5039"/>
            </a:lvl1pPr>
            <a:lvl2pPr marL="685784" lvl="1" indent="-171446" algn="l">
              <a:lnSpc>
                <a:spcPct val="90000"/>
              </a:lnSpc>
              <a:spcBef>
                <a:spcPts val="1575"/>
              </a:spcBef>
              <a:spcAft>
                <a:spcPts val="0"/>
              </a:spcAft>
              <a:buClr>
                <a:schemeClr val="dk1"/>
              </a:buClr>
              <a:buSzPts val="5880"/>
              <a:buNone/>
              <a:defRPr sz="4410"/>
            </a:lvl2pPr>
            <a:lvl3pPr marL="1028675" lvl="2" indent="-171446" algn="l">
              <a:lnSpc>
                <a:spcPct val="90000"/>
              </a:lnSpc>
              <a:spcBef>
                <a:spcPts val="1575"/>
              </a:spcBef>
              <a:spcAft>
                <a:spcPts val="0"/>
              </a:spcAft>
              <a:buClr>
                <a:schemeClr val="dk1"/>
              </a:buClr>
              <a:buSzPts val="5040"/>
              <a:buNone/>
              <a:defRPr sz="3780"/>
            </a:lvl3pPr>
            <a:lvl4pPr marL="1371566" lvl="3" indent="-171446" algn="l">
              <a:lnSpc>
                <a:spcPct val="90000"/>
              </a:lnSpc>
              <a:spcBef>
                <a:spcPts val="1575"/>
              </a:spcBef>
              <a:spcAft>
                <a:spcPts val="0"/>
              </a:spcAft>
              <a:buClr>
                <a:schemeClr val="dk1"/>
              </a:buClr>
              <a:buSzPts val="4200"/>
              <a:buNone/>
              <a:defRPr sz="3150"/>
            </a:lvl4pPr>
            <a:lvl5pPr marL="1714457" lvl="4" indent="-171446" algn="l">
              <a:lnSpc>
                <a:spcPct val="90000"/>
              </a:lnSpc>
              <a:spcBef>
                <a:spcPts val="1575"/>
              </a:spcBef>
              <a:spcAft>
                <a:spcPts val="0"/>
              </a:spcAft>
              <a:buClr>
                <a:schemeClr val="dk1"/>
              </a:buClr>
              <a:buSzPts val="4200"/>
              <a:buNone/>
              <a:defRPr sz="3150"/>
            </a:lvl5pPr>
            <a:lvl6pPr marL="2057349" lvl="5" indent="-171446" algn="l">
              <a:lnSpc>
                <a:spcPct val="90000"/>
              </a:lnSpc>
              <a:spcBef>
                <a:spcPts val="1575"/>
              </a:spcBef>
              <a:spcAft>
                <a:spcPts val="0"/>
              </a:spcAft>
              <a:buClr>
                <a:schemeClr val="dk1"/>
              </a:buClr>
              <a:buSzPts val="4200"/>
              <a:buNone/>
              <a:defRPr sz="3150"/>
            </a:lvl6pPr>
            <a:lvl7pPr marL="2400240" lvl="6" indent="-171446" algn="l">
              <a:lnSpc>
                <a:spcPct val="90000"/>
              </a:lnSpc>
              <a:spcBef>
                <a:spcPts val="1575"/>
              </a:spcBef>
              <a:spcAft>
                <a:spcPts val="0"/>
              </a:spcAft>
              <a:buClr>
                <a:schemeClr val="dk1"/>
              </a:buClr>
              <a:buSzPts val="4200"/>
              <a:buNone/>
              <a:defRPr sz="3150"/>
            </a:lvl7pPr>
            <a:lvl8pPr marL="2743132" lvl="7" indent="-171446" algn="l">
              <a:lnSpc>
                <a:spcPct val="90000"/>
              </a:lnSpc>
              <a:spcBef>
                <a:spcPts val="1575"/>
              </a:spcBef>
              <a:spcAft>
                <a:spcPts val="0"/>
              </a:spcAft>
              <a:buClr>
                <a:schemeClr val="dk1"/>
              </a:buClr>
              <a:buSzPts val="4200"/>
              <a:buNone/>
              <a:defRPr sz="3150"/>
            </a:lvl8pPr>
            <a:lvl9pPr marL="3086023" lvl="8" indent="-171446" algn="l">
              <a:lnSpc>
                <a:spcPct val="90000"/>
              </a:lnSpc>
              <a:spcBef>
                <a:spcPts val="1575"/>
              </a:spcBef>
              <a:spcAft>
                <a:spcPts val="0"/>
              </a:spcAft>
              <a:buClr>
                <a:schemeClr val="dk1"/>
              </a:buClr>
              <a:buSzPts val="4200"/>
              <a:buNone/>
              <a:defRPr sz="3150"/>
            </a:lvl9pPr>
          </a:lstStyle>
          <a:p>
            <a:endParaRPr/>
          </a:p>
        </p:txBody>
      </p:sp>
      <p:sp>
        <p:nvSpPr>
          <p:cNvPr id="69" name="Google Shape;69;p11"/>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640330" y="2044710"/>
            <a:ext cx="33124140" cy="742315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8480"/>
              <a:buFont typeface="Calibri"/>
              <a:buNone/>
              <a:defRPr sz="1848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2640330" y="10223500"/>
            <a:ext cx="33124140" cy="24367493"/>
          </a:xfrm>
          <a:prstGeom prst="rect">
            <a:avLst/>
          </a:prstGeom>
          <a:noFill/>
          <a:ln>
            <a:noFill/>
          </a:ln>
        </p:spPr>
        <p:txBody>
          <a:bodyPr spcFirstLastPara="1" wrap="square" lIns="91425" tIns="45700" rIns="91425" bIns="45700" anchor="t" anchorCtr="0">
            <a:normAutofit/>
          </a:bodyPr>
          <a:lstStyle>
            <a:lvl1pPr marL="457200" marR="0" lvl="0" indent="-975360" algn="l" rtl="0">
              <a:lnSpc>
                <a:spcPct val="90000"/>
              </a:lnSpc>
              <a:spcBef>
                <a:spcPts val="4200"/>
              </a:spcBef>
              <a:spcAft>
                <a:spcPts val="0"/>
              </a:spcAft>
              <a:buClr>
                <a:schemeClr val="dk1"/>
              </a:buClr>
              <a:buSzPts val="11760"/>
              <a:buFont typeface="Arial"/>
              <a:buChar char="•"/>
              <a:defRPr sz="11760" b="0" i="0" u="none" strike="noStrike" cap="none">
                <a:solidFill>
                  <a:schemeClr val="dk1"/>
                </a:solidFill>
                <a:latin typeface="Calibri"/>
                <a:ea typeface="Calibri"/>
                <a:cs typeface="Calibri"/>
                <a:sym typeface="Calibri"/>
              </a:defRPr>
            </a:lvl1pPr>
            <a:lvl2pPr marL="914400" marR="0" lvl="1" indent="-868680" algn="l" rtl="0">
              <a:lnSpc>
                <a:spcPct val="90000"/>
              </a:lnSpc>
              <a:spcBef>
                <a:spcPts val="2100"/>
              </a:spcBef>
              <a:spcAft>
                <a:spcPts val="0"/>
              </a:spcAft>
              <a:buClr>
                <a:schemeClr val="dk1"/>
              </a:buClr>
              <a:buSzPts val="10080"/>
              <a:buFont typeface="Arial"/>
              <a:buChar char="•"/>
              <a:defRPr sz="10080" b="0" i="0" u="none" strike="noStrike" cap="none">
                <a:solidFill>
                  <a:schemeClr val="dk1"/>
                </a:solidFill>
                <a:latin typeface="Calibri"/>
                <a:ea typeface="Calibri"/>
                <a:cs typeface="Calibri"/>
                <a:sym typeface="Calibri"/>
              </a:defRPr>
            </a:lvl2pPr>
            <a:lvl3pPr marL="1371600" marR="0" lvl="2" indent="-762000" algn="l" rtl="0">
              <a:lnSpc>
                <a:spcPct val="90000"/>
              </a:lnSpc>
              <a:spcBef>
                <a:spcPts val="2100"/>
              </a:spcBef>
              <a:spcAft>
                <a:spcPts val="0"/>
              </a:spcAft>
              <a:buClr>
                <a:schemeClr val="dk1"/>
              </a:buClr>
              <a:buSzPts val="8400"/>
              <a:buFont typeface="Arial"/>
              <a:buChar char="•"/>
              <a:defRPr sz="8400" b="0" i="0" u="none" strike="noStrike" cap="none">
                <a:solidFill>
                  <a:schemeClr val="dk1"/>
                </a:solidFill>
                <a:latin typeface="Calibri"/>
                <a:ea typeface="Calibri"/>
                <a:cs typeface="Calibri"/>
                <a:sym typeface="Calibri"/>
              </a:defRPr>
            </a:lvl3pPr>
            <a:lvl4pPr marL="1828800" marR="0" lvl="3"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Calibri"/>
                <a:ea typeface="Calibri"/>
                <a:cs typeface="Calibri"/>
                <a:sym typeface="Calibri"/>
              </a:defRPr>
            </a:lvl4pPr>
            <a:lvl5pPr marL="2286000" marR="0" lvl="4"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Calibri"/>
                <a:ea typeface="Calibri"/>
                <a:cs typeface="Calibri"/>
                <a:sym typeface="Calibri"/>
              </a:defRPr>
            </a:lvl5pPr>
            <a:lvl6pPr marL="2743200" marR="0" lvl="5"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Calibri"/>
                <a:ea typeface="Calibri"/>
                <a:cs typeface="Calibri"/>
                <a:sym typeface="Calibri"/>
              </a:defRPr>
            </a:lvl6pPr>
            <a:lvl7pPr marL="3200400" marR="0" lvl="6"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Calibri"/>
                <a:ea typeface="Calibri"/>
                <a:cs typeface="Calibri"/>
                <a:sym typeface="Calibri"/>
              </a:defRPr>
            </a:lvl7pPr>
            <a:lvl8pPr marL="3657600" marR="0" lvl="7"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Calibri"/>
                <a:ea typeface="Calibri"/>
                <a:cs typeface="Calibri"/>
                <a:sym typeface="Calibri"/>
              </a:defRPr>
            </a:lvl8pPr>
            <a:lvl9pPr marL="4114800" marR="0" lvl="8" indent="-708659"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640330" y="35595570"/>
            <a:ext cx="8641080" cy="20447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78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2721590" y="35595570"/>
            <a:ext cx="12961620" cy="20447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378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7123390" y="35595570"/>
            <a:ext cx="8641080" cy="20447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5040"/>
              <a:buFont typeface="Arial"/>
              <a:buNone/>
              <a:defRPr sz="378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5134801" y="103686"/>
            <a:ext cx="28872675" cy="5424532"/>
          </a:xfrm>
          <a:prstGeom prst="rect">
            <a:avLst/>
          </a:prstGeom>
          <a:solidFill>
            <a:schemeClr val="lt1"/>
          </a:solidFill>
          <a:ln>
            <a:noFill/>
          </a:ln>
        </p:spPr>
        <p:txBody>
          <a:bodyPr spcFirstLastPara="1" wrap="square" lIns="68569" tIns="34275" rIns="68569" bIns="34275" anchor="t" anchorCtr="0">
            <a:spAutoFit/>
          </a:bodyPr>
          <a:lstStyle/>
          <a:p>
            <a:pPr algn="ctr">
              <a:buSzPts val="8800"/>
            </a:pPr>
            <a:endParaRPr sz="500" dirty="0">
              <a:solidFill>
                <a:schemeClr val="dk1"/>
              </a:solidFill>
            </a:endParaRPr>
          </a:p>
          <a:p>
            <a:pPr algn="ctr">
              <a:buSzPts val="8800"/>
            </a:pPr>
            <a:endParaRPr sz="500" dirty="0">
              <a:solidFill>
                <a:schemeClr val="dk1"/>
              </a:solidFill>
            </a:endParaRPr>
          </a:p>
          <a:p>
            <a:pPr algn="ctr">
              <a:buSzPts val="8800"/>
            </a:pPr>
            <a:endParaRPr sz="500" dirty="0">
              <a:solidFill>
                <a:schemeClr val="dk1"/>
              </a:solidFill>
            </a:endParaRPr>
          </a:p>
          <a:p>
            <a:pPr algn="ctr">
              <a:buSzPts val="8800"/>
            </a:pPr>
            <a:endParaRPr sz="500" dirty="0">
              <a:solidFill>
                <a:schemeClr val="dk1"/>
              </a:solidFill>
            </a:endParaRPr>
          </a:p>
          <a:p>
            <a:pPr algn="ctr">
              <a:buSzPts val="8800"/>
            </a:pPr>
            <a:endParaRPr sz="500" dirty="0">
              <a:solidFill>
                <a:schemeClr val="dk1"/>
              </a:solidFill>
            </a:endParaRPr>
          </a:p>
          <a:p>
            <a:pPr>
              <a:buSzPts val="8800"/>
            </a:pPr>
            <a:endParaRPr sz="500" dirty="0">
              <a:solidFill>
                <a:schemeClr val="dk1"/>
              </a:solidFill>
            </a:endParaRPr>
          </a:p>
          <a:p>
            <a:pPr algn="ctr">
              <a:buSzPts val="8800"/>
            </a:pPr>
            <a:r>
              <a:rPr lang="en-US" sz="7200" b="1" dirty="0">
                <a:solidFill>
                  <a:schemeClr val="dk1"/>
                </a:solidFill>
                <a:latin typeface="Calibri"/>
                <a:ea typeface="Calibri"/>
                <a:cs typeface="Calibri"/>
                <a:sym typeface="Calibri"/>
              </a:rPr>
              <a:t>DIFFERENCES IN ACCESSIBILITY TO PROGRAM DIRECTORS INDICATES A POTENTIAL GREATER BURDEN UPON FEMALE PROGRAM DIRECTORS</a:t>
            </a:r>
            <a:endParaRPr sz="7200" b="1" dirty="0">
              <a:solidFill>
                <a:schemeClr val="dk1"/>
              </a:solidFill>
              <a:latin typeface="Calibri"/>
              <a:ea typeface="Calibri"/>
              <a:cs typeface="Calibri"/>
              <a:sym typeface="Calibri"/>
            </a:endParaRPr>
          </a:p>
          <a:p>
            <a:pPr algn="ctr">
              <a:buSzPts val="6000"/>
            </a:pPr>
            <a:endParaRPr sz="600" baseline="30000" dirty="0">
              <a:solidFill>
                <a:schemeClr val="dk1"/>
              </a:solidFill>
            </a:endParaRPr>
          </a:p>
          <a:p>
            <a:pPr algn="ctr">
              <a:buSzPts val="6000"/>
            </a:pPr>
            <a:endParaRPr sz="600" baseline="30000" dirty="0">
              <a:solidFill>
                <a:schemeClr val="dk1"/>
              </a:solidFill>
            </a:endParaRPr>
          </a:p>
          <a:p>
            <a:pPr algn="ctr">
              <a:buSzPts val="6000"/>
            </a:pPr>
            <a:endParaRPr sz="600" baseline="30000" dirty="0">
              <a:solidFill>
                <a:schemeClr val="dk1"/>
              </a:solidFill>
            </a:endParaRPr>
          </a:p>
          <a:p>
            <a:pPr algn="ctr">
              <a:buSzPts val="6000"/>
            </a:pPr>
            <a:r>
              <a:rPr lang="en-US" sz="5400" baseline="30000" dirty="0">
                <a:solidFill>
                  <a:schemeClr val="dk1"/>
                </a:solidFill>
              </a:rPr>
              <a:t>1 </a:t>
            </a:r>
            <a:r>
              <a:rPr lang="en-US" sz="5400" dirty="0">
                <a:solidFill>
                  <a:schemeClr val="dk1"/>
                </a:solidFill>
              </a:rPr>
              <a:t>Tram Ngo BA; </a:t>
            </a:r>
            <a:r>
              <a:rPr lang="en-US" sz="5400" baseline="30000" dirty="0">
                <a:solidFill>
                  <a:schemeClr val="dk1"/>
                </a:solidFill>
              </a:rPr>
              <a:t>1 </a:t>
            </a:r>
            <a:r>
              <a:rPr lang="en-US" sz="5400" dirty="0">
                <a:solidFill>
                  <a:schemeClr val="dk1"/>
                </a:solidFill>
              </a:rPr>
              <a:t>Kaylin </a:t>
            </a:r>
            <a:r>
              <a:rPr lang="en-US" sz="5400" dirty="0" err="1">
                <a:solidFill>
                  <a:schemeClr val="dk1"/>
                </a:solidFill>
              </a:rPr>
              <a:t>Beiter</a:t>
            </a:r>
            <a:r>
              <a:rPr lang="en-US" sz="5400" dirty="0">
                <a:solidFill>
                  <a:schemeClr val="dk1"/>
                </a:solidFill>
              </a:rPr>
              <a:t> PhD; </a:t>
            </a:r>
            <a:r>
              <a:rPr lang="en-US" sz="5400" baseline="30000" dirty="0">
                <a:solidFill>
                  <a:schemeClr val="dk1"/>
                </a:solidFill>
              </a:rPr>
              <a:t>2 </a:t>
            </a:r>
            <a:r>
              <a:rPr lang="en-US" sz="5400" dirty="0">
                <a:solidFill>
                  <a:schemeClr val="dk1"/>
                </a:solidFill>
              </a:rPr>
              <a:t>Erich Conrad MD; </a:t>
            </a:r>
            <a:r>
              <a:rPr lang="en-US" sz="5400" baseline="30000" dirty="0">
                <a:solidFill>
                  <a:schemeClr val="dk1"/>
                </a:solidFill>
              </a:rPr>
              <a:t>3 </a:t>
            </a:r>
            <a:r>
              <a:rPr lang="en-US" sz="5400" dirty="0">
                <a:solidFill>
                  <a:schemeClr val="dk1"/>
                </a:solidFill>
              </a:rPr>
              <a:t>Erika </a:t>
            </a:r>
            <a:r>
              <a:rPr lang="en-US" sz="5400" dirty="0" err="1">
                <a:solidFill>
                  <a:schemeClr val="dk1"/>
                </a:solidFill>
              </a:rPr>
              <a:t>Rajo</a:t>
            </a:r>
            <a:r>
              <a:rPr lang="en-US" sz="5400" dirty="0">
                <a:solidFill>
                  <a:schemeClr val="dk1"/>
                </a:solidFill>
              </a:rPr>
              <a:t> PsyD</a:t>
            </a:r>
            <a:endParaRPr sz="5400" dirty="0">
              <a:solidFill>
                <a:schemeClr val="dk1"/>
              </a:solidFill>
            </a:endParaRPr>
          </a:p>
          <a:p>
            <a:pPr algn="ctr">
              <a:buSzPts val="3600"/>
            </a:pPr>
            <a:endParaRPr sz="600" baseline="30000" dirty="0">
              <a:solidFill>
                <a:schemeClr val="dk1"/>
              </a:solidFill>
            </a:endParaRPr>
          </a:p>
          <a:p>
            <a:pPr algn="ctr">
              <a:buSzPts val="3600"/>
            </a:pPr>
            <a:endParaRPr sz="600" baseline="30000" dirty="0">
              <a:solidFill>
                <a:schemeClr val="dk1"/>
              </a:solidFill>
            </a:endParaRPr>
          </a:p>
          <a:p>
            <a:pPr algn="ctr">
              <a:buSzPts val="3600"/>
            </a:pPr>
            <a:endParaRPr sz="600" baseline="30000" dirty="0">
              <a:solidFill>
                <a:schemeClr val="dk1"/>
              </a:solidFill>
            </a:endParaRPr>
          </a:p>
          <a:p>
            <a:pPr algn="ctr">
              <a:buSzPts val="3600"/>
            </a:pPr>
            <a:endParaRPr sz="600" baseline="30000" dirty="0">
              <a:solidFill>
                <a:schemeClr val="dk1"/>
              </a:solidFill>
            </a:endParaRPr>
          </a:p>
          <a:p>
            <a:pPr algn="ctr">
              <a:buSzPts val="3600"/>
            </a:pPr>
            <a:endParaRPr sz="600" baseline="30000" dirty="0">
              <a:solidFill>
                <a:schemeClr val="dk1"/>
              </a:solidFill>
            </a:endParaRPr>
          </a:p>
          <a:p>
            <a:pPr algn="ctr">
              <a:buSzPts val="3600"/>
            </a:pPr>
            <a:endParaRPr sz="600" baseline="30000" dirty="0">
              <a:solidFill>
                <a:schemeClr val="dk1"/>
              </a:solidFill>
            </a:endParaRPr>
          </a:p>
          <a:p>
            <a:pPr algn="ctr">
              <a:buSzPts val="3600"/>
            </a:pPr>
            <a:r>
              <a:rPr lang="en-US" sz="4000" baseline="30000" dirty="0">
                <a:solidFill>
                  <a:schemeClr val="dk1"/>
                </a:solidFill>
              </a:rPr>
              <a:t>1 </a:t>
            </a:r>
            <a:r>
              <a:rPr lang="en-US" sz="4000" dirty="0">
                <a:solidFill>
                  <a:schemeClr val="dk1"/>
                </a:solidFill>
              </a:rPr>
              <a:t>LSUHSC School of Medicine - New Orleans, </a:t>
            </a:r>
            <a:r>
              <a:rPr lang="en-US" sz="4000" baseline="30000" dirty="0">
                <a:solidFill>
                  <a:schemeClr val="dk1"/>
                </a:solidFill>
              </a:rPr>
              <a:t>2 </a:t>
            </a:r>
            <a:r>
              <a:rPr lang="en-US" sz="4000" dirty="0">
                <a:solidFill>
                  <a:schemeClr val="dk1"/>
                </a:solidFill>
              </a:rPr>
              <a:t>LSUHSC Department of Psychiatry, </a:t>
            </a:r>
            <a:r>
              <a:rPr lang="en-US" sz="4000" baseline="30000" dirty="0">
                <a:solidFill>
                  <a:schemeClr val="dk1"/>
                </a:solidFill>
              </a:rPr>
              <a:t>3 </a:t>
            </a:r>
            <a:r>
              <a:rPr lang="en-US" sz="4000" dirty="0">
                <a:solidFill>
                  <a:schemeClr val="dk1"/>
                </a:solidFill>
              </a:rPr>
              <a:t>LSUHSC Department of Psychology</a:t>
            </a:r>
            <a:endParaRPr sz="4000" dirty="0">
              <a:solidFill>
                <a:schemeClr val="dk1"/>
              </a:solidFill>
            </a:endParaRPr>
          </a:p>
          <a:p>
            <a:pPr>
              <a:buSzPts val="3600"/>
            </a:pPr>
            <a:endParaRPr sz="4400" dirty="0">
              <a:solidFill>
                <a:schemeClr val="dk1"/>
              </a:solidFill>
            </a:endParaRPr>
          </a:p>
        </p:txBody>
      </p:sp>
      <p:sp>
        <p:nvSpPr>
          <p:cNvPr id="89" name="Google Shape;89;p1"/>
          <p:cNvSpPr txBox="1"/>
          <p:nvPr/>
        </p:nvSpPr>
        <p:spPr>
          <a:xfrm>
            <a:off x="13901836" y="34445017"/>
            <a:ext cx="12579750" cy="2531432"/>
          </a:xfrm>
          <a:prstGeom prst="rect">
            <a:avLst/>
          </a:prstGeom>
          <a:noFill/>
          <a:ln>
            <a:noFill/>
          </a:ln>
        </p:spPr>
        <p:txBody>
          <a:bodyPr spcFirstLastPara="1" wrap="square" lIns="68569" tIns="34275" rIns="68569" bIns="34275" anchor="t" anchorCtr="0">
            <a:spAutoFit/>
          </a:bodyPr>
          <a:lstStyle/>
          <a:p>
            <a:pPr algn="just">
              <a:buSzPts val="3733"/>
            </a:pPr>
            <a:r>
              <a:rPr lang="en-US" sz="4000" b="1" dirty="0">
                <a:solidFill>
                  <a:schemeClr val="dk1"/>
                </a:solidFill>
                <a:latin typeface="Calibri"/>
                <a:ea typeface="Calibri"/>
                <a:cs typeface="Calibri"/>
                <a:sym typeface="Calibri"/>
              </a:rPr>
              <a:t>Figure 1: </a:t>
            </a:r>
            <a:r>
              <a:rPr lang="en-US" sz="4000" dirty="0">
                <a:solidFill>
                  <a:schemeClr val="dk1"/>
                </a:solidFill>
                <a:latin typeface="Calibri"/>
                <a:ea typeface="Calibri"/>
                <a:cs typeface="Calibri"/>
                <a:sym typeface="Calibri"/>
              </a:rPr>
              <a:t>Of the 365 male PDs included in this data, 49.7% (183) provided their individual email address. Of the 192 female PDs, 58.9% (113) provided their individual email address. </a:t>
            </a:r>
            <a:endParaRPr sz="2400" b="1" dirty="0">
              <a:solidFill>
                <a:schemeClr val="dk1"/>
              </a:solidFill>
              <a:latin typeface="Calibri"/>
              <a:ea typeface="Calibri"/>
              <a:cs typeface="Calibri"/>
              <a:sym typeface="Calibri"/>
            </a:endParaRPr>
          </a:p>
        </p:txBody>
      </p:sp>
      <p:sp>
        <p:nvSpPr>
          <p:cNvPr id="90" name="Google Shape;90;p1"/>
          <p:cNvSpPr txBox="1"/>
          <p:nvPr/>
        </p:nvSpPr>
        <p:spPr>
          <a:xfrm>
            <a:off x="505823" y="13177132"/>
            <a:ext cx="12025125" cy="623217"/>
          </a:xfrm>
          <a:prstGeom prst="rect">
            <a:avLst/>
          </a:prstGeom>
          <a:noFill/>
          <a:ln>
            <a:noFill/>
          </a:ln>
        </p:spPr>
        <p:txBody>
          <a:bodyPr spcFirstLastPara="1" wrap="square" lIns="68569" tIns="34275" rIns="68569" bIns="34275" anchor="t" anchorCtr="0">
            <a:spAutoFit/>
          </a:bodyPr>
          <a:lstStyle/>
          <a:p>
            <a:pPr>
              <a:buSzPts val="4800"/>
            </a:pPr>
            <a:endParaRPr sz="3600">
              <a:solidFill>
                <a:schemeClr val="dk1"/>
              </a:solidFill>
              <a:latin typeface="Calibri"/>
              <a:ea typeface="Calibri"/>
              <a:cs typeface="Calibri"/>
              <a:sym typeface="Calibri"/>
            </a:endParaRPr>
          </a:p>
        </p:txBody>
      </p:sp>
      <p:sp>
        <p:nvSpPr>
          <p:cNvPr id="91" name="Google Shape;91;p1"/>
          <p:cNvSpPr/>
          <p:nvPr/>
        </p:nvSpPr>
        <p:spPr>
          <a:xfrm>
            <a:off x="775163" y="5457270"/>
            <a:ext cx="12204000" cy="862425"/>
          </a:xfrm>
          <a:prstGeom prst="rect">
            <a:avLst/>
          </a:prstGeom>
          <a:solidFill>
            <a:srgbClr val="461D7C"/>
          </a:solidFill>
          <a:ln>
            <a:noFill/>
          </a:ln>
        </p:spPr>
        <p:txBody>
          <a:bodyPr spcFirstLastPara="1" wrap="square" lIns="68569" tIns="34275" rIns="68569" bIns="34275" anchor="ctr" anchorCtr="0">
            <a:noAutofit/>
          </a:bodyPr>
          <a:lstStyle/>
          <a:p>
            <a:pPr algn="ctr">
              <a:buClr>
                <a:schemeClr val="lt1"/>
              </a:buClr>
              <a:buSzPts val="7200"/>
            </a:pPr>
            <a:r>
              <a:rPr lang="en-US" sz="5400" b="1">
                <a:solidFill>
                  <a:schemeClr val="lt1"/>
                </a:solidFill>
                <a:latin typeface="Calibri"/>
                <a:ea typeface="Calibri"/>
                <a:cs typeface="Calibri"/>
                <a:sym typeface="Calibri"/>
              </a:rPr>
              <a:t>Background &amp; Objective</a:t>
            </a:r>
            <a:endParaRPr sz="5400">
              <a:solidFill>
                <a:schemeClr val="lt1"/>
              </a:solidFill>
              <a:latin typeface="Calibri"/>
              <a:ea typeface="Calibri"/>
              <a:cs typeface="Calibri"/>
              <a:sym typeface="Calibri"/>
            </a:endParaRPr>
          </a:p>
        </p:txBody>
      </p:sp>
      <p:sp>
        <p:nvSpPr>
          <p:cNvPr id="92" name="Google Shape;92;p1"/>
          <p:cNvSpPr txBox="1"/>
          <p:nvPr/>
        </p:nvSpPr>
        <p:spPr>
          <a:xfrm>
            <a:off x="594704" y="21199855"/>
            <a:ext cx="12025125" cy="230802"/>
          </a:xfrm>
          <a:prstGeom prst="rect">
            <a:avLst/>
          </a:prstGeom>
          <a:noFill/>
          <a:ln>
            <a:noFill/>
          </a:ln>
        </p:spPr>
        <p:txBody>
          <a:bodyPr spcFirstLastPara="1" wrap="square" lIns="68569" tIns="34275" rIns="68569" bIns="34275" anchor="t" anchorCtr="0">
            <a:spAutoFit/>
          </a:bodyPr>
          <a:lstStyle/>
          <a:p>
            <a:endParaRPr sz="1050"/>
          </a:p>
        </p:txBody>
      </p:sp>
      <p:sp>
        <p:nvSpPr>
          <p:cNvPr id="93" name="Google Shape;93;p1"/>
          <p:cNvSpPr/>
          <p:nvPr/>
        </p:nvSpPr>
        <p:spPr>
          <a:xfrm>
            <a:off x="685725" y="23460618"/>
            <a:ext cx="12204000" cy="862425"/>
          </a:xfrm>
          <a:prstGeom prst="rect">
            <a:avLst/>
          </a:prstGeom>
          <a:solidFill>
            <a:srgbClr val="461D7C"/>
          </a:solidFill>
          <a:ln>
            <a:noFill/>
          </a:ln>
        </p:spPr>
        <p:txBody>
          <a:bodyPr spcFirstLastPara="1" wrap="square" lIns="68569" tIns="34275" rIns="68569" bIns="34275" anchor="ctr" anchorCtr="0">
            <a:noAutofit/>
          </a:bodyPr>
          <a:lstStyle/>
          <a:p>
            <a:pPr algn="ctr">
              <a:buClr>
                <a:schemeClr val="lt1"/>
              </a:buClr>
              <a:buSzPts val="7200"/>
            </a:pPr>
            <a:r>
              <a:rPr lang="en-US" sz="5400" b="1">
                <a:solidFill>
                  <a:schemeClr val="lt1"/>
                </a:solidFill>
                <a:latin typeface="Calibri"/>
                <a:ea typeface="Calibri"/>
                <a:cs typeface="Calibri"/>
                <a:sym typeface="Calibri"/>
              </a:rPr>
              <a:t>Methods</a:t>
            </a:r>
            <a:endParaRPr sz="5400">
              <a:solidFill>
                <a:schemeClr val="lt1"/>
              </a:solidFill>
              <a:latin typeface="Calibri"/>
              <a:ea typeface="Calibri"/>
              <a:cs typeface="Calibri"/>
              <a:sym typeface="Calibri"/>
            </a:endParaRPr>
          </a:p>
        </p:txBody>
      </p:sp>
      <p:sp>
        <p:nvSpPr>
          <p:cNvPr id="94" name="Google Shape;94;p1"/>
          <p:cNvSpPr txBox="1"/>
          <p:nvPr/>
        </p:nvSpPr>
        <p:spPr>
          <a:xfrm>
            <a:off x="25796409" y="13207745"/>
            <a:ext cx="12025125" cy="623217"/>
          </a:xfrm>
          <a:prstGeom prst="rect">
            <a:avLst/>
          </a:prstGeom>
          <a:noFill/>
          <a:ln>
            <a:noFill/>
          </a:ln>
        </p:spPr>
        <p:txBody>
          <a:bodyPr spcFirstLastPara="1" wrap="square" lIns="68569" tIns="34275" rIns="68569" bIns="34275" anchor="t" anchorCtr="0">
            <a:spAutoFit/>
          </a:bodyPr>
          <a:lstStyle/>
          <a:p>
            <a:endParaRPr sz="3600">
              <a:solidFill>
                <a:schemeClr val="dk1"/>
              </a:solidFill>
              <a:latin typeface="Calibri"/>
              <a:ea typeface="Calibri"/>
              <a:cs typeface="Calibri"/>
              <a:sym typeface="Calibri"/>
            </a:endParaRPr>
          </a:p>
        </p:txBody>
      </p:sp>
      <p:sp>
        <p:nvSpPr>
          <p:cNvPr id="95" name="Google Shape;95;p1"/>
          <p:cNvSpPr txBox="1"/>
          <p:nvPr/>
        </p:nvSpPr>
        <p:spPr>
          <a:xfrm>
            <a:off x="13448152" y="13207745"/>
            <a:ext cx="11437425" cy="623217"/>
          </a:xfrm>
          <a:prstGeom prst="rect">
            <a:avLst/>
          </a:prstGeom>
          <a:noFill/>
          <a:ln>
            <a:noFill/>
          </a:ln>
        </p:spPr>
        <p:txBody>
          <a:bodyPr spcFirstLastPara="1" wrap="square" lIns="68569" tIns="34275" rIns="68569" bIns="34275" anchor="t" anchorCtr="0">
            <a:spAutoFit/>
          </a:bodyPr>
          <a:lstStyle/>
          <a:p>
            <a:endParaRPr sz="3600">
              <a:solidFill>
                <a:schemeClr val="dk1"/>
              </a:solidFill>
              <a:latin typeface="Calibri"/>
              <a:ea typeface="Calibri"/>
              <a:cs typeface="Calibri"/>
              <a:sym typeface="Calibri"/>
            </a:endParaRPr>
          </a:p>
        </p:txBody>
      </p:sp>
      <p:sp>
        <p:nvSpPr>
          <p:cNvPr id="96" name="Google Shape;96;p1"/>
          <p:cNvSpPr/>
          <p:nvPr/>
        </p:nvSpPr>
        <p:spPr>
          <a:xfrm>
            <a:off x="13901836" y="5461480"/>
            <a:ext cx="12579750" cy="862425"/>
          </a:xfrm>
          <a:prstGeom prst="rect">
            <a:avLst/>
          </a:prstGeom>
          <a:solidFill>
            <a:srgbClr val="461D7C"/>
          </a:solidFill>
          <a:ln>
            <a:noFill/>
          </a:ln>
        </p:spPr>
        <p:txBody>
          <a:bodyPr spcFirstLastPara="1" wrap="square" lIns="68569" tIns="34275" rIns="68569" bIns="34275" anchor="ctr" anchorCtr="0">
            <a:noAutofit/>
          </a:bodyPr>
          <a:lstStyle/>
          <a:p>
            <a:pPr algn="ctr">
              <a:buClr>
                <a:schemeClr val="lt1"/>
              </a:buClr>
              <a:buSzPts val="7200"/>
            </a:pPr>
            <a:r>
              <a:rPr lang="en-US" sz="5400" b="1">
                <a:solidFill>
                  <a:schemeClr val="lt1"/>
                </a:solidFill>
                <a:latin typeface="Calibri"/>
                <a:ea typeface="Calibri"/>
                <a:cs typeface="Calibri"/>
                <a:sym typeface="Calibri"/>
              </a:rPr>
              <a:t>Results</a:t>
            </a:r>
            <a:endParaRPr sz="5400">
              <a:solidFill>
                <a:schemeClr val="lt1"/>
              </a:solidFill>
              <a:latin typeface="Calibri"/>
              <a:ea typeface="Calibri"/>
              <a:cs typeface="Calibri"/>
              <a:sym typeface="Calibri"/>
            </a:endParaRPr>
          </a:p>
        </p:txBody>
      </p:sp>
      <p:pic>
        <p:nvPicPr>
          <p:cNvPr id="97" name="Google Shape;97;p1"/>
          <p:cNvPicPr preferRelativeResize="0"/>
          <p:nvPr/>
        </p:nvPicPr>
        <p:blipFill>
          <a:blip r:embed="rId3">
            <a:alphaModFix/>
          </a:blip>
          <a:stretch>
            <a:fillRect/>
          </a:stretch>
        </p:blipFill>
        <p:spPr>
          <a:xfrm>
            <a:off x="13371413" y="20450537"/>
            <a:ext cx="13191805" cy="12842663"/>
          </a:xfrm>
          <a:prstGeom prst="rect">
            <a:avLst/>
          </a:prstGeom>
          <a:noFill/>
          <a:ln>
            <a:noFill/>
          </a:ln>
        </p:spPr>
      </p:pic>
      <p:sp>
        <p:nvSpPr>
          <p:cNvPr id="98" name="Google Shape;98;p1"/>
          <p:cNvSpPr txBox="1"/>
          <p:nvPr/>
        </p:nvSpPr>
        <p:spPr>
          <a:xfrm>
            <a:off x="864601" y="6429327"/>
            <a:ext cx="12025124" cy="16384463"/>
          </a:xfrm>
          <a:prstGeom prst="rect">
            <a:avLst/>
          </a:prstGeom>
          <a:noFill/>
          <a:ln>
            <a:noFill/>
          </a:ln>
        </p:spPr>
        <p:txBody>
          <a:bodyPr spcFirstLastPara="1" wrap="square" lIns="68569" tIns="68569" rIns="68569" bIns="68569" anchor="t" anchorCtr="0">
            <a:spAutoFit/>
          </a:bodyPr>
          <a:lstStyle/>
          <a:p>
            <a:pPr algn="just">
              <a:lnSpc>
                <a:spcPct val="115000"/>
              </a:lnSpc>
              <a:buClr>
                <a:schemeClr val="dk1"/>
              </a:buClr>
              <a:buSzPts val="1100"/>
            </a:pPr>
            <a:r>
              <a:rPr lang="en-US" sz="5400" dirty="0">
                <a:solidFill>
                  <a:schemeClr val="dk1"/>
                </a:solidFill>
                <a:highlight>
                  <a:srgbClr val="FFFFFF"/>
                </a:highlight>
                <a:latin typeface="Calibri"/>
                <a:ea typeface="Calibri"/>
                <a:cs typeface="Calibri"/>
                <a:sym typeface="Calibri"/>
              </a:rPr>
              <a:t>The COVID-19 pandemic and subsequent limitations on in-person interviews and away rotations have necessitated residency program directors and prospective applicants alike to rely disproportionately upon electronic means of communication relative to years past. Program directors (PDs) play a key role in providing information about their program to applicants;</a:t>
            </a:r>
            <a:r>
              <a:rPr lang="en-US" sz="5400" dirty="0">
                <a:solidFill>
                  <a:schemeClr val="dk1"/>
                </a:solidFill>
                <a:highlight>
                  <a:srgbClr val="FFFFFF"/>
                </a:highlight>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 however</a:t>
            </a:r>
            <a:r>
              <a:rPr lang="en-US" sz="5400" dirty="0">
                <a:solidFill>
                  <a:schemeClr val="dk1"/>
                </a:solidFill>
                <a:highlight>
                  <a:srgbClr val="FFFFFF"/>
                </a:highlight>
                <a:latin typeface="Calibri"/>
                <a:ea typeface="Calibri"/>
                <a:cs typeface="Calibri"/>
                <a:sym typeface="Calibri"/>
              </a:rPr>
              <a:t> it is unknown how accessible PDs are to prospective applicants. The objective of this study was to explore differences in accessibility to PDs via their use of individual, general (programmatic), or administrative-assistant email addresses in the FREIDA database. </a:t>
            </a:r>
            <a:endParaRPr sz="5400" dirty="0">
              <a:latin typeface="Calibri"/>
              <a:ea typeface="Calibri"/>
              <a:cs typeface="Calibri"/>
              <a:sym typeface="Calibri"/>
            </a:endParaRPr>
          </a:p>
        </p:txBody>
      </p:sp>
      <p:sp>
        <p:nvSpPr>
          <p:cNvPr id="99" name="Google Shape;99;p1"/>
          <p:cNvSpPr txBox="1"/>
          <p:nvPr/>
        </p:nvSpPr>
        <p:spPr>
          <a:xfrm>
            <a:off x="685725" y="24892884"/>
            <a:ext cx="12197036" cy="11181500"/>
          </a:xfrm>
          <a:prstGeom prst="rect">
            <a:avLst/>
          </a:prstGeom>
          <a:noFill/>
          <a:ln>
            <a:noFill/>
          </a:ln>
        </p:spPr>
        <p:txBody>
          <a:bodyPr spcFirstLastPara="1" wrap="square" lIns="68569" tIns="68569" rIns="68569" bIns="68569" anchor="t" anchorCtr="0">
            <a:spAutoFit/>
          </a:bodyPr>
          <a:lstStyle/>
          <a:p>
            <a:pPr algn="just">
              <a:lnSpc>
                <a:spcPct val="115000"/>
              </a:lnSpc>
            </a:pPr>
            <a:r>
              <a:rPr lang="en-US" sz="4800" dirty="0">
                <a:solidFill>
                  <a:schemeClr val="dk1"/>
                </a:solidFill>
                <a:highlight>
                  <a:srgbClr val="FFFFFF"/>
                </a:highlight>
                <a:latin typeface="Calibri"/>
                <a:ea typeface="Calibri"/>
                <a:cs typeface="Calibri"/>
                <a:sym typeface="Calibri"/>
              </a:rPr>
              <a:t>The FRIEDA database was queried for all US-based internal medicine programs. Information was recorded for the listed PD and administrative assistant. The email address for each respective individual was classified as either an individual PD’s email address (</a:t>
            </a:r>
            <a:r>
              <a:rPr lang="en-US" sz="4800" dirty="0" err="1">
                <a:solidFill>
                  <a:schemeClr val="dk1"/>
                </a:solidFill>
                <a:highlight>
                  <a:srgbClr val="FFFFFF"/>
                </a:highlight>
                <a:latin typeface="Calibri"/>
                <a:ea typeface="Calibri"/>
                <a:cs typeface="Calibri"/>
                <a:sym typeface="Calibri"/>
              </a:rPr>
              <a:t>dr.jane.doe@hospital.edu</a:t>
            </a:r>
            <a:r>
              <a:rPr lang="en-US" sz="4800" dirty="0">
                <a:solidFill>
                  <a:schemeClr val="dk1"/>
                </a:solidFill>
                <a:highlight>
                  <a:srgbClr val="FFFFFF"/>
                </a:highlight>
                <a:latin typeface="Calibri"/>
                <a:ea typeface="Calibri"/>
                <a:cs typeface="Calibri"/>
                <a:sym typeface="Calibri"/>
              </a:rPr>
              <a:t>); a general program address (</a:t>
            </a:r>
            <a:r>
              <a:rPr lang="en-US" sz="4800" dirty="0" err="1">
                <a:solidFill>
                  <a:schemeClr val="dk1"/>
                </a:solidFill>
                <a:highlight>
                  <a:srgbClr val="FFFFFF"/>
                </a:highlight>
                <a:latin typeface="Calibri"/>
                <a:ea typeface="Calibri"/>
                <a:cs typeface="Calibri"/>
                <a:sym typeface="Calibri"/>
              </a:rPr>
              <a:t>medicine@hospital.edu</a:t>
            </a:r>
            <a:r>
              <a:rPr lang="en-US" sz="4800" dirty="0">
                <a:solidFill>
                  <a:schemeClr val="dk1"/>
                </a:solidFill>
                <a:highlight>
                  <a:srgbClr val="FFFFFF"/>
                </a:highlight>
                <a:latin typeface="Calibri"/>
                <a:ea typeface="Calibri"/>
                <a:cs typeface="Calibri"/>
                <a:sym typeface="Calibri"/>
              </a:rPr>
              <a:t>); or the administrative assistant's email address (</a:t>
            </a:r>
            <a:r>
              <a:rPr lang="en-US" sz="4800" dirty="0" err="1">
                <a:solidFill>
                  <a:schemeClr val="dk1"/>
                </a:solidFill>
                <a:highlight>
                  <a:srgbClr val="FFFFFF"/>
                </a:highlight>
                <a:latin typeface="Calibri"/>
                <a:ea typeface="Calibri"/>
                <a:cs typeface="Calibri"/>
                <a:sym typeface="Calibri"/>
              </a:rPr>
              <a:t>assistant.john.smith@hospital.edu</a:t>
            </a:r>
            <a:r>
              <a:rPr lang="en-US" sz="4800" dirty="0">
                <a:solidFill>
                  <a:schemeClr val="dk1"/>
                </a:solidFill>
                <a:highlight>
                  <a:srgbClr val="FFFFFF"/>
                </a:highlight>
                <a:latin typeface="Calibri"/>
                <a:ea typeface="Calibri"/>
                <a:cs typeface="Calibri"/>
                <a:sym typeface="Calibri"/>
              </a:rPr>
              <a:t>). Program-specific websites were also used to identify the public-presenting gender of PDs according to the PD’s chosen </a:t>
            </a:r>
            <a:r>
              <a:rPr lang="en-US" sz="4800" dirty="0">
                <a:solidFill>
                  <a:schemeClr val="dk1"/>
                </a:solidFill>
                <a:highlight>
                  <a:srgbClr val="FFFFFF"/>
                </a:highlight>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photo.</a:t>
            </a:r>
            <a:endParaRPr sz="4800" dirty="0">
              <a:solidFill>
                <a:schemeClr val="dk1"/>
              </a:solidFill>
              <a:highlight>
                <a:srgbClr val="FFFFFF"/>
              </a:highlight>
              <a:latin typeface="Calibri"/>
              <a:ea typeface="Calibri"/>
              <a:cs typeface="Calibri"/>
              <a:sym typeface="Calibri"/>
            </a:endParaRPr>
          </a:p>
        </p:txBody>
      </p:sp>
      <p:sp>
        <p:nvSpPr>
          <p:cNvPr id="100" name="Google Shape;100;p1"/>
          <p:cNvSpPr txBox="1"/>
          <p:nvPr/>
        </p:nvSpPr>
        <p:spPr>
          <a:xfrm>
            <a:off x="13947337" y="6379015"/>
            <a:ext cx="12579750" cy="14071522"/>
          </a:xfrm>
          <a:prstGeom prst="rect">
            <a:avLst/>
          </a:prstGeom>
          <a:noFill/>
          <a:ln>
            <a:noFill/>
          </a:ln>
        </p:spPr>
        <p:txBody>
          <a:bodyPr spcFirstLastPara="1" wrap="square" lIns="68569" tIns="68569" rIns="68569" bIns="68569" anchor="t" anchorCtr="0">
            <a:spAutoFit/>
          </a:bodyPr>
          <a:lstStyle/>
          <a:p>
            <a:pPr algn="just">
              <a:lnSpc>
                <a:spcPct val="115000"/>
              </a:lnSpc>
              <a:buClr>
                <a:schemeClr val="dk1"/>
              </a:buClr>
              <a:buSzPts val="1100"/>
            </a:pPr>
            <a:r>
              <a:rPr lang="en-US" sz="5400" dirty="0">
                <a:solidFill>
                  <a:schemeClr val="dk1"/>
                </a:solidFill>
                <a:highlight>
                  <a:srgbClr val="FFFFFF"/>
                </a:highlight>
                <a:latin typeface="Calibri"/>
                <a:ea typeface="Calibri"/>
                <a:cs typeface="Calibri"/>
                <a:sym typeface="Calibri"/>
              </a:rPr>
              <a:t>A total of 560 IM programs were included in this study. PDs were majority male-presenting (n=365, 65.7%) versus female-presenting (n=192, 34.3%).  Male PD’s were less likely to provide their individual email address (n=183, 49.7%) and more likely to list the administrative assistant’s email instead (n=114, 31.0%) relative to female PDs (individual: n=113, 58.9%; administrative: n=36, 18.8%) (Chi-square, p=0.0081). PDs did not differ in their reliance upon general programmatic email addresses (male: n=71, 19.3%; female: n=43, 22.4%).</a:t>
            </a:r>
            <a:endParaRPr sz="5400" dirty="0">
              <a:solidFill>
                <a:schemeClr val="dk1"/>
              </a:solidFill>
              <a:highlight>
                <a:srgbClr val="FFFFFF"/>
              </a:highlight>
              <a:latin typeface="Calibri"/>
              <a:ea typeface="Calibri"/>
              <a:cs typeface="Calibri"/>
              <a:sym typeface="Calibri"/>
            </a:endParaRPr>
          </a:p>
          <a:p>
            <a:pPr algn="just"/>
            <a:endParaRPr sz="3600" dirty="0">
              <a:latin typeface="Calibri"/>
              <a:ea typeface="Calibri"/>
              <a:cs typeface="Calibri"/>
              <a:sym typeface="Calibri"/>
            </a:endParaRPr>
          </a:p>
        </p:txBody>
      </p:sp>
      <p:sp>
        <p:nvSpPr>
          <p:cNvPr id="101" name="Google Shape;101;p1"/>
          <p:cNvSpPr/>
          <p:nvPr/>
        </p:nvSpPr>
        <p:spPr>
          <a:xfrm>
            <a:off x="27319096" y="22401839"/>
            <a:ext cx="10587600" cy="862425"/>
          </a:xfrm>
          <a:prstGeom prst="rect">
            <a:avLst/>
          </a:prstGeom>
          <a:solidFill>
            <a:srgbClr val="461D7C"/>
          </a:solidFill>
          <a:ln>
            <a:noFill/>
          </a:ln>
        </p:spPr>
        <p:txBody>
          <a:bodyPr spcFirstLastPara="1" wrap="square" lIns="68569" tIns="34275" rIns="68569" bIns="34275" anchor="ctr" anchorCtr="0">
            <a:noAutofit/>
          </a:bodyPr>
          <a:lstStyle/>
          <a:p>
            <a:pPr algn="ctr">
              <a:buClr>
                <a:schemeClr val="lt1"/>
              </a:buClr>
              <a:buSzPts val="7200"/>
            </a:pPr>
            <a:r>
              <a:rPr lang="en-US" sz="5400" b="1">
                <a:solidFill>
                  <a:schemeClr val="lt1"/>
                </a:solidFill>
                <a:latin typeface="Calibri"/>
                <a:ea typeface="Calibri"/>
                <a:cs typeface="Calibri"/>
                <a:sym typeface="Calibri"/>
              </a:rPr>
              <a:t>Discussion</a:t>
            </a:r>
            <a:endParaRPr sz="5400">
              <a:solidFill>
                <a:schemeClr val="lt1"/>
              </a:solidFill>
              <a:latin typeface="Calibri"/>
              <a:ea typeface="Calibri"/>
              <a:cs typeface="Calibri"/>
              <a:sym typeface="Calibri"/>
            </a:endParaRPr>
          </a:p>
        </p:txBody>
      </p:sp>
      <p:sp>
        <p:nvSpPr>
          <p:cNvPr id="102" name="Google Shape;102;p1"/>
          <p:cNvSpPr txBox="1"/>
          <p:nvPr/>
        </p:nvSpPr>
        <p:spPr>
          <a:xfrm>
            <a:off x="27584699" y="6445907"/>
            <a:ext cx="10057050" cy="15428817"/>
          </a:xfrm>
          <a:prstGeom prst="rect">
            <a:avLst/>
          </a:prstGeom>
          <a:noFill/>
          <a:ln>
            <a:noFill/>
          </a:ln>
        </p:spPr>
        <p:txBody>
          <a:bodyPr spcFirstLastPara="1" wrap="square" lIns="68569" tIns="68569" rIns="68569" bIns="68569" anchor="t" anchorCtr="0">
            <a:spAutoFit/>
          </a:bodyPr>
          <a:lstStyle/>
          <a:p>
            <a:pPr algn="just">
              <a:lnSpc>
                <a:spcPct val="115000"/>
              </a:lnSpc>
            </a:pPr>
            <a:r>
              <a:rPr lang="en-US" sz="4800" dirty="0">
                <a:solidFill>
                  <a:schemeClr val="dk1"/>
                </a:solidFill>
                <a:highlight>
                  <a:srgbClr val="FFFFFF"/>
                </a:highlight>
                <a:latin typeface="Calibri"/>
                <a:ea typeface="Calibri"/>
                <a:cs typeface="Calibri"/>
                <a:sym typeface="Calibri"/>
              </a:rPr>
              <a:t>Female PDs are more accessible to residency applicants who use the FRIEDA database. While this may be a benefit for trainees due to increased availability of the PD to them, it also indicates a potential greater administrative burden upon female PDs relative to their male counterparts. As programs continue to receive increasing numbers of applications, a standardized approach should be considered in order to alleviate these gendered differences. Moreover, standardization should be accomplished to ensure that residency applicants may engage consistently with all programs of interest and to facilitate a successful, equitable match.</a:t>
            </a:r>
            <a:endParaRPr sz="4800" dirty="0">
              <a:solidFill>
                <a:schemeClr val="dk1"/>
              </a:solidFill>
              <a:highlight>
                <a:srgbClr val="FFFFFF"/>
              </a:highlight>
              <a:latin typeface="Calibri"/>
              <a:ea typeface="Calibri"/>
              <a:cs typeface="Calibri"/>
              <a:sym typeface="Calibri"/>
            </a:endParaRPr>
          </a:p>
        </p:txBody>
      </p:sp>
      <p:pic>
        <p:nvPicPr>
          <p:cNvPr id="103" name="Google Shape;103;p1"/>
          <p:cNvPicPr preferRelativeResize="0"/>
          <p:nvPr/>
        </p:nvPicPr>
        <p:blipFill rotWithShape="1">
          <a:blip r:embed="rId4">
            <a:alphaModFix/>
          </a:blip>
          <a:srcRect l="20351" t="47573" r="35377" b="25241"/>
          <a:stretch/>
        </p:blipFill>
        <p:spPr>
          <a:xfrm>
            <a:off x="0" y="76777"/>
            <a:ext cx="4857751" cy="1600200"/>
          </a:xfrm>
          <a:prstGeom prst="rect">
            <a:avLst/>
          </a:prstGeom>
          <a:noFill/>
          <a:ln>
            <a:noFill/>
          </a:ln>
        </p:spPr>
      </p:pic>
      <p:pic>
        <p:nvPicPr>
          <p:cNvPr id="104" name="Google Shape;104;p1"/>
          <p:cNvPicPr preferRelativeResize="0"/>
          <p:nvPr/>
        </p:nvPicPr>
        <p:blipFill rotWithShape="1">
          <a:blip r:embed="rId4">
            <a:alphaModFix/>
          </a:blip>
          <a:srcRect l="20352" t="47573" r="35377" b="25242"/>
          <a:stretch/>
        </p:blipFill>
        <p:spPr>
          <a:xfrm>
            <a:off x="33547049" y="19633"/>
            <a:ext cx="4857751" cy="1600200"/>
          </a:xfrm>
          <a:prstGeom prst="rect">
            <a:avLst/>
          </a:prstGeom>
          <a:noFill/>
          <a:ln>
            <a:noFill/>
          </a:ln>
        </p:spPr>
      </p:pic>
      <p:sp>
        <p:nvSpPr>
          <p:cNvPr id="105" name="Google Shape;105;p1"/>
          <p:cNvSpPr txBox="1"/>
          <p:nvPr/>
        </p:nvSpPr>
        <p:spPr>
          <a:xfrm>
            <a:off x="27404259" y="23460618"/>
            <a:ext cx="10587600" cy="13570616"/>
          </a:xfrm>
          <a:prstGeom prst="rect">
            <a:avLst/>
          </a:prstGeom>
          <a:noFill/>
          <a:ln>
            <a:noFill/>
          </a:ln>
        </p:spPr>
        <p:txBody>
          <a:bodyPr spcFirstLastPara="1" wrap="square" lIns="68569" tIns="68569" rIns="68569" bIns="68569" anchor="t" anchorCtr="0">
            <a:spAutoFit/>
          </a:bodyPr>
          <a:lstStyle/>
          <a:p>
            <a:pPr algn="just">
              <a:lnSpc>
                <a:spcPct val="115000"/>
              </a:lnSpc>
            </a:pPr>
            <a:endParaRPr sz="100" dirty="0">
              <a:solidFill>
                <a:schemeClr val="dk1"/>
              </a:solidFill>
              <a:highlight>
                <a:srgbClr val="FFFFFF"/>
              </a:highlight>
              <a:latin typeface="Calibri"/>
              <a:ea typeface="Calibri"/>
              <a:cs typeface="Calibri"/>
              <a:sym typeface="Calibri"/>
            </a:endParaRPr>
          </a:p>
          <a:p>
            <a:pPr algn="just">
              <a:lnSpc>
                <a:spcPct val="115000"/>
              </a:lnSpc>
            </a:pPr>
            <a:endParaRPr sz="100" dirty="0">
              <a:solidFill>
                <a:schemeClr val="dk1"/>
              </a:solidFill>
              <a:highlight>
                <a:srgbClr val="FFFFFF"/>
              </a:highlight>
              <a:latin typeface="Calibri"/>
              <a:ea typeface="Calibri"/>
              <a:cs typeface="Calibri"/>
              <a:sym typeface="Calibri"/>
            </a:endParaRPr>
          </a:p>
          <a:p>
            <a:pPr algn="just">
              <a:lnSpc>
                <a:spcPct val="115000"/>
              </a:lnSpc>
            </a:pPr>
            <a:endParaRPr sz="100" dirty="0">
              <a:solidFill>
                <a:schemeClr val="dk1"/>
              </a:solidFill>
              <a:highlight>
                <a:srgbClr val="FFFFFF"/>
              </a:highlight>
              <a:latin typeface="Calibri"/>
              <a:ea typeface="Calibri"/>
              <a:cs typeface="Calibri"/>
              <a:sym typeface="Calibri"/>
            </a:endParaRPr>
          </a:p>
          <a:p>
            <a:pPr algn="just">
              <a:lnSpc>
                <a:spcPct val="115000"/>
              </a:lnSpc>
            </a:pPr>
            <a:r>
              <a:rPr lang="en-US" sz="5400" dirty="0">
                <a:solidFill>
                  <a:schemeClr val="dk1"/>
                </a:solidFill>
                <a:highlight>
                  <a:srgbClr val="FFFFFF"/>
                </a:highlight>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To expand upon our study, </a:t>
            </a:r>
            <a:r>
              <a:rPr lang="en-US" sz="5400" dirty="0">
                <a:solidFill>
                  <a:schemeClr val="dk1"/>
                </a:solidFill>
                <a:highlight>
                  <a:schemeClr val="lt1"/>
                </a:highlight>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we are looking to also include </a:t>
            </a:r>
            <a:r>
              <a:rPr lang="en-US" sz="5400" dirty="0">
                <a:solidFill>
                  <a:schemeClr val="dk1"/>
                </a:solidFill>
                <a:highlight>
                  <a:srgbClr val="FFFFFF"/>
                </a:highlight>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resident class size and geographic region for each internal medicine program, to see if PDs are more likely to put their own email address if they have a smaller class size or are in a less competitive region of the country. </a:t>
            </a:r>
            <a:r>
              <a:rPr lang="en-US" sz="5400" dirty="0">
                <a:solidFill>
                  <a:schemeClr val="dk1"/>
                </a:solidFill>
                <a:highlight>
                  <a:schemeClr val="lt1"/>
                </a:highlight>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Another direction we are also interested in exploring, is collecting the same data for all US based surgery programs</a:t>
            </a:r>
            <a:r>
              <a:rPr lang="en-US" sz="5400" dirty="0">
                <a:solidFill>
                  <a:schemeClr val="dk1"/>
                </a:solidFill>
                <a:highlight>
                  <a:schemeClr val="lt1"/>
                </a:highlight>
                <a:latin typeface="Calibri"/>
                <a:ea typeface="Calibri"/>
                <a:cs typeface="Calibri"/>
                <a:sym typeface="Calibri"/>
              </a:rPr>
              <a:t> to investigate if similar results are seen in other types of residency programs as well. </a:t>
            </a:r>
            <a:endParaRPr sz="5400" dirty="0">
              <a:solidFill>
                <a:schemeClr val="dk1"/>
              </a:solidFill>
              <a:highlight>
                <a:srgbClr val="FFFFFF"/>
              </a:highlight>
              <a:latin typeface="Calibri"/>
              <a:ea typeface="Calibri"/>
              <a:cs typeface="Calibri"/>
              <a:sym typeface="Calibri"/>
            </a:endParaRPr>
          </a:p>
        </p:txBody>
      </p:sp>
      <p:sp>
        <p:nvSpPr>
          <p:cNvPr id="106" name="Google Shape;106;p1"/>
          <p:cNvSpPr/>
          <p:nvPr/>
        </p:nvSpPr>
        <p:spPr>
          <a:xfrm>
            <a:off x="27404259" y="5440102"/>
            <a:ext cx="10417275" cy="862425"/>
          </a:xfrm>
          <a:prstGeom prst="rect">
            <a:avLst/>
          </a:prstGeom>
          <a:solidFill>
            <a:srgbClr val="461D7C"/>
          </a:solidFill>
          <a:ln>
            <a:noFill/>
          </a:ln>
        </p:spPr>
        <p:txBody>
          <a:bodyPr spcFirstLastPara="1" wrap="square" lIns="68569" tIns="34275" rIns="68569" bIns="34275" anchor="ctr" anchorCtr="0">
            <a:noAutofit/>
          </a:bodyPr>
          <a:lstStyle/>
          <a:p>
            <a:pPr algn="ctr">
              <a:buClr>
                <a:schemeClr val="lt1"/>
              </a:buClr>
              <a:buSzPts val="7200"/>
            </a:pPr>
            <a:r>
              <a:rPr lang="en-US" sz="5400" b="1">
                <a:solidFill>
                  <a:schemeClr val="lt1"/>
                </a:solidFill>
                <a:latin typeface="Calibri"/>
                <a:ea typeface="Calibri"/>
                <a:cs typeface="Calibri"/>
                <a:sym typeface="Calibri"/>
              </a:rPr>
              <a:t>Conclusion</a:t>
            </a:r>
            <a:endParaRPr sz="54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997</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Ngo, Tram B.</cp:lastModifiedBy>
  <cp:revision>1</cp:revision>
  <dcterms:modified xsi:type="dcterms:W3CDTF">2022-10-02T04:04:49Z</dcterms:modified>
</cp:coreProperties>
</file>