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3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0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7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9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6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5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6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8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7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C7851-13B4-49D3-87D5-9562BDBE3EE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04A59-2C66-434D-A10F-1DEEF733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9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55" y="1024939"/>
            <a:ext cx="6251692" cy="4983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2371" y="162464"/>
            <a:ext cx="71192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Louisiana Primary Care along Interstate Highways </a:t>
            </a:r>
          </a:p>
          <a:p>
            <a:pPr algn="ctr"/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 Point Density Map)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7408" y="1272562"/>
            <a:ext cx="40336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dbl" dirty="0" smtClean="0">
                <a:solidFill>
                  <a:srgbClr val="00B0F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86%</a:t>
            </a:r>
            <a:r>
              <a:rPr lang="en-US" sz="2400" b="1" u="sng" dirty="0" smtClean="0">
                <a:solidFill>
                  <a:srgbClr val="00B0F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all Primary Care Physicians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in places within a few miles from the Interstate Highway!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u="dbl" dirty="0" smtClean="0">
                <a:solidFill>
                  <a:srgbClr val="00B0F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76%</a:t>
            </a:r>
            <a:r>
              <a:rPr lang="en-US" b="1" u="dbl" dirty="0" smtClean="0">
                <a:solidFill>
                  <a:srgbClr val="00B0F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State’s population reside in places along the Interstate Highway!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25565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Practice: Physicians in Direct patient care ONLY.</a:t>
            </a: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Care: Physicians whose primary practice is Family Practice, general practice, General IM, Pediatrics &amp; Med-Peds. Subspecialties are excluded.</a:t>
            </a: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Location: Office Zip codes and physicians with missing information, their primary mailing address was used.</a:t>
            </a: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Sources: Physicians= LA Specific AMA Masterfile;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Population Data= U.S. Census Bureau, 2011-2015 American Community Survey 5-Year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206" y="406618"/>
            <a:ext cx="901880" cy="90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13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119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Paragi Gururaja, Ramnarayan</dc:creator>
  <cp:lastModifiedBy>Paragi Gururaja, Ramnarayan</cp:lastModifiedBy>
  <cp:revision>14</cp:revision>
  <dcterms:created xsi:type="dcterms:W3CDTF">2017-02-16T20:02:26Z</dcterms:created>
  <dcterms:modified xsi:type="dcterms:W3CDTF">2017-02-16T22:08:30Z</dcterms:modified>
</cp:coreProperties>
</file>