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27432000" cy="16459200"/>
  <p:notesSz cx="32461200" cy="4343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5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238125" indent="219075" algn="l" rtl="0" eaLnBrk="0" fontAlgn="base" hangingPunct="0">
      <a:spcBef>
        <a:spcPct val="0"/>
      </a:spcBef>
      <a:spcAft>
        <a:spcPct val="0"/>
      </a:spcAft>
      <a:defRPr sz="5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476250" indent="438150" algn="l" rtl="0" eaLnBrk="0" fontAlgn="base" hangingPunct="0">
      <a:spcBef>
        <a:spcPct val="0"/>
      </a:spcBef>
      <a:spcAft>
        <a:spcPct val="0"/>
      </a:spcAft>
      <a:defRPr sz="5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714375" indent="657225" algn="l" rtl="0" eaLnBrk="0" fontAlgn="base" hangingPunct="0">
      <a:spcBef>
        <a:spcPct val="0"/>
      </a:spcBef>
      <a:spcAft>
        <a:spcPct val="0"/>
      </a:spcAft>
      <a:defRPr sz="5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952500" indent="876300" algn="l" rtl="0" eaLnBrk="0" fontAlgn="base" hangingPunct="0">
      <a:spcBef>
        <a:spcPct val="0"/>
      </a:spcBef>
      <a:spcAft>
        <a:spcPct val="0"/>
      </a:spcAft>
      <a:defRPr sz="5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5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5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5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5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152">
          <p15:clr>
            <a:srgbClr val="A4A3A4"/>
          </p15:clr>
        </p15:guide>
        <p15:guide id="2" pos="12960">
          <p15:clr>
            <a:srgbClr val="A4A3A4"/>
          </p15:clr>
        </p15:guide>
        <p15:guide id="3" pos="43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66FF"/>
    <a:srgbClr val="4302A2"/>
    <a:srgbClr val="6600CC"/>
    <a:srgbClr val="CCCCFF"/>
    <a:srgbClr val="9900CC"/>
    <a:srgbClr val="FFF2CD"/>
    <a:srgbClr val="FFE28F"/>
    <a:srgbClr val="FFDF9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9502" autoAdjust="0"/>
  </p:normalViewPr>
  <p:slideViewPr>
    <p:cSldViewPr snapToGrid="0" showGuides="1">
      <p:cViewPr varScale="1">
        <p:scale>
          <a:sx n="47" d="100"/>
          <a:sy n="47" d="100"/>
        </p:scale>
        <p:origin x="666" y="72"/>
      </p:cViewPr>
      <p:guideLst>
        <p:guide orient="horz" pos="1152"/>
        <p:guide pos="12960"/>
        <p:guide pos="43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14068425" cy="216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09886" tIns="204939" rIns="409886" bIns="204939" numCol="1" anchor="t" anchorCtr="0" compatLnSpc="1">
            <a:prstTxWarp prst="textNoShape">
              <a:avLst/>
            </a:prstTxWarp>
          </a:bodyPr>
          <a:lstStyle>
            <a:lvl1pPr defTabSz="4102100" eaLnBrk="1" hangingPunct="1">
              <a:defRPr sz="5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18386425" y="0"/>
            <a:ext cx="14068425" cy="216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09886" tIns="204939" rIns="409886" bIns="204939" numCol="1" anchor="t" anchorCtr="0" compatLnSpc="1">
            <a:prstTxWarp prst="textNoShape">
              <a:avLst/>
            </a:prstTxWarp>
          </a:bodyPr>
          <a:lstStyle>
            <a:lvl1pPr algn="r" defTabSz="4102100" eaLnBrk="1" hangingPunct="1">
              <a:defRPr sz="5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2659063" y="3260725"/>
            <a:ext cx="27146250" cy="16287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3248025" y="20632738"/>
            <a:ext cx="25965150" cy="19540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09886" tIns="204939" rIns="409886" bIns="20493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41257538"/>
            <a:ext cx="14068425" cy="216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09886" tIns="204939" rIns="409886" bIns="204939" numCol="1" anchor="b" anchorCtr="0" compatLnSpc="1">
            <a:prstTxWarp prst="textNoShape">
              <a:avLst/>
            </a:prstTxWarp>
          </a:bodyPr>
          <a:lstStyle>
            <a:lvl1pPr defTabSz="4102100" eaLnBrk="1" hangingPunct="1">
              <a:defRPr sz="5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18386425" y="41257538"/>
            <a:ext cx="14068425" cy="2168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09886" tIns="204939" rIns="409886" bIns="204939" numCol="1" anchor="b" anchorCtr="0" compatLnSpc="1">
            <a:prstTxWarp prst="textNoShape">
              <a:avLst/>
            </a:prstTxWarp>
          </a:bodyPr>
          <a:lstStyle>
            <a:lvl1pPr algn="r" defTabSz="4102100" eaLnBrk="1" hangingPunct="1">
              <a:defRPr sz="5400" smtClean="0"/>
            </a:lvl1pPr>
          </a:lstStyle>
          <a:p>
            <a:pPr>
              <a:defRPr/>
            </a:pPr>
            <a:fld id="{A8363EB5-667F-41AC-B5AD-D1EB974AFC7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6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238125" algn="l" rtl="0" eaLnBrk="0" fontAlgn="base" hangingPunct="0">
      <a:spcBef>
        <a:spcPct val="30000"/>
      </a:spcBef>
      <a:spcAft>
        <a:spcPct val="0"/>
      </a:spcAft>
      <a:defRPr sz="6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476250" algn="l" rtl="0" eaLnBrk="0" fontAlgn="base" hangingPunct="0">
      <a:spcBef>
        <a:spcPct val="30000"/>
      </a:spcBef>
      <a:spcAft>
        <a:spcPct val="0"/>
      </a:spcAft>
      <a:defRPr sz="6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714375" algn="l" rtl="0" eaLnBrk="0" fontAlgn="base" hangingPunct="0">
      <a:spcBef>
        <a:spcPct val="30000"/>
      </a:spcBef>
      <a:spcAft>
        <a:spcPct val="0"/>
      </a:spcAft>
      <a:defRPr sz="6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952500" algn="l" rtl="0" eaLnBrk="0" fontAlgn="base" hangingPunct="0">
      <a:spcBef>
        <a:spcPct val="30000"/>
      </a:spcBef>
      <a:spcAft>
        <a:spcPct val="0"/>
      </a:spcAft>
      <a:defRPr sz="6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1192546" algn="l" defTabSz="477018" rtl="0" eaLnBrk="1" latinLnBrk="0" hangingPunct="1">
      <a:defRPr sz="627" kern="1200">
        <a:solidFill>
          <a:schemeClr val="tx1"/>
        </a:solidFill>
        <a:latin typeface="+mn-lt"/>
        <a:ea typeface="+mn-ea"/>
        <a:cs typeface="+mn-cs"/>
      </a:defRPr>
    </a:lvl6pPr>
    <a:lvl7pPr marL="1431055" algn="l" defTabSz="477018" rtl="0" eaLnBrk="1" latinLnBrk="0" hangingPunct="1">
      <a:defRPr sz="627" kern="1200">
        <a:solidFill>
          <a:schemeClr val="tx1"/>
        </a:solidFill>
        <a:latin typeface="+mn-lt"/>
        <a:ea typeface="+mn-ea"/>
        <a:cs typeface="+mn-cs"/>
      </a:defRPr>
    </a:lvl7pPr>
    <a:lvl8pPr marL="1669566" algn="l" defTabSz="477018" rtl="0" eaLnBrk="1" latinLnBrk="0" hangingPunct="1">
      <a:defRPr sz="627" kern="1200">
        <a:solidFill>
          <a:schemeClr val="tx1"/>
        </a:solidFill>
        <a:latin typeface="+mn-lt"/>
        <a:ea typeface="+mn-ea"/>
        <a:cs typeface="+mn-cs"/>
      </a:defRPr>
    </a:lvl8pPr>
    <a:lvl9pPr marL="1908075" algn="l" defTabSz="477018" rtl="0" eaLnBrk="1" latinLnBrk="0" hangingPunct="1">
      <a:defRPr sz="62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4102100">
              <a:spcBef>
                <a:spcPct val="30000"/>
              </a:spcBef>
              <a:defRPr sz="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defTabSz="4102100">
              <a:spcBef>
                <a:spcPct val="30000"/>
              </a:spcBef>
              <a:defRPr sz="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defTabSz="4102100">
              <a:spcBef>
                <a:spcPct val="30000"/>
              </a:spcBef>
              <a:defRPr sz="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defTabSz="4102100">
              <a:spcBef>
                <a:spcPct val="30000"/>
              </a:spcBef>
              <a:defRPr sz="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defTabSz="4102100">
              <a:spcBef>
                <a:spcPct val="30000"/>
              </a:spcBef>
              <a:defRPr sz="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defTabSz="4102100" eaLnBrk="0" fontAlgn="base" hangingPunct="0">
              <a:spcBef>
                <a:spcPct val="30000"/>
              </a:spcBef>
              <a:spcAft>
                <a:spcPct val="0"/>
              </a:spcAft>
              <a:defRPr sz="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defTabSz="4102100" eaLnBrk="0" fontAlgn="base" hangingPunct="0">
              <a:spcBef>
                <a:spcPct val="30000"/>
              </a:spcBef>
              <a:spcAft>
                <a:spcPct val="0"/>
              </a:spcAft>
              <a:defRPr sz="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defTabSz="4102100" eaLnBrk="0" fontAlgn="base" hangingPunct="0">
              <a:spcBef>
                <a:spcPct val="30000"/>
              </a:spcBef>
              <a:spcAft>
                <a:spcPct val="0"/>
              </a:spcAft>
              <a:defRPr sz="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defTabSz="4102100" eaLnBrk="0" fontAlgn="base" hangingPunct="0">
              <a:spcBef>
                <a:spcPct val="30000"/>
              </a:spcBef>
              <a:spcAft>
                <a:spcPct val="0"/>
              </a:spcAft>
              <a:defRPr sz="6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D5FEB21-E4E0-4995-85C1-58CAD2036801}" type="slidenum">
              <a:rPr lang="en-US" altLang="en-US" sz="5400"/>
              <a:pPr>
                <a:spcBef>
                  <a:spcPct val="0"/>
                </a:spcBef>
              </a:pPr>
              <a:t>1</a:t>
            </a:fld>
            <a:endParaRPr lang="en-US" altLang="en-US" sz="5400"/>
          </a:p>
        </p:txBody>
      </p:sp>
      <p:sp>
        <p:nvSpPr>
          <p:cNvPr id="409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defRPr/>
            </a:pPr>
            <a:endParaRPr lang="en-US" altLang="en-US" sz="627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57797" y="5113339"/>
            <a:ext cx="23316406" cy="35274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14603" y="9326564"/>
            <a:ext cx="19202797" cy="4206875"/>
          </a:xfrm>
        </p:spPr>
        <p:txBody>
          <a:bodyPr/>
          <a:lstStyle>
            <a:lvl1pPr marL="0" indent="0" algn="ctr">
              <a:buNone/>
              <a:defRPr/>
            </a:lvl1pPr>
            <a:lvl2pPr marL="533415" indent="0" algn="ctr">
              <a:buNone/>
              <a:defRPr/>
            </a:lvl2pPr>
            <a:lvl3pPr marL="1066830" indent="0" algn="ctr">
              <a:buNone/>
              <a:defRPr/>
            </a:lvl3pPr>
            <a:lvl4pPr marL="1600246" indent="0" algn="ctr">
              <a:buNone/>
              <a:defRPr/>
            </a:lvl4pPr>
            <a:lvl5pPr marL="2133661" indent="0" algn="ctr">
              <a:buNone/>
              <a:defRPr/>
            </a:lvl5pPr>
            <a:lvl6pPr marL="2667076" indent="0" algn="ctr">
              <a:buNone/>
              <a:defRPr/>
            </a:lvl6pPr>
            <a:lvl7pPr marL="3200491" indent="0" algn="ctr">
              <a:buNone/>
              <a:defRPr/>
            </a:lvl7pPr>
            <a:lvl8pPr marL="3733907" indent="0" algn="ctr">
              <a:buNone/>
              <a:defRPr/>
            </a:lvl8pPr>
            <a:lvl9pPr marL="4267322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EE7211-D9C8-45F3-A481-B8FF6C6E859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58841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47ABF9-8958-4AD7-AEF3-3AAD81524F5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78132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9888399" y="658020"/>
            <a:ext cx="6172398" cy="14044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203" y="658020"/>
            <a:ext cx="18421946" cy="14044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EC237E-8414-4CDC-ACF8-517A2A03011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375547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C957AA-9098-4C0B-9CC1-9B3725FB507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511651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6938" y="10576720"/>
            <a:ext cx="23317399" cy="3268663"/>
          </a:xfrm>
        </p:spPr>
        <p:txBody>
          <a:bodyPr anchor="t"/>
          <a:lstStyle>
            <a:lvl1pPr algn="l">
              <a:defRPr sz="4667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6938" y="6976269"/>
            <a:ext cx="23317399" cy="3600450"/>
          </a:xfrm>
        </p:spPr>
        <p:txBody>
          <a:bodyPr anchor="b"/>
          <a:lstStyle>
            <a:lvl1pPr marL="0" indent="0">
              <a:buNone/>
              <a:defRPr sz="2333"/>
            </a:lvl1pPr>
            <a:lvl2pPr marL="533415" indent="0">
              <a:buNone/>
              <a:defRPr sz="2100"/>
            </a:lvl2pPr>
            <a:lvl3pPr marL="1066830" indent="0">
              <a:buNone/>
              <a:defRPr sz="1867"/>
            </a:lvl3pPr>
            <a:lvl4pPr marL="1600246" indent="0">
              <a:buNone/>
              <a:defRPr sz="1633"/>
            </a:lvl4pPr>
            <a:lvl5pPr marL="2133661" indent="0">
              <a:buNone/>
              <a:defRPr sz="1633"/>
            </a:lvl5pPr>
            <a:lvl6pPr marL="2667076" indent="0">
              <a:buNone/>
              <a:defRPr sz="1633"/>
            </a:lvl6pPr>
            <a:lvl7pPr marL="3200491" indent="0">
              <a:buNone/>
              <a:defRPr sz="1633"/>
            </a:lvl7pPr>
            <a:lvl8pPr marL="3733907" indent="0">
              <a:buNone/>
              <a:defRPr sz="1633"/>
            </a:lvl8pPr>
            <a:lvl9pPr marL="4267322" indent="0">
              <a:buNone/>
              <a:defRPr sz="1633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659724-1D21-441C-86BA-89E53690D5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263210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204" y="3839370"/>
            <a:ext cx="12297172" cy="10863263"/>
          </a:xfrm>
        </p:spPr>
        <p:txBody>
          <a:bodyPr/>
          <a:lstStyle>
            <a:lvl1pPr>
              <a:defRPr sz="3267"/>
            </a:lvl1pPr>
            <a:lvl2pPr>
              <a:defRPr sz="2800"/>
            </a:lvl2pPr>
            <a:lvl3pPr>
              <a:defRPr sz="2333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63626" y="3839370"/>
            <a:ext cx="12297172" cy="10863263"/>
          </a:xfrm>
        </p:spPr>
        <p:txBody>
          <a:bodyPr/>
          <a:lstStyle>
            <a:lvl1pPr>
              <a:defRPr sz="3267"/>
            </a:lvl1pPr>
            <a:lvl2pPr>
              <a:defRPr sz="2800"/>
            </a:lvl2pPr>
            <a:lvl3pPr>
              <a:defRPr sz="2333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FCDD3F-9A30-4C26-BC23-00454A9766E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736048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203" y="658813"/>
            <a:ext cx="24689594" cy="2743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204" y="3684589"/>
            <a:ext cx="12120563" cy="1535113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533415" indent="0">
              <a:buNone/>
              <a:defRPr sz="2333" b="1"/>
            </a:lvl2pPr>
            <a:lvl3pPr marL="1066830" indent="0">
              <a:buNone/>
              <a:defRPr sz="2100" b="1"/>
            </a:lvl3pPr>
            <a:lvl4pPr marL="1600246" indent="0">
              <a:buNone/>
              <a:defRPr sz="1867" b="1"/>
            </a:lvl4pPr>
            <a:lvl5pPr marL="2133661" indent="0">
              <a:buNone/>
              <a:defRPr sz="1867" b="1"/>
            </a:lvl5pPr>
            <a:lvl6pPr marL="2667076" indent="0">
              <a:buNone/>
              <a:defRPr sz="1867" b="1"/>
            </a:lvl6pPr>
            <a:lvl7pPr marL="3200491" indent="0">
              <a:buNone/>
              <a:defRPr sz="1867" b="1"/>
            </a:lvl7pPr>
            <a:lvl8pPr marL="3733907" indent="0">
              <a:buNone/>
              <a:defRPr sz="1867" b="1"/>
            </a:lvl8pPr>
            <a:lvl9pPr marL="4267322" indent="0">
              <a:buNone/>
              <a:defRPr sz="1867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204" y="5219700"/>
            <a:ext cx="12120563" cy="9482932"/>
          </a:xfrm>
        </p:spPr>
        <p:txBody>
          <a:bodyPr/>
          <a:lstStyle>
            <a:lvl1pPr>
              <a:defRPr sz="2800"/>
            </a:lvl1pPr>
            <a:lvl2pPr>
              <a:defRPr sz="2333"/>
            </a:lvl2pPr>
            <a:lvl3pPr>
              <a:defRPr sz="2100"/>
            </a:lvl3pPr>
            <a:lvl4pPr>
              <a:defRPr sz="1867"/>
            </a:lvl4pPr>
            <a:lvl5pPr>
              <a:defRPr sz="1867"/>
            </a:lvl5pPr>
            <a:lvl6pPr>
              <a:defRPr sz="1867"/>
            </a:lvl6pPr>
            <a:lvl7pPr>
              <a:defRPr sz="1867"/>
            </a:lvl7pPr>
            <a:lvl8pPr>
              <a:defRPr sz="1867"/>
            </a:lvl8pPr>
            <a:lvl9pPr>
              <a:defRPr sz="1867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3935275" y="3684589"/>
            <a:ext cx="12125523" cy="1535113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533415" indent="0">
              <a:buNone/>
              <a:defRPr sz="2333" b="1"/>
            </a:lvl2pPr>
            <a:lvl3pPr marL="1066830" indent="0">
              <a:buNone/>
              <a:defRPr sz="2100" b="1"/>
            </a:lvl3pPr>
            <a:lvl4pPr marL="1600246" indent="0">
              <a:buNone/>
              <a:defRPr sz="1867" b="1"/>
            </a:lvl4pPr>
            <a:lvl5pPr marL="2133661" indent="0">
              <a:buNone/>
              <a:defRPr sz="1867" b="1"/>
            </a:lvl5pPr>
            <a:lvl6pPr marL="2667076" indent="0">
              <a:buNone/>
              <a:defRPr sz="1867" b="1"/>
            </a:lvl6pPr>
            <a:lvl7pPr marL="3200491" indent="0">
              <a:buNone/>
              <a:defRPr sz="1867" b="1"/>
            </a:lvl7pPr>
            <a:lvl8pPr marL="3733907" indent="0">
              <a:buNone/>
              <a:defRPr sz="1867" b="1"/>
            </a:lvl8pPr>
            <a:lvl9pPr marL="4267322" indent="0">
              <a:buNone/>
              <a:defRPr sz="1867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3935275" y="5219700"/>
            <a:ext cx="12125523" cy="9482932"/>
          </a:xfrm>
        </p:spPr>
        <p:txBody>
          <a:bodyPr/>
          <a:lstStyle>
            <a:lvl1pPr>
              <a:defRPr sz="2800"/>
            </a:lvl1pPr>
            <a:lvl2pPr>
              <a:defRPr sz="2333"/>
            </a:lvl2pPr>
            <a:lvl3pPr>
              <a:defRPr sz="2100"/>
            </a:lvl3pPr>
            <a:lvl4pPr>
              <a:defRPr sz="1867"/>
            </a:lvl4pPr>
            <a:lvl5pPr>
              <a:defRPr sz="1867"/>
            </a:lvl5pPr>
            <a:lvl6pPr>
              <a:defRPr sz="1867"/>
            </a:lvl6pPr>
            <a:lvl7pPr>
              <a:defRPr sz="1867"/>
            </a:lvl7pPr>
            <a:lvl8pPr>
              <a:defRPr sz="1867"/>
            </a:lvl8pPr>
            <a:lvl9pPr>
              <a:defRPr sz="1867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24436A-8FEF-476D-B9D1-89277CF7E85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68538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E43816-91C1-4AB4-8313-19B010C860E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188226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F1F499-AC17-4267-98A7-BA90AE3579C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29181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204" y="655638"/>
            <a:ext cx="9024938" cy="2788444"/>
          </a:xfrm>
        </p:spPr>
        <p:txBody>
          <a:bodyPr anchor="b"/>
          <a:lstStyle>
            <a:lvl1pPr algn="l">
              <a:defRPr sz="2333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25547" y="655638"/>
            <a:ext cx="15335250" cy="14046994"/>
          </a:xfrm>
        </p:spPr>
        <p:txBody>
          <a:bodyPr/>
          <a:lstStyle>
            <a:lvl1pPr>
              <a:defRPr sz="3733"/>
            </a:lvl1pPr>
            <a:lvl2pPr>
              <a:defRPr sz="3267"/>
            </a:lvl2pPr>
            <a:lvl3pPr>
              <a:defRPr sz="2800"/>
            </a:lvl3pPr>
            <a:lvl4pPr>
              <a:defRPr sz="2333"/>
            </a:lvl4pPr>
            <a:lvl5pPr>
              <a:defRPr sz="2333"/>
            </a:lvl5pPr>
            <a:lvl6pPr>
              <a:defRPr sz="2333"/>
            </a:lvl6pPr>
            <a:lvl7pPr>
              <a:defRPr sz="2333"/>
            </a:lvl7pPr>
            <a:lvl8pPr>
              <a:defRPr sz="2333"/>
            </a:lvl8pPr>
            <a:lvl9pPr>
              <a:defRPr sz="2333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71204" y="3444082"/>
            <a:ext cx="9024938" cy="11258550"/>
          </a:xfrm>
        </p:spPr>
        <p:txBody>
          <a:bodyPr/>
          <a:lstStyle>
            <a:lvl1pPr marL="0" indent="0">
              <a:buNone/>
              <a:defRPr sz="1633"/>
            </a:lvl1pPr>
            <a:lvl2pPr marL="533415" indent="0">
              <a:buNone/>
              <a:defRPr sz="1400"/>
            </a:lvl2pPr>
            <a:lvl3pPr marL="1066830" indent="0">
              <a:buNone/>
              <a:defRPr sz="1167"/>
            </a:lvl3pPr>
            <a:lvl4pPr marL="1600246" indent="0">
              <a:buNone/>
              <a:defRPr sz="1050"/>
            </a:lvl4pPr>
            <a:lvl5pPr marL="2133661" indent="0">
              <a:buNone/>
              <a:defRPr sz="1050"/>
            </a:lvl5pPr>
            <a:lvl6pPr marL="2667076" indent="0">
              <a:buNone/>
              <a:defRPr sz="1050"/>
            </a:lvl6pPr>
            <a:lvl7pPr marL="3200491" indent="0">
              <a:buNone/>
              <a:defRPr sz="1050"/>
            </a:lvl7pPr>
            <a:lvl8pPr marL="3733907" indent="0">
              <a:buNone/>
              <a:defRPr sz="1050"/>
            </a:lvl8pPr>
            <a:lvl9pPr marL="4267322" indent="0">
              <a:buNone/>
              <a:defRPr sz="10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0143F4-97A5-4A5D-AF53-10082D8A25A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143958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76665" y="11521282"/>
            <a:ext cx="16459398" cy="1360488"/>
          </a:xfrm>
        </p:spPr>
        <p:txBody>
          <a:bodyPr anchor="b"/>
          <a:lstStyle>
            <a:lvl1pPr algn="l">
              <a:defRPr sz="2333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376665" y="1470819"/>
            <a:ext cx="16459398" cy="9875044"/>
          </a:xfrm>
        </p:spPr>
        <p:txBody>
          <a:bodyPr/>
          <a:lstStyle>
            <a:lvl1pPr marL="0" indent="0">
              <a:buNone/>
              <a:defRPr sz="3733"/>
            </a:lvl1pPr>
            <a:lvl2pPr marL="533415" indent="0">
              <a:buNone/>
              <a:defRPr sz="3267"/>
            </a:lvl2pPr>
            <a:lvl3pPr marL="1066830" indent="0">
              <a:buNone/>
              <a:defRPr sz="2800"/>
            </a:lvl3pPr>
            <a:lvl4pPr marL="1600246" indent="0">
              <a:buNone/>
              <a:defRPr sz="2333"/>
            </a:lvl4pPr>
            <a:lvl5pPr marL="2133661" indent="0">
              <a:buNone/>
              <a:defRPr sz="2333"/>
            </a:lvl5pPr>
            <a:lvl6pPr marL="2667076" indent="0">
              <a:buNone/>
              <a:defRPr sz="2333"/>
            </a:lvl6pPr>
            <a:lvl7pPr marL="3200491" indent="0">
              <a:buNone/>
              <a:defRPr sz="2333"/>
            </a:lvl7pPr>
            <a:lvl8pPr marL="3733907" indent="0">
              <a:buNone/>
              <a:defRPr sz="2333"/>
            </a:lvl8pPr>
            <a:lvl9pPr marL="4267322" indent="0">
              <a:buNone/>
              <a:defRPr sz="2333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76665" y="12881769"/>
            <a:ext cx="16459398" cy="1931194"/>
          </a:xfrm>
        </p:spPr>
        <p:txBody>
          <a:bodyPr/>
          <a:lstStyle>
            <a:lvl1pPr marL="0" indent="0">
              <a:buNone/>
              <a:defRPr sz="1633"/>
            </a:lvl1pPr>
            <a:lvl2pPr marL="533415" indent="0">
              <a:buNone/>
              <a:defRPr sz="1400"/>
            </a:lvl2pPr>
            <a:lvl3pPr marL="1066830" indent="0">
              <a:buNone/>
              <a:defRPr sz="1167"/>
            </a:lvl3pPr>
            <a:lvl4pPr marL="1600246" indent="0">
              <a:buNone/>
              <a:defRPr sz="1050"/>
            </a:lvl4pPr>
            <a:lvl5pPr marL="2133661" indent="0">
              <a:buNone/>
              <a:defRPr sz="1050"/>
            </a:lvl5pPr>
            <a:lvl6pPr marL="2667076" indent="0">
              <a:buNone/>
              <a:defRPr sz="1050"/>
            </a:lvl6pPr>
            <a:lvl7pPr marL="3200491" indent="0">
              <a:buNone/>
              <a:defRPr sz="1050"/>
            </a:lvl7pPr>
            <a:lvl8pPr marL="3733907" indent="0">
              <a:buNone/>
              <a:defRPr sz="1050"/>
            </a:lvl8pPr>
            <a:lvl9pPr marL="4267322" indent="0">
              <a:buNone/>
              <a:defRPr sz="10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1F4055-6091-4549-AFD7-6FD1C44E7AD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665996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371600" y="658813"/>
            <a:ext cx="24688800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12025" tIns="256012" rIns="512025" bIns="256012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71600" y="3840163"/>
            <a:ext cx="24688800" cy="10863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12025" tIns="256012" rIns="512025" bIns="2560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371600" y="14989175"/>
            <a:ext cx="6400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512025" tIns="256012" rIns="512025" bIns="256012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91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372600" y="14989175"/>
            <a:ext cx="8686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512025" tIns="256012" rIns="512025" bIns="256012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91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9659600" y="14989175"/>
            <a:ext cx="6400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512025" tIns="256012" rIns="512025" bIns="25601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9100" smtClean="0"/>
            </a:lvl1pPr>
          </a:lstStyle>
          <a:p>
            <a:pPr>
              <a:defRPr/>
            </a:pPr>
            <a:fld id="{9D608980-24D3-4D32-967B-EA8192A52A5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972175" rtl="0" eaLnBrk="0" fontAlgn="base" hangingPunct="0">
        <a:spcBef>
          <a:spcPct val="0"/>
        </a:spcBef>
        <a:spcAft>
          <a:spcPct val="0"/>
        </a:spcAft>
        <a:defRPr sz="28700">
          <a:solidFill>
            <a:schemeClr val="tx2"/>
          </a:solidFill>
          <a:latin typeface="+mj-lt"/>
          <a:ea typeface="+mj-ea"/>
          <a:cs typeface="+mj-cs"/>
        </a:defRPr>
      </a:lvl1pPr>
      <a:lvl2pPr algn="ctr" defTabSz="5972175" rtl="0" eaLnBrk="0" fontAlgn="base" hangingPunct="0">
        <a:spcBef>
          <a:spcPct val="0"/>
        </a:spcBef>
        <a:spcAft>
          <a:spcPct val="0"/>
        </a:spcAft>
        <a:defRPr sz="28700">
          <a:solidFill>
            <a:schemeClr val="tx2"/>
          </a:solidFill>
          <a:latin typeface="Arial" charset="0"/>
          <a:cs typeface="Arial" charset="0"/>
        </a:defRPr>
      </a:lvl2pPr>
      <a:lvl3pPr algn="ctr" defTabSz="5972175" rtl="0" eaLnBrk="0" fontAlgn="base" hangingPunct="0">
        <a:spcBef>
          <a:spcPct val="0"/>
        </a:spcBef>
        <a:spcAft>
          <a:spcPct val="0"/>
        </a:spcAft>
        <a:defRPr sz="28700">
          <a:solidFill>
            <a:schemeClr val="tx2"/>
          </a:solidFill>
          <a:latin typeface="Arial" charset="0"/>
          <a:cs typeface="Arial" charset="0"/>
        </a:defRPr>
      </a:lvl3pPr>
      <a:lvl4pPr algn="ctr" defTabSz="5972175" rtl="0" eaLnBrk="0" fontAlgn="base" hangingPunct="0">
        <a:spcBef>
          <a:spcPct val="0"/>
        </a:spcBef>
        <a:spcAft>
          <a:spcPct val="0"/>
        </a:spcAft>
        <a:defRPr sz="28700">
          <a:solidFill>
            <a:schemeClr val="tx2"/>
          </a:solidFill>
          <a:latin typeface="Arial" charset="0"/>
          <a:cs typeface="Arial" charset="0"/>
        </a:defRPr>
      </a:lvl4pPr>
      <a:lvl5pPr algn="ctr" defTabSz="5972175" rtl="0" eaLnBrk="0" fontAlgn="base" hangingPunct="0">
        <a:spcBef>
          <a:spcPct val="0"/>
        </a:spcBef>
        <a:spcAft>
          <a:spcPct val="0"/>
        </a:spcAft>
        <a:defRPr sz="28700">
          <a:solidFill>
            <a:schemeClr val="tx2"/>
          </a:solidFill>
          <a:latin typeface="Arial" charset="0"/>
          <a:cs typeface="Arial" charset="0"/>
        </a:defRPr>
      </a:lvl5pPr>
      <a:lvl6pPr marL="533415" algn="ctr" defTabSz="5973140" rtl="0" fontAlgn="base">
        <a:spcBef>
          <a:spcPct val="0"/>
        </a:spcBef>
        <a:spcAft>
          <a:spcPct val="0"/>
        </a:spcAft>
        <a:defRPr sz="28701">
          <a:solidFill>
            <a:schemeClr val="tx2"/>
          </a:solidFill>
          <a:latin typeface="Arial" charset="0"/>
          <a:cs typeface="Arial" charset="0"/>
        </a:defRPr>
      </a:lvl6pPr>
      <a:lvl7pPr marL="1066830" algn="ctr" defTabSz="5973140" rtl="0" fontAlgn="base">
        <a:spcBef>
          <a:spcPct val="0"/>
        </a:spcBef>
        <a:spcAft>
          <a:spcPct val="0"/>
        </a:spcAft>
        <a:defRPr sz="28701">
          <a:solidFill>
            <a:schemeClr val="tx2"/>
          </a:solidFill>
          <a:latin typeface="Arial" charset="0"/>
          <a:cs typeface="Arial" charset="0"/>
        </a:defRPr>
      </a:lvl7pPr>
      <a:lvl8pPr marL="1600246" algn="ctr" defTabSz="5973140" rtl="0" fontAlgn="base">
        <a:spcBef>
          <a:spcPct val="0"/>
        </a:spcBef>
        <a:spcAft>
          <a:spcPct val="0"/>
        </a:spcAft>
        <a:defRPr sz="28701">
          <a:solidFill>
            <a:schemeClr val="tx2"/>
          </a:solidFill>
          <a:latin typeface="Arial" charset="0"/>
          <a:cs typeface="Arial" charset="0"/>
        </a:defRPr>
      </a:lvl8pPr>
      <a:lvl9pPr marL="2133661" algn="ctr" defTabSz="5973140" rtl="0" fontAlgn="base">
        <a:spcBef>
          <a:spcPct val="0"/>
        </a:spcBef>
        <a:spcAft>
          <a:spcPct val="0"/>
        </a:spcAft>
        <a:defRPr sz="28701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2239963" indent="-2239963" algn="l" defTabSz="5972175" rtl="0" eaLnBrk="0" fontAlgn="base" hangingPunct="0">
        <a:spcBef>
          <a:spcPct val="20000"/>
        </a:spcBef>
        <a:spcAft>
          <a:spcPct val="0"/>
        </a:spcAft>
        <a:buChar char="•"/>
        <a:defRPr sz="20800">
          <a:solidFill>
            <a:schemeClr val="tx1"/>
          </a:solidFill>
          <a:latin typeface="+mn-lt"/>
          <a:ea typeface="+mn-ea"/>
          <a:cs typeface="+mn-cs"/>
        </a:defRPr>
      </a:lvl1pPr>
      <a:lvl2pPr marL="4851400" indent="-1863725" algn="l" defTabSz="5972175" rtl="0" eaLnBrk="0" fontAlgn="base" hangingPunct="0">
        <a:spcBef>
          <a:spcPct val="20000"/>
        </a:spcBef>
        <a:spcAft>
          <a:spcPct val="0"/>
        </a:spcAft>
        <a:buChar char="–"/>
        <a:defRPr sz="18200">
          <a:solidFill>
            <a:schemeClr val="tx1"/>
          </a:solidFill>
          <a:latin typeface="+mn-lt"/>
          <a:cs typeface="+mn-cs"/>
        </a:defRPr>
      </a:lvl2pPr>
      <a:lvl3pPr marL="7467600" indent="-1493838" algn="l" defTabSz="5972175" rtl="0" eaLnBrk="0" fontAlgn="base" hangingPunct="0">
        <a:spcBef>
          <a:spcPct val="20000"/>
        </a:spcBef>
        <a:spcAft>
          <a:spcPct val="0"/>
        </a:spcAft>
        <a:buChar char="•"/>
        <a:defRPr sz="15700">
          <a:solidFill>
            <a:schemeClr val="tx1"/>
          </a:solidFill>
          <a:latin typeface="+mn-lt"/>
          <a:cs typeface="+mn-cs"/>
        </a:defRPr>
      </a:lvl3pPr>
      <a:lvl4pPr marL="10452100" indent="-1490663" algn="l" defTabSz="5972175" rtl="0" eaLnBrk="0" fontAlgn="base" hangingPunct="0">
        <a:spcBef>
          <a:spcPct val="20000"/>
        </a:spcBef>
        <a:spcAft>
          <a:spcPct val="0"/>
        </a:spcAft>
        <a:buChar char="–"/>
        <a:defRPr sz="13000">
          <a:solidFill>
            <a:schemeClr val="tx1"/>
          </a:solidFill>
          <a:latin typeface="+mn-lt"/>
          <a:cs typeface="+mn-cs"/>
        </a:defRPr>
      </a:lvl4pPr>
      <a:lvl5pPr marL="13439775" indent="-1492250" algn="l" defTabSz="5972175" rtl="0" eaLnBrk="0" fontAlgn="base" hangingPunct="0">
        <a:spcBef>
          <a:spcPct val="20000"/>
        </a:spcBef>
        <a:spcAft>
          <a:spcPct val="0"/>
        </a:spcAft>
        <a:buChar char="»"/>
        <a:defRPr sz="13000">
          <a:solidFill>
            <a:schemeClr val="tx1"/>
          </a:solidFill>
          <a:latin typeface="+mn-lt"/>
          <a:cs typeface="+mn-cs"/>
        </a:defRPr>
      </a:lvl5pPr>
      <a:lvl6pPr marL="13974369" indent="-1492822" algn="l" defTabSz="5973140" rtl="0" fontAlgn="base">
        <a:spcBef>
          <a:spcPct val="20000"/>
        </a:spcBef>
        <a:spcAft>
          <a:spcPct val="0"/>
        </a:spcAft>
        <a:buChar char="»"/>
        <a:defRPr sz="13067">
          <a:solidFill>
            <a:schemeClr val="tx1"/>
          </a:solidFill>
          <a:latin typeface="+mn-lt"/>
          <a:cs typeface="+mn-cs"/>
        </a:defRPr>
      </a:lvl6pPr>
      <a:lvl7pPr marL="14507784" indent="-1492822" algn="l" defTabSz="5973140" rtl="0" fontAlgn="base">
        <a:spcBef>
          <a:spcPct val="20000"/>
        </a:spcBef>
        <a:spcAft>
          <a:spcPct val="0"/>
        </a:spcAft>
        <a:buChar char="»"/>
        <a:defRPr sz="13067">
          <a:solidFill>
            <a:schemeClr val="tx1"/>
          </a:solidFill>
          <a:latin typeface="+mn-lt"/>
          <a:cs typeface="+mn-cs"/>
        </a:defRPr>
      </a:lvl7pPr>
      <a:lvl8pPr marL="15041199" indent="-1492822" algn="l" defTabSz="5973140" rtl="0" fontAlgn="base">
        <a:spcBef>
          <a:spcPct val="20000"/>
        </a:spcBef>
        <a:spcAft>
          <a:spcPct val="0"/>
        </a:spcAft>
        <a:buChar char="»"/>
        <a:defRPr sz="13067">
          <a:solidFill>
            <a:schemeClr val="tx1"/>
          </a:solidFill>
          <a:latin typeface="+mn-lt"/>
          <a:cs typeface="+mn-cs"/>
        </a:defRPr>
      </a:lvl8pPr>
      <a:lvl9pPr marL="15574614" indent="-1492822" algn="l" defTabSz="5973140" rtl="0" fontAlgn="base">
        <a:spcBef>
          <a:spcPct val="20000"/>
        </a:spcBef>
        <a:spcAft>
          <a:spcPct val="0"/>
        </a:spcAft>
        <a:buChar char="»"/>
        <a:defRPr sz="13067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106683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33415" algn="l" defTabSz="106683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66830" algn="l" defTabSz="106683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46" algn="l" defTabSz="106683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33661" algn="l" defTabSz="106683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67076" algn="l" defTabSz="106683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200491" algn="l" defTabSz="106683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733907" algn="l" defTabSz="106683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267322" algn="l" defTabSz="1066830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2F005E"/>
            </a:gs>
            <a:gs pos="100000">
              <a:srgbClr val="6600CC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8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27432000" cy="3352800"/>
          </a:xfrm>
          <a:noFill/>
        </p:spPr>
        <p:txBody>
          <a:bodyPr lIns="360530" tIns="180265" rIns="360530" bIns="180265">
            <a:spAutoFit/>
          </a:bodyPr>
          <a:lstStyle/>
          <a:p>
            <a:pPr eaLnBrk="1" hangingPunct="1"/>
            <a:r>
              <a:rPr lang="en-US" altLang="en-US" sz="6500" b="1" smtClean="0">
                <a:solidFill>
                  <a:srgbClr val="FFE28F"/>
                </a:solidFill>
                <a:latin typeface="Calibri" panose="020F0502020204030204" pitchFamily="34" charset="0"/>
              </a:rPr>
              <a:t>Title</a:t>
            </a:r>
            <a:r>
              <a:rPr lang="en-US" altLang="en-US" sz="12000" b="1" smtClean="0">
                <a:solidFill>
                  <a:srgbClr val="FFE28F"/>
                </a:solidFill>
                <a:latin typeface="Calibri" panose="020F0502020204030204" pitchFamily="34" charset="0"/>
              </a:rPr>
              <a:t/>
            </a:r>
            <a:br>
              <a:rPr lang="en-US" altLang="en-US" sz="12000" b="1" smtClean="0">
                <a:solidFill>
                  <a:srgbClr val="FFE28F"/>
                </a:solidFill>
                <a:latin typeface="Calibri" panose="020F0502020204030204" pitchFamily="34" charset="0"/>
              </a:rPr>
            </a:br>
            <a:r>
              <a:rPr lang="en-US" altLang="en-US" sz="4000" b="1" smtClean="0">
                <a:solidFill>
                  <a:schemeClr val="bg1"/>
                </a:solidFill>
                <a:latin typeface="Calibri" panose="020F0502020204030204" pitchFamily="34" charset="0"/>
              </a:rPr>
              <a:t>authors</a:t>
            </a:r>
            <a:r>
              <a:rPr lang="en-US" altLang="en-US" sz="8000" b="1" smtClean="0">
                <a:solidFill>
                  <a:schemeClr val="bg1"/>
                </a:solidFill>
                <a:latin typeface="Calibri" panose="020F0502020204030204" pitchFamily="34" charset="0"/>
              </a:rPr>
              <a:t/>
            </a:r>
            <a:br>
              <a:rPr lang="en-US" altLang="en-US" sz="8000" b="1" smtClean="0">
                <a:solidFill>
                  <a:schemeClr val="bg1"/>
                </a:solidFill>
                <a:latin typeface="Calibri" panose="020F0502020204030204" pitchFamily="34" charset="0"/>
              </a:rPr>
            </a:br>
            <a:r>
              <a:rPr lang="en-US" altLang="en-US" sz="6000" b="1" smtClean="0">
                <a:solidFill>
                  <a:srgbClr val="FFF2CD"/>
                </a:solidFill>
                <a:latin typeface="Calibri" panose="020F0502020204030204" pitchFamily="34" charset="0"/>
              </a:rPr>
              <a:t> </a:t>
            </a:r>
            <a:r>
              <a:rPr lang="en-US" altLang="en-US" sz="3000" b="1" smtClean="0">
                <a:solidFill>
                  <a:srgbClr val="FFF2CD"/>
                </a:solidFill>
                <a:latin typeface="Calibri" panose="020F0502020204030204" pitchFamily="34" charset="0"/>
              </a:rPr>
              <a:t>School of</a:t>
            </a:r>
            <a:r>
              <a:rPr lang="en-US" altLang="en-US" sz="6000" b="1" smtClean="0">
                <a:solidFill>
                  <a:srgbClr val="FFF2CD"/>
                </a:solidFill>
                <a:latin typeface="Calibri" panose="020F0502020204030204" pitchFamily="34" charset="0"/>
              </a:rPr>
              <a:t/>
            </a:r>
            <a:br>
              <a:rPr lang="en-US" altLang="en-US" sz="6000" b="1" smtClean="0">
                <a:solidFill>
                  <a:srgbClr val="FFF2CD"/>
                </a:solidFill>
                <a:latin typeface="Calibri" panose="020F0502020204030204" pitchFamily="34" charset="0"/>
              </a:rPr>
            </a:br>
            <a:r>
              <a:rPr lang="en-US" altLang="en-US" sz="3000" b="1" smtClean="0">
                <a:solidFill>
                  <a:srgbClr val="FFF2CD"/>
                </a:solidFill>
                <a:latin typeface="Calibri" panose="020F0502020204030204" pitchFamily="34" charset="0"/>
              </a:rPr>
              <a:t>Louisiana State University Health Sciences Center, New Orleans, LA</a:t>
            </a:r>
          </a:p>
        </p:txBody>
      </p:sp>
      <p:sp>
        <p:nvSpPr>
          <p:cNvPr id="36" name="Text Box 86"/>
          <p:cNvSpPr txBox="1">
            <a:spLocks noChangeArrowheads="1"/>
          </p:cNvSpPr>
          <p:nvPr/>
        </p:nvSpPr>
        <p:spPr bwMode="auto">
          <a:xfrm>
            <a:off x="8688388" y="4146550"/>
            <a:ext cx="10055225" cy="2316163"/>
          </a:xfrm>
          <a:prstGeom prst="rect">
            <a:avLst/>
          </a:prstGeom>
          <a:solidFill>
            <a:schemeClr val="bg1"/>
          </a:solidFill>
          <a:ln w="38100">
            <a:solidFill>
              <a:srgbClr val="FFE28F"/>
            </a:solidFill>
            <a:miter lim="800000"/>
            <a:headEnd/>
            <a:tailEnd/>
          </a:ln>
          <a:effectLst/>
        </p:spPr>
        <p:txBody>
          <a:bodyPr lIns="457200" tIns="228600" rIns="457200" bIns="228600">
            <a:spAutoFit/>
          </a:bodyPr>
          <a:lstStyle/>
          <a:p>
            <a:pPr algn="ctr" defTabSz="3605213" eaLnBrk="1" hangingPunct="1">
              <a:defRPr/>
            </a:pPr>
            <a:r>
              <a:rPr lang="en-US" sz="3000" b="1" dirty="0">
                <a:solidFill>
                  <a:srgbClr val="66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  <a:cs typeface="Arial" charset="0"/>
              </a:rPr>
              <a:t>title</a:t>
            </a:r>
          </a:p>
          <a:p>
            <a:pPr defTabSz="3605213" eaLnBrk="1" hangingPunct="1">
              <a:lnSpc>
                <a:spcPct val="60000"/>
              </a:lnSpc>
              <a:defRPr/>
            </a:pPr>
            <a:r>
              <a:rPr lang="en-US" sz="3000" b="1" u="sng" dirty="0">
                <a:solidFill>
                  <a:schemeClr val="folHlink"/>
                </a:solidFill>
                <a:latin typeface="Baskerville BE Regular" pitchFamily="18" charset="0"/>
                <a:cs typeface="Arial" charset="0"/>
              </a:rPr>
              <a:t>_______________________________________________</a:t>
            </a:r>
          </a:p>
          <a:p>
            <a:pPr algn="ctr" defTabSz="3605213" eaLnBrk="1" hangingPunct="1">
              <a:lnSpc>
                <a:spcPct val="125000"/>
              </a:lnSpc>
              <a:spcBef>
                <a:spcPct val="20000"/>
              </a:spcBef>
              <a:defRPr/>
            </a:pPr>
            <a:endParaRPr lang="en-US" sz="1500" b="1" dirty="0">
              <a:solidFill>
                <a:srgbClr val="000000"/>
              </a:solidFill>
              <a:latin typeface="+mj-lt"/>
              <a:cs typeface="Arial" charset="0"/>
            </a:endParaRPr>
          </a:p>
          <a:p>
            <a:pPr algn="ctr" defTabSz="3605213" eaLnBrk="1" hangingPunct="1">
              <a:lnSpc>
                <a:spcPct val="125000"/>
              </a:lnSpc>
              <a:spcBef>
                <a:spcPct val="20000"/>
              </a:spcBef>
              <a:defRPr/>
            </a:pPr>
            <a:r>
              <a:rPr lang="en-US" sz="2000" b="1" dirty="0">
                <a:solidFill>
                  <a:srgbClr val="000000"/>
                </a:solidFill>
                <a:latin typeface="+mj-lt"/>
                <a:cs typeface="Arial" charset="0"/>
              </a:rPr>
              <a:t>text</a:t>
            </a:r>
          </a:p>
          <a:p>
            <a:pPr algn="ctr" defTabSz="3605213" eaLnBrk="1" hangingPunct="1">
              <a:lnSpc>
                <a:spcPct val="125000"/>
              </a:lnSpc>
              <a:spcBef>
                <a:spcPct val="20000"/>
              </a:spcBef>
              <a:defRPr/>
            </a:pPr>
            <a:endParaRPr lang="en-US" sz="1500" b="1" dirty="0">
              <a:solidFill>
                <a:srgbClr val="000000"/>
              </a:solidFill>
              <a:latin typeface="+mj-lt"/>
              <a:cs typeface="Arial" charset="0"/>
            </a:endParaRPr>
          </a:p>
        </p:txBody>
      </p:sp>
      <p:sp>
        <p:nvSpPr>
          <p:cNvPr id="42" name="Rectangle 3" descr="scan0003"/>
          <p:cNvSpPr>
            <a:spLocks noGrp="1" noChangeAspect="1" noChangeArrowheads="1"/>
          </p:cNvSpPr>
          <p:nvPr isPhoto="1"/>
        </p:nvSpPr>
        <p:spPr bwMode="auto">
          <a:xfrm>
            <a:off x="-10775950" y="-8229600"/>
            <a:ext cx="0" cy="0"/>
          </a:xfrm>
          <a:blipFill dpi="0" rotWithShape="1">
            <a:blip r:embed="rId3"/>
            <a:srcRect/>
            <a:stretch>
              <a:fillRect/>
            </a:stretch>
          </a:blipFill>
          <a:ln>
            <a:solidFill>
              <a:schemeClr val="tx1"/>
            </a:solidFill>
          </a:ln>
        </p:spPr>
        <p:txBody>
          <a:bodyPr>
            <a:normAutofit fontScale="25000" lnSpcReduction="20000"/>
          </a:bodyPr>
          <a:lstStyle/>
          <a:p>
            <a:pPr algn="ctr" defTabSz="5119688" eaLnBrk="1" hangingPunct="1">
              <a:spcBef>
                <a:spcPct val="20000"/>
              </a:spcBef>
              <a:defRPr/>
            </a:pPr>
            <a:endParaRPr lang="en-US" sz="3000">
              <a:solidFill>
                <a:schemeClr val="hlink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47" name="Text Box 86"/>
          <p:cNvSpPr txBox="1">
            <a:spLocks noChangeArrowheads="1"/>
          </p:cNvSpPr>
          <p:nvPr/>
        </p:nvSpPr>
        <p:spPr bwMode="auto">
          <a:xfrm>
            <a:off x="479425" y="4146550"/>
            <a:ext cx="5878513" cy="2316163"/>
          </a:xfrm>
          <a:prstGeom prst="rect">
            <a:avLst/>
          </a:prstGeom>
          <a:solidFill>
            <a:schemeClr val="bg1"/>
          </a:solidFill>
          <a:ln w="38100">
            <a:solidFill>
              <a:srgbClr val="FFE28F"/>
            </a:solidFill>
            <a:miter lim="800000"/>
            <a:headEnd/>
            <a:tailEnd/>
          </a:ln>
          <a:effectLst/>
        </p:spPr>
        <p:txBody>
          <a:bodyPr lIns="457200" tIns="228600" rIns="457200" bIns="228600">
            <a:spAutoFit/>
          </a:bodyPr>
          <a:lstStyle/>
          <a:p>
            <a:pPr algn="ctr" defTabSz="3605213" eaLnBrk="1" hangingPunct="1">
              <a:defRPr/>
            </a:pPr>
            <a:r>
              <a:rPr lang="en-US" sz="3000" b="1" dirty="0">
                <a:solidFill>
                  <a:srgbClr val="66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  <a:cs typeface="Arial" charset="0"/>
              </a:rPr>
              <a:t>title</a:t>
            </a:r>
          </a:p>
          <a:p>
            <a:pPr defTabSz="3605213" eaLnBrk="1" hangingPunct="1">
              <a:lnSpc>
                <a:spcPct val="60000"/>
              </a:lnSpc>
              <a:defRPr/>
            </a:pPr>
            <a:r>
              <a:rPr lang="en-US" sz="3000" b="1" u="sng" dirty="0">
                <a:solidFill>
                  <a:schemeClr val="folHlink"/>
                </a:solidFill>
                <a:latin typeface="Baskerville BE Regular" pitchFamily="18" charset="0"/>
                <a:cs typeface="Arial" charset="0"/>
              </a:rPr>
              <a:t>__________________________</a:t>
            </a:r>
            <a:endParaRPr lang="en-US" sz="3000" b="1" u="sng" dirty="0">
              <a:solidFill>
                <a:schemeClr val="folHlink"/>
              </a:solidFill>
              <a:latin typeface="Baskerville BE Regular" pitchFamily="18" charset="0"/>
              <a:cs typeface="Arial" charset="0"/>
            </a:endParaRPr>
          </a:p>
          <a:p>
            <a:pPr algn="ctr" defTabSz="3605213" eaLnBrk="1" hangingPunct="1">
              <a:lnSpc>
                <a:spcPct val="125000"/>
              </a:lnSpc>
              <a:spcBef>
                <a:spcPct val="20000"/>
              </a:spcBef>
              <a:defRPr/>
            </a:pPr>
            <a:endParaRPr lang="en-US" sz="1500" b="1" dirty="0">
              <a:solidFill>
                <a:srgbClr val="000000"/>
              </a:solidFill>
              <a:latin typeface="+mj-lt"/>
              <a:cs typeface="Arial" charset="0"/>
            </a:endParaRPr>
          </a:p>
          <a:p>
            <a:pPr algn="ctr" defTabSz="3605213" eaLnBrk="1" hangingPunct="1">
              <a:lnSpc>
                <a:spcPct val="125000"/>
              </a:lnSpc>
              <a:spcBef>
                <a:spcPct val="20000"/>
              </a:spcBef>
              <a:defRPr/>
            </a:pPr>
            <a:r>
              <a:rPr lang="en-US" sz="2000" b="1" dirty="0">
                <a:solidFill>
                  <a:srgbClr val="000000"/>
                </a:solidFill>
                <a:latin typeface="+mj-lt"/>
                <a:cs typeface="Arial" charset="0"/>
              </a:rPr>
              <a:t>text</a:t>
            </a:r>
          </a:p>
          <a:p>
            <a:pPr algn="ctr" defTabSz="3605213" eaLnBrk="1" hangingPunct="1">
              <a:lnSpc>
                <a:spcPct val="125000"/>
              </a:lnSpc>
              <a:spcBef>
                <a:spcPct val="20000"/>
              </a:spcBef>
              <a:defRPr/>
            </a:pPr>
            <a:endParaRPr lang="en-US" sz="1500" b="1" dirty="0">
              <a:solidFill>
                <a:srgbClr val="000000"/>
              </a:solidFill>
              <a:latin typeface="+mj-lt"/>
              <a:cs typeface="Arial" charset="0"/>
            </a:endParaRPr>
          </a:p>
        </p:txBody>
      </p:sp>
      <p:sp>
        <p:nvSpPr>
          <p:cNvPr id="48" name="Text Box 86"/>
          <p:cNvSpPr txBox="1">
            <a:spLocks noChangeArrowheads="1"/>
          </p:cNvSpPr>
          <p:nvPr/>
        </p:nvSpPr>
        <p:spPr bwMode="auto">
          <a:xfrm>
            <a:off x="21074063" y="4146550"/>
            <a:ext cx="5878512" cy="2316163"/>
          </a:xfrm>
          <a:prstGeom prst="rect">
            <a:avLst/>
          </a:prstGeom>
          <a:solidFill>
            <a:schemeClr val="bg1"/>
          </a:solidFill>
          <a:ln w="38100">
            <a:solidFill>
              <a:srgbClr val="FFE28F"/>
            </a:solidFill>
            <a:miter lim="800000"/>
            <a:headEnd/>
            <a:tailEnd/>
          </a:ln>
          <a:effectLst/>
        </p:spPr>
        <p:txBody>
          <a:bodyPr lIns="457200" tIns="228600" rIns="457200" bIns="228600">
            <a:spAutoFit/>
          </a:bodyPr>
          <a:lstStyle/>
          <a:p>
            <a:pPr algn="ctr" defTabSz="3605213" eaLnBrk="1" hangingPunct="1">
              <a:defRPr/>
            </a:pPr>
            <a:r>
              <a:rPr lang="en-US" sz="3000" b="1" dirty="0">
                <a:solidFill>
                  <a:srgbClr val="6600CC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  <a:cs typeface="Arial" charset="0"/>
              </a:rPr>
              <a:t>title</a:t>
            </a:r>
          </a:p>
          <a:p>
            <a:pPr defTabSz="3605213" eaLnBrk="1" hangingPunct="1">
              <a:lnSpc>
                <a:spcPct val="60000"/>
              </a:lnSpc>
              <a:defRPr/>
            </a:pPr>
            <a:r>
              <a:rPr lang="en-US" sz="3000" b="1" u="sng" dirty="0">
                <a:solidFill>
                  <a:schemeClr val="folHlink"/>
                </a:solidFill>
                <a:latin typeface="Baskerville BE Regular" pitchFamily="18" charset="0"/>
                <a:cs typeface="Arial" charset="0"/>
              </a:rPr>
              <a:t>__________________________</a:t>
            </a:r>
          </a:p>
          <a:p>
            <a:pPr algn="ctr" defTabSz="3605213" eaLnBrk="1" hangingPunct="1">
              <a:lnSpc>
                <a:spcPct val="125000"/>
              </a:lnSpc>
              <a:spcBef>
                <a:spcPct val="20000"/>
              </a:spcBef>
              <a:defRPr/>
            </a:pPr>
            <a:endParaRPr lang="en-US" sz="1500" b="1" dirty="0">
              <a:solidFill>
                <a:srgbClr val="000000"/>
              </a:solidFill>
              <a:latin typeface="+mj-lt"/>
              <a:cs typeface="Arial" charset="0"/>
            </a:endParaRPr>
          </a:p>
          <a:p>
            <a:pPr algn="ctr" defTabSz="3605213" eaLnBrk="1" hangingPunct="1">
              <a:lnSpc>
                <a:spcPct val="125000"/>
              </a:lnSpc>
              <a:spcBef>
                <a:spcPct val="20000"/>
              </a:spcBef>
              <a:defRPr/>
            </a:pPr>
            <a:r>
              <a:rPr lang="en-US" sz="2000" b="1" dirty="0">
                <a:solidFill>
                  <a:srgbClr val="000000"/>
                </a:solidFill>
                <a:latin typeface="+mj-lt"/>
                <a:cs typeface="Arial" charset="0"/>
              </a:rPr>
              <a:t>text</a:t>
            </a:r>
          </a:p>
          <a:p>
            <a:pPr algn="ctr" defTabSz="3605213" eaLnBrk="1" hangingPunct="1">
              <a:lnSpc>
                <a:spcPct val="125000"/>
              </a:lnSpc>
              <a:spcBef>
                <a:spcPct val="20000"/>
              </a:spcBef>
              <a:defRPr/>
            </a:pPr>
            <a:endParaRPr lang="en-US" sz="1500" b="1" dirty="0">
              <a:solidFill>
                <a:srgbClr val="000000"/>
              </a:solidFill>
              <a:latin typeface="+mj-lt"/>
              <a:cs typeface="Arial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1526" y="1056640"/>
            <a:ext cx="1834310" cy="154432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340" y="1056640"/>
            <a:ext cx="1816846" cy="15443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511968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01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511968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01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870</TotalTime>
  <Words>11</Words>
  <Application>Microsoft Office PowerPoint</Application>
  <PresentationFormat>Custom</PresentationFormat>
  <Paragraphs>14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Baskerville BE Regular</vt:lpstr>
      <vt:lpstr>Default Design</vt:lpstr>
      <vt:lpstr>Title authors  School of Louisiana State University Health Sciences Center, New Orleans, LA</vt:lpstr>
    </vt:vector>
  </TitlesOfParts>
  <Company>NINR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dmccloskey</dc:creator>
  <cp:lastModifiedBy>Byrne, Monica</cp:lastModifiedBy>
  <cp:revision>71</cp:revision>
  <dcterms:created xsi:type="dcterms:W3CDTF">2006-08-24T11:23:59Z</dcterms:created>
  <dcterms:modified xsi:type="dcterms:W3CDTF">2017-08-18T22:34:39Z</dcterms:modified>
</cp:coreProperties>
</file>