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 /><Relationship Id="rId2" Type="http://schemas.openxmlformats.org/officeDocument/2006/relationships/officeDocument" Target="ppt/presentation.xml" /><Relationship Id="rId1" Type="http://schemas.microsoft.com/office/2011/relationships/webextensiontaskpanes" Target="ppt/webextensions/taskpanes.xml" /><Relationship Id="rId6" Type="http://schemas.openxmlformats.org/officeDocument/2006/relationships/custom-properties" Target="docProps/custom.xml" /><Relationship Id="rId5" Type="http://schemas.openxmlformats.org/officeDocument/2006/relationships/extended-properties" Target="docProps/app.xml" /><Relationship Id="rId4" Type="http://schemas.openxmlformats.org/package/2006/relationships/metadata/core-properties" Target="docProps/core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0233600" cy="310896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6">
          <p15:clr>
            <a:srgbClr val="A4A3A4"/>
          </p15:clr>
        </p15:guide>
        <p15:guide id="2" pos="214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D7C"/>
    <a:srgbClr val="999999"/>
    <a:srgbClr val="8C5BAD"/>
    <a:srgbClr val="66FFFF"/>
    <a:srgbClr val="66FF33"/>
    <a:srgbClr val="FF3300"/>
    <a:srgbClr val="D8E0E0"/>
    <a:srgbClr val="AFE4FF"/>
    <a:srgbClr val="66C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093" autoAdjust="0"/>
    <p:restoredTop sz="94660"/>
  </p:normalViewPr>
  <p:slideViewPr>
    <p:cSldViewPr snapToGrid="0">
      <p:cViewPr varScale="1">
        <p:scale>
          <a:sx n="35" d="100"/>
          <a:sy n="35" d="100"/>
        </p:scale>
        <p:origin x="2888" y="108"/>
      </p:cViewPr>
      <p:guideLst>
        <p:guide orient="horz" pos="1306"/>
        <p:guide pos="214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handoutMaster" Target="handoutMasters/handoutMaster1.xml" /><Relationship Id="rId12" Type="http://schemas.microsoft.com/office/2016/11/relationships/changesInfo" Target="changesInfos/changesInfo1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notesMaster" Target="notesMasters/notesMaster1.xml" /><Relationship Id="rId11" Type="http://schemas.openxmlformats.org/officeDocument/2006/relationships/tableStyles" Target="tableStyles.xml" /><Relationship Id="rId5" Type="http://schemas.openxmlformats.org/officeDocument/2006/relationships/slide" Target="slides/slide1.xml" /><Relationship Id="rId10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Marrero" userId="1f3dec0a-3859-472a-8bb9-864c91d7b57f" providerId="ADAL" clId="{082E630C-1C07-AA4E-8DF3-D3132779C366}"/>
    <pc:docChg chg="undo custSel modSld">
      <pc:chgData name="Luis Marrero" userId="1f3dec0a-3859-472a-8bb9-864c91d7b57f" providerId="ADAL" clId="{082E630C-1C07-AA4E-8DF3-D3132779C366}" dt="2024-02-28T00:37:39.471" v="258" actId="20577"/>
      <pc:docMkLst>
        <pc:docMk/>
      </pc:docMkLst>
      <pc:sldChg chg="addSp delSp modSp">
        <pc:chgData name="Luis Marrero" userId="1f3dec0a-3859-472a-8bb9-864c91d7b57f" providerId="ADAL" clId="{082E630C-1C07-AA4E-8DF3-D3132779C366}" dt="2024-02-28T00:37:39.471" v="258" actId="20577"/>
        <pc:sldMkLst>
          <pc:docMk/>
          <pc:sldMk cId="0" sldId="256"/>
        </pc:sldMkLst>
        <pc:spChg chg="mod">
          <ac:chgData name="Luis Marrero" userId="1f3dec0a-3859-472a-8bb9-864c91d7b57f" providerId="ADAL" clId="{082E630C-1C07-AA4E-8DF3-D3132779C366}" dt="2024-02-28T00:36:20.089" v="106" actId="1036"/>
          <ac:spMkLst>
            <pc:docMk/>
            <pc:sldMk cId="0" sldId="256"/>
            <ac:spMk id="4" creationId="{F9DAFBA2-2014-D58E-531A-B95BA2C2D45F}"/>
          </ac:spMkLst>
        </pc:spChg>
        <pc:spChg chg="mod">
          <ac:chgData name="Luis Marrero" userId="1f3dec0a-3859-472a-8bb9-864c91d7b57f" providerId="ADAL" clId="{082E630C-1C07-AA4E-8DF3-D3132779C366}" dt="2024-02-28T00:37:39.471" v="258" actId="20577"/>
          <ac:spMkLst>
            <pc:docMk/>
            <pc:sldMk cId="0" sldId="256"/>
            <ac:spMk id="13" creationId="{6790E29D-17E0-CE8A-349D-6DAF977D4605}"/>
          </ac:spMkLst>
        </pc:spChg>
        <pc:picChg chg="add del mod">
          <ac:chgData name="Luis Marrero" userId="1f3dec0a-3859-472a-8bb9-864c91d7b57f" providerId="ADAL" clId="{082E630C-1C07-AA4E-8DF3-D3132779C366}" dt="2024-02-28T00:31:37.676" v="3" actId="478"/>
          <ac:picMkLst>
            <pc:docMk/>
            <pc:sldMk cId="0" sldId="256"/>
            <ac:picMk id="2" creationId="{98203EDB-C037-0741-80DE-11B479ABDDB3}"/>
          </ac:picMkLst>
        </pc:picChg>
        <pc:picChg chg="add mod">
          <ac:chgData name="Luis Marrero" userId="1f3dec0a-3859-472a-8bb9-864c91d7b57f" providerId="ADAL" clId="{082E630C-1C07-AA4E-8DF3-D3132779C366}" dt="2024-02-28T00:34:29.008" v="17" actId="1076"/>
          <ac:picMkLst>
            <pc:docMk/>
            <pc:sldMk cId="0" sldId="256"/>
            <ac:picMk id="6" creationId="{94A4EC22-35F8-2E4E-9EB7-3D99BD28B60A}"/>
          </ac:picMkLst>
        </pc:picChg>
        <pc:picChg chg="del">
          <ac:chgData name="Luis Marrero" userId="1f3dec0a-3859-472a-8bb9-864c91d7b57f" providerId="ADAL" clId="{082E630C-1C07-AA4E-8DF3-D3132779C366}" dt="2024-02-28T00:32:28.792" v="6" actId="478"/>
          <ac:picMkLst>
            <pc:docMk/>
            <pc:sldMk cId="0" sldId="256"/>
            <ac:picMk id="20" creationId="{D71F4C7C-C505-E92C-F9B2-4A895830281C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35288" y="492125"/>
            <a:ext cx="338296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658445"/>
            <a:ext cx="34198560" cy="6663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7617440"/>
            <a:ext cx="28163520" cy="7945120"/>
          </a:xfrm>
        </p:spPr>
        <p:txBody>
          <a:bodyPr/>
          <a:lstStyle>
            <a:lvl1pPr marL="0" indent="0" algn="ctr">
              <a:buNone/>
              <a:defRPr/>
            </a:lvl1pPr>
            <a:lvl2pPr marL="429631" indent="0" algn="ctr">
              <a:buNone/>
              <a:defRPr/>
            </a:lvl2pPr>
            <a:lvl3pPr marL="859262" indent="0" algn="ctr">
              <a:buNone/>
              <a:defRPr/>
            </a:lvl3pPr>
            <a:lvl4pPr marL="1288893" indent="0" algn="ctr">
              <a:buNone/>
              <a:defRPr/>
            </a:lvl4pPr>
            <a:lvl5pPr marL="1718523" indent="0" algn="ctr">
              <a:buNone/>
              <a:defRPr/>
            </a:lvl5pPr>
            <a:lvl6pPr marL="2148154" indent="0" algn="ctr">
              <a:buNone/>
              <a:defRPr/>
            </a:lvl6pPr>
            <a:lvl7pPr marL="2577785" indent="0" algn="ctr">
              <a:buNone/>
              <a:defRPr/>
            </a:lvl7pPr>
            <a:lvl8pPr marL="3007416" indent="0" algn="ctr">
              <a:buNone/>
              <a:defRPr/>
            </a:lvl8pPr>
            <a:lvl9pPr marL="343704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264613" y="37013"/>
            <a:ext cx="9146540" cy="2759818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2452" y="37013"/>
            <a:ext cx="27320241" cy="275981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321" y="37015"/>
            <a:ext cx="31048960" cy="32107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0177761" y="5109120"/>
            <a:ext cx="18233390" cy="111882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0177761" y="16445413"/>
            <a:ext cx="18233390" cy="11189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810" y="19978461"/>
            <a:ext cx="34198560" cy="617474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810" y="13177613"/>
            <a:ext cx="34198560" cy="680085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9631" indent="0">
              <a:buNone/>
              <a:defRPr sz="1700"/>
            </a:lvl2pPr>
            <a:lvl3pPr marL="859262" indent="0">
              <a:buNone/>
              <a:defRPr sz="1500"/>
            </a:lvl3pPr>
            <a:lvl4pPr marL="1288893" indent="0">
              <a:buNone/>
              <a:defRPr sz="1300"/>
            </a:lvl4pPr>
            <a:lvl5pPr marL="1718523" indent="0">
              <a:buNone/>
              <a:defRPr sz="1300"/>
            </a:lvl5pPr>
            <a:lvl6pPr marL="2148154" indent="0">
              <a:buNone/>
              <a:defRPr sz="1300"/>
            </a:lvl6pPr>
            <a:lvl7pPr marL="2577785" indent="0">
              <a:buNone/>
              <a:defRPr sz="1300"/>
            </a:lvl7pPr>
            <a:lvl8pPr marL="3007416" indent="0">
              <a:buNone/>
              <a:defRPr sz="1300"/>
            </a:lvl8pPr>
            <a:lvl9pPr marL="343704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77761" y="5109120"/>
            <a:ext cx="18233390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244510"/>
            <a:ext cx="36210240" cy="518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1" y="6959693"/>
            <a:ext cx="1777746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1" y="9858922"/>
            <a:ext cx="1777746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959693"/>
            <a:ext cx="1778381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858922"/>
            <a:ext cx="1778381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3" y="1238341"/>
            <a:ext cx="13237210" cy="526796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238343"/>
            <a:ext cx="22491700" cy="2653411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3" y="6506303"/>
            <a:ext cx="13237210" cy="2126615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0" y="21762721"/>
            <a:ext cx="24140160" cy="25692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700" y="2777400"/>
            <a:ext cx="24140160" cy="18653760"/>
          </a:xfrm>
        </p:spPr>
        <p:txBody>
          <a:bodyPr/>
          <a:lstStyle>
            <a:lvl1pPr marL="0" indent="0">
              <a:buNone/>
              <a:defRPr sz="3000"/>
            </a:lvl1pPr>
            <a:lvl2pPr marL="429631" indent="0">
              <a:buNone/>
              <a:defRPr sz="2600"/>
            </a:lvl2pPr>
            <a:lvl3pPr marL="859262" indent="0">
              <a:buNone/>
              <a:defRPr sz="2300"/>
            </a:lvl3pPr>
            <a:lvl4pPr marL="1288893" indent="0">
              <a:buNone/>
              <a:defRPr sz="1900"/>
            </a:lvl4pPr>
            <a:lvl5pPr marL="1718523" indent="0">
              <a:buNone/>
              <a:defRPr sz="1900"/>
            </a:lvl5pPr>
            <a:lvl6pPr marL="2148154" indent="0">
              <a:buNone/>
              <a:defRPr sz="1900"/>
            </a:lvl6pPr>
            <a:lvl7pPr marL="2577785" indent="0">
              <a:buNone/>
              <a:defRPr sz="1900"/>
            </a:lvl7pPr>
            <a:lvl8pPr marL="3007416" indent="0">
              <a:buNone/>
              <a:defRPr sz="1900"/>
            </a:lvl8pPr>
            <a:lvl9pPr marL="343704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700" y="24331931"/>
            <a:ext cx="24140160" cy="364871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92321" y="37015"/>
            <a:ext cx="31048960" cy="321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2451" y="5109120"/>
            <a:ext cx="36588700" cy="225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879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45211" y="28326080"/>
            <a:ext cx="1274318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83281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2pPr>
      <a:lvl3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3pPr>
      <a:lvl4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4pPr>
      <a:lvl5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5pPr>
      <a:lvl6pPr marL="429631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6pPr>
      <a:lvl7pPr marL="859262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7pPr>
      <a:lvl8pPr marL="128889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8pPr>
      <a:lvl9pPr marL="171852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9pPr>
    </p:titleStyle>
    <p:bodyStyle>
      <a:lvl1pPr marL="1491774" indent="-1491774" algn="l" defTabSz="17488064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3226707" indent="-1239664" algn="l" defTabSz="17488064" rtl="0" eaLnBrk="0" fontAlgn="base" hangingPunct="0">
        <a:spcBef>
          <a:spcPct val="20000"/>
        </a:spcBef>
        <a:spcAft>
          <a:spcPct val="0"/>
        </a:spcAft>
        <a:defRPr sz="12800">
          <a:solidFill>
            <a:schemeClr val="tx1"/>
          </a:solidFill>
          <a:latin typeface="Times New Roman" charset="0"/>
        </a:defRPr>
      </a:lvl2pPr>
      <a:lvl3pPr marL="4967607" indent="-992030" algn="l" defTabSz="17488064" rtl="0" eaLnBrk="0" fontAlgn="base" hangingPunct="0">
        <a:spcBef>
          <a:spcPct val="20000"/>
        </a:spcBef>
        <a:spcAft>
          <a:spcPct val="0"/>
        </a:spcAft>
        <a:defRPr sz="10900">
          <a:solidFill>
            <a:schemeClr val="tx1"/>
          </a:solidFill>
          <a:latin typeface="Times New Roman" charset="0"/>
        </a:defRPr>
      </a:lvl3pPr>
      <a:lvl4pPr marL="6953158" indent="-993521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4pPr>
      <a:lvl5pPr marL="8943184" indent="-997997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5pPr>
      <a:lvl6pPr marL="9372815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6pPr>
      <a:lvl7pPr marL="9802446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7pPr>
      <a:lvl8pPr marL="1023207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8pPr>
      <a:lvl9pPr marL="1066170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631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262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89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852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154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7785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7416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7047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 /><Relationship Id="rId2" Type="http://schemas.openxmlformats.org/officeDocument/2006/relationships/slideLayout" Target="../slideLayouts/slideLayout12.xml" /><Relationship Id="rId1" Type="http://schemas.openxmlformats.org/officeDocument/2006/relationships/vmlDrawing" Target="../drawings/vmlDrawing1.vml" /><Relationship Id="rId6" Type="http://schemas.openxmlformats.org/officeDocument/2006/relationships/image" Target="../media/image2.png" /><Relationship Id="rId5" Type="http://schemas.openxmlformats.org/officeDocument/2006/relationships/image" Target="../media/image1.png" /><Relationship Id="rId4" Type="http://schemas.openxmlformats.org/officeDocument/2006/relationships/oleObject" Target="../embeddings/oleObject1.bin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Box 1147">
            <a:extLst>
              <a:ext uri="{FF2B5EF4-FFF2-40B4-BE49-F238E27FC236}">
                <a16:creationId xmlns:a16="http://schemas.microsoft.com/office/drawing/2014/main" id="{53E6E911-87EF-46F7-A052-B9852C9F3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" y="24287452"/>
            <a:ext cx="11293345" cy="651894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wrap="square" lIns="91440" tIns="91440" rIns="91440" bIns="91440" anchor="t" anchorCtr="0"/>
          <a:lstStyle/>
          <a:p>
            <a:pPr algn="thaiDist"/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40233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205717" y="1715333"/>
            <a:ext cx="39784044" cy="2215991"/>
          </a:xfrm>
          <a:noFill/>
        </p:spPr>
        <p:txBody>
          <a:bodyPr wrap="square" lIns="0" tIns="0" rIns="0" bIns="0">
            <a:spAutoFit/>
          </a:bodyPr>
          <a:lstStyle/>
          <a:p>
            <a:br>
              <a:rPr lang="en-US" sz="9600" dirty="0">
                <a:latin typeface="Arial"/>
                <a:cs typeface="Calibri" panose="020F0502020204030204" pitchFamily="34" charset="0"/>
              </a:rPr>
            </a:br>
            <a:endParaRPr lang="en-US" sz="4800" dirty="0">
              <a:solidFill>
                <a:srgbClr val="000000"/>
              </a:solidFill>
              <a:latin typeface="Arial"/>
              <a:cs typeface="Calibri"/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7480082"/>
              </p:ext>
            </p:extLst>
          </p:nvPr>
        </p:nvGraphicFramePr>
        <p:xfrm>
          <a:off x="29088080" y="9032429"/>
          <a:ext cx="411480" cy="564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Bitmap Image" r:id="rId4" imgW="514422" imgH="581106" progId="PBrush">
                  <p:embed/>
                </p:oleObj>
              </mc:Choice>
              <mc:Fallback>
                <p:oleObj name="Bitmap Image" r:id="rId4" imgW="514422" imgH="581106" progId="PBrush">
                  <p:embed/>
                  <p:pic>
                    <p:nvPicPr>
                      <p:cNvPr id="1026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8080" y="9032429"/>
                        <a:ext cx="411480" cy="564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244040" y="6962567"/>
            <a:ext cx="11288786" cy="11019266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4" name="Rectangle 1153"/>
          <p:cNvSpPr>
            <a:spLocks noChangeArrowheads="1"/>
          </p:cNvSpPr>
          <p:nvPr/>
        </p:nvSpPr>
        <p:spPr bwMode="auto">
          <a:xfrm>
            <a:off x="11653141" y="5677647"/>
            <a:ext cx="16917495" cy="1146235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740641" y="5792384"/>
            <a:ext cx="64617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7488064">
              <a:spcBef>
                <a:spcPct val="20000"/>
              </a:spcBef>
            </a:pPr>
            <a:endParaRPr lang="en-US" sz="6200" b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8693115" y="6961135"/>
            <a:ext cx="11312688" cy="822772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457200" lvl="0" indent="-457200" algn="l" rtl="0">
              <a:buFont typeface="Courier New"/>
              <a:buChar char="o"/>
            </a:pPr>
            <a:endParaRPr lang="en-US" sz="2400" i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8690952" y="16725394"/>
            <a:ext cx="11298808" cy="4644236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342900" indent="-342900">
              <a:buFont typeface="Courier New"/>
              <a:buChar char="o"/>
            </a:pPr>
            <a:endParaRPr lang="en-US" sz="2200" b="1" dirty="0">
              <a:latin typeface="Times New Roman"/>
            </a:endParaRPr>
          </a:p>
        </p:txBody>
      </p:sp>
      <p:sp>
        <p:nvSpPr>
          <p:cNvPr id="29" name="Text Box 1167">
            <a:extLst>
              <a:ext uri="{FF2B5EF4-FFF2-40B4-BE49-F238E27FC236}">
                <a16:creationId xmlns:a16="http://schemas.microsoft.com/office/drawing/2014/main" id="{86F5FD31-7CCC-4FD7-9905-7FBF90DA7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3872" y="22818523"/>
            <a:ext cx="11311931" cy="293961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/>
          <a:lstStyle/>
          <a:p>
            <a:endParaRPr lang="en-US" sz="2100" b="1" dirty="0"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30" name="Rectangle 1148">
            <a:extLst>
              <a:ext uri="{FF2B5EF4-FFF2-40B4-BE49-F238E27FC236}">
                <a16:creationId xmlns:a16="http://schemas.microsoft.com/office/drawing/2014/main" id="{9B6FFD86-11C4-4E09-AE04-3AC60DBE9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6993" y="15345440"/>
            <a:ext cx="11327681" cy="1242969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</a:t>
            </a:r>
          </a:p>
        </p:txBody>
      </p:sp>
      <p:sp>
        <p:nvSpPr>
          <p:cNvPr id="33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71" y="22973003"/>
            <a:ext cx="11286456" cy="1168130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Methods</a:t>
            </a:r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28677073" y="21538905"/>
            <a:ext cx="11357565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Acknowledgements</a:t>
            </a:r>
          </a:p>
        </p:txBody>
      </p:sp>
      <p:sp>
        <p:nvSpPr>
          <p:cNvPr id="34" name="Text Box 1167">
            <a:extLst>
              <a:ext uri="{FF2B5EF4-FFF2-40B4-BE49-F238E27FC236}">
                <a16:creationId xmlns:a16="http://schemas.microsoft.com/office/drawing/2014/main" id="{77CE3CC3-3EB0-4B85-A3FA-D6218C5CB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0951" y="27115931"/>
            <a:ext cx="11298809" cy="3690465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1148">
            <a:extLst>
              <a:ext uri="{FF2B5EF4-FFF2-40B4-BE49-F238E27FC236}">
                <a16:creationId xmlns:a16="http://schemas.microsoft.com/office/drawing/2014/main" id="{8E369B5F-DC97-43EA-88A8-5D1BA8A3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25875592"/>
            <a:ext cx="11298809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70AC7E5-C2A3-42D7-BD8B-669C7680D7FE}"/>
              </a:ext>
            </a:extLst>
          </p:cNvPr>
          <p:cNvSpPr/>
          <p:nvPr/>
        </p:nvSpPr>
        <p:spPr bwMode="auto">
          <a:xfrm>
            <a:off x="11669696" y="16867200"/>
            <a:ext cx="16882313" cy="13955239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Rectangle 1148">
            <a:extLst>
              <a:ext uri="{FF2B5EF4-FFF2-40B4-BE49-F238E27FC236}">
                <a16:creationId xmlns:a16="http://schemas.microsoft.com/office/drawing/2014/main" id="{3890120C-3A62-43AC-9643-4C1560E9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5676338"/>
            <a:ext cx="11298809" cy="1147811"/>
          </a:xfrm>
          <a:prstGeom prst="rect">
            <a:avLst/>
          </a:prstGeom>
          <a:solidFill>
            <a:srgbClr val="461D7C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Discussion and Limitations</a:t>
            </a:r>
          </a:p>
        </p:txBody>
      </p:sp>
      <p:sp>
        <p:nvSpPr>
          <p:cNvPr id="48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08" y="5674970"/>
            <a:ext cx="11296720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46BC36-C32B-4E49-8694-07E23715AE34}"/>
              </a:ext>
            </a:extLst>
          </p:cNvPr>
          <p:cNvSpPr/>
          <p:nvPr/>
        </p:nvSpPr>
        <p:spPr bwMode="auto">
          <a:xfrm>
            <a:off x="13716000" y="14406299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5309BC-6309-49DD-B11C-316D26B01832}"/>
              </a:ext>
            </a:extLst>
          </p:cNvPr>
          <p:cNvSpPr/>
          <p:nvPr/>
        </p:nvSpPr>
        <p:spPr bwMode="auto">
          <a:xfrm>
            <a:off x="19903302" y="14349466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14179-9049-6149-A683-1F7C3ED55AB3}"/>
              </a:ext>
            </a:extLst>
          </p:cNvPr>
          <p:cNvSpPr txBox="1"/>
          <p:nvPr/>
        </p:nvSpPr>
        <p:spPr>
          <a:xfrm>
            <a:off x="19202400" y="1329971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8070EF-94C2-4AA7-83F8-026857E12FB4}"/>
              </a:ext>
            </a:extLst>
          </p:cNvPr>
          <p:cNvSpPr/>
          <p:nvPr/>
        </p:nvSpPr>
        <p:spPr bwMode="auto">
          <a:xfrm>
            <a:off x="11667744" y="6967690"/>
            <a:ext cx="16903614" cy="9762025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1153">
            <a:extLst>
              <a:ext uri="{FF2B5EF4-FFF2-40B4-BE49-F238E27FC236}">
                <a16:creationId xmlns:a16="http://schemas.microsoft.com/office/drawing/2014/main" id="{238D03A2-162C-81AA-1906-87F48884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13588"/>
            <a:ext cx="40233600" cy="5471362"/>
          </a:xfrm>
          <a:prstGeom prst="rect">
            <a:avLst/>
          </a:prstGeom>
          <a:solidFill>
            <a:srgbClr val="999999"/>
          </a:solidFill>
          <a:ln w="76200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790E29D-17E0-CE8A-349D-6DAF977D460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30233" y="1180603"/>
            <a:ext cx="2803220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en-US" sz="9600" kern="0">
                <a:latin typeface="Roboto" panose="02000000000000000000" pitchFamily="2" charset="0"/>
                <a:cs typeface="Calibri" panose="020F0502020204030204" pitchFamily="34" charset="0"/>
              </a:rPr>
              <a:t>Title</a:t>
            </a:r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DAFBA2-2014-D58E-531A-B95BA2C2D45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74968" y="2105703"/>
            <a:ext cx="2803220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Med Student 1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Med Student 2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3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2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4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Corresponding Author/Senior Author (PI)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b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School of Medicine,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1, and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2, Louisiana State University Health Sciences Center – New Orleans</a:t>
            </a: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148">
            <a:extLst>
              <a:ext uri="{FF2B5EF4-FFF2-40B4-BE49-F238E27FC236}">
                <a16:creationId xmlns:a16="http://schemas.microsoft.com/office/drawing/2014/main" id="{8477940C-BA72-8792-5B12-D12641955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28" y="18111479"/>
            <a:ext cx="11296653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Objective and Significance</a:t>
            </a:r>
          </a:p>
        </p:txBody>
      </p:sp>
      <p:sp>
        <p:nvSpPr>
          <p:cNvPr id="15" name="Text Box 1147">
            <a:extLst>
              <a:ext uri="{FF2B5EF4-FFF2-40B4-BE49-F238E27FC236}">
                <a16:creationId xmlns:a16="http://schemas.microsoft.com/office/drawing/2014/main" id="{DDC78990-94E5-8625-6467-C8E75823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62" y="19406710"/>
            <a:ext cx="11288786" cy="3411814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A4EC22-35F8-2E4E-9EB7-3D99BD28B6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62798" y="457782"/>
            <a:ext cx="9755113" cy="48736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 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8B5F42-9E06-47DC-A7EF-709FF317FE74}">
  <we:reference id="wa200006038" version="1.0.0.2" store="en-US" storeType="OMEX"/>
  <we:alternateReferences>
    <we:reference id="wa200006038" version="1.0.0.2" store="" storeType="OMEX"/>
  </we:alternateReferences>
  <we:properties/>
  <we:bindings/>
  <we:snapshot xmlns:r="http://schemas.openxmlformats.org/officeDocument/2006/relationships"/>
  <we:extLst>
    <a:ext xmlns:a="http://schemas.openxmlformats.org/drawingml/2006/main" uri="{0858819E-0033-43BF-8937-05EC82904868}">
      <we:backgroundApp state="1" runtimeId="Taskpane.Url"/>
    </a:ext>
  </we:extLst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9B3D5113BFD47B81DBA3E458DF578" ma:contentTypeVersion="9" ma:contentTypeDescription="Create a new document." ma:contentTypeScope="" ma:versionID="ee1b2c6a73b3ec603a176f1c1fd9ebb7">
  <xsd:schema xmlns:xsd="http://www.w3.org/2001/XMLSchema" xmlns:xs="http://www.w3.org/2001/XMLSchema" xmlns:p="http://schemas.microsoft.com/office/2006/metadata/properties" xmlns:ns3="9ce457b7-3938-4013-b0d3-00b79c88600f" targetNamespace="http://schemas.microsoft.com/office/2006/metadata/properties" ma:root="true" ma:fieldsID="80146e23bc205d5460f3570417802c22" ns3:_="">
    <xsd:import namespace="9ce457b7-3938-4013-b0d3-00b79c8860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e457b7-3938-4013-b0d3-00b79c886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238477-0B71-43E0-9777-DA4FF1AB08FC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9F35D643-8BA9-499F-907D-8655486692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6E8BF1-E8DE-4F49-B4EE-4427CC1DD4D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ce457b7-3938-4013-b0d3-00b79c88600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371</TotalTime>
  <Words>67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Luis Marrero</cp:lastModifiedBy>
  <cp:revision>1119</cp:revision>
  <cp:lastPrinted>2000-03-29T22:47:03Z</cp:lastPrinted>
  <dcterms:created xsi:type="dcterms:W3CDTF">1995-06-17T23:31:02Z</dcterms:created>
  <dcterms:modified xsi:type="dcterms:W3CDTF">2024-02-28T00:37:49Z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0x010100BEF9B3D5113BFD47B81DBA3E458DF578</vt:lpwstr>
  </property>
</Properties>
</file>