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56" r:id="rId5"/>
  </p:sldIdLst>
  <p:sldSz cx="40233600" cy="31089600"/>
  <p:notesSz cx="9232900" cy="6858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29631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859262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288893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718523" algn="l" rtl="0" fontAlgn="base">
      <a:spcBef>
        <a:spcPct val="0"/>
      </a:spcBef>
      <a:spcAft>
        <a:spcPct val="0"/>
      </a:spcAft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148154" algn="l" defTabSz="859262" rtl="0" eaLnBrk="1" latinLnBrk="0" hangingPunct="1"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577785" algn="l" defTabSz="859262" rtl="0" eaLnBrk="1" latinLnBrk="0" hangingPunct="1"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007416" algn="l" defTabSz="859262" rtl="0" eaLnBrk="1" latinLnBrk="0" hangingPunct="1"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437047" algn="l" defTabSz="859262" rtl="0" eaLnBrk="1" latinLnBrk="0" hangingPunct="1">
      <a:defRPr sz="23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06" userDrawn="1">
          <p15:clr>
            <a:srgbClr val="A4A3A4"/>
          </p15:clr>
        </p15:guide>
        <p15:guide id="2" pos="214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1D7C"/>
    <a:srgbClr val="8C5BAD"/>
    <a:srgbClr val="999999"/>
    <a:srgbClr val="66FFFF"/>
    <a:srgbClr val="66FF33"/>
    <a:srgbClr val="FF3300"/>
    <a:srgbClr val="D8E0E0"/>
    <a:srgbClr val="AFE4FF"/>
    <a:srgbClr val="66CCFF"/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D19658-1313-DD39-671B-953C0561B5F1}" v="60" dt="2026-09-27T02:11:42.4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79"/>
  </p:normalViewPr>
  <p:slideViewPr>
    <p:cSldViewPr snapToGrid="0">
      <p:cViewPr varScale="1">
        <p:scale>
          <a:sx n="23" d="100"/>
          <a:sy n="23" d="100"/>
        </p:scale>
        <p:origin x="720" y="240"/>
      </p:cViewPr>
      <p:guideLst>
        <p:guide orient="horz" pos="1306"/>
        <p:guide pos="214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4048124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63" tIns="43782" rIns="87563" bIns="43782" numCol="1" anchor="t" anchorCtr="0" compatLnSpc="1">
            <a:prstTxWarp prst="textNoShape">
              <a:avLst/>
            </a:prstTxWarp>
          </a:bodyPr>
          <a:lstStyle>
            <a:lvl1pPr defTabSz="869950" eaLnBrk="0" hangingPunct="0">
              <a:defRPr sz="11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03826" y="1"/>
            <a:ext cx="4048124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63" tIns="43782" rIns="87563" bIns="43782" numCol="1" anchor="t" anchorCtr="0" compatLnSpc="1">
            <a:prstTxWarp prst="textNoShape">
              <a:avLst/>
            </a:prstTxWarp>
          </a:bodyPr>
          <a:lstStyle>
            <a:lvl1pPr algn="r" defTabSz="869950" eaLnBrk="0" hangingPunct="0">
              <a:defRPr sz="11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2" y="6488113"/>
            <a:ext cx="404812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63" tIns="43782" rIns="87563" bIns="43782" numCol="1" anchor="b" anchorCtr="0" compatLnSpc="1">
            <a:prstTxWarp prst="textNoShape">
              <a:avLst/>
            </a:prstTxWarp>
          </a:bodyPr>
          <a:lstStyle>
            <a:lvl1pPr defTabSz="869950" eaLnBrk="0" hangingPunct="0">
              <a:defRPr sz="11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03826" y="6488113"/>
            <a:ext cx="4048124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7563" tIns="43782" rIns="87563" bIns="43782" numCol="1" anchor="b" anchorCtr="0" compatLnSpc="1">
            <a:prstTxWarp prst="textNoShape">
              <a:avLst/>
            </a:prstTxWarp>
          </a:bodyPr>
          <a:lstStyle>
            <a:lvl1pPr algn="r" defTabSz="869950" eaLnBrk="0" hangingPunct="0">
              <a:defRPr sz="1100">
                <a:latin typeface="Times New Roman" charset="0"/>
              </a:defRPr>
            </a:lvl1pPr>
          </a:lstStyle>
          <a:p>
            <a:pPr>
              <a:defRPr/>
            </a:pPr>
            <a:fld id="{9F62BFA9-7E6E-452A-B958-901C28B22C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8460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9829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charset="0"/>
        <a:ea typeface="+mn-ea"/>
        <a:cs typeface="+mn-cs"/>
      </a:defRPr>
    </a:lvl1pPr>
    <a:lvl2pPr marL="429631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charset="0"/>
        <a:ea typeface="+mn-ea"/>
        <a:cs typeface="+mn-cs"/>
      </a:defRPr>
    </a:lvl2pPr>
    <a:lvl3pPr marL="859262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charset="0"/>
        <a:ea typeface="+mn-ea"/>
        <a:cs typeface="+mn-cs"/>
      </a:defRPr>
    </a:lvl3pPr>
    <a:lvl4pPr marL="128889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charset="0"/>
        <a:ea typeface="+mn-ea"/>
        <a:cs typeface="+mn-cs"/>
      </a:defRPr>
    </a:lvl4pPr>
    <a:lvl5pPr marL="1718523" algn="l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Times New Roman" charset="0"/>
        <a:ea typeface="+mn-ea"/>
        <a:cs typeface="+mn-cs"/>
      </a:defRPr>
    </a:lvl5pPr>
    <a:lvl6pPr marL="2148154" algn="l" defTabSz="859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577785" algn="l" defTabSz="859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3007416" algn="l" defTabSz="859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437047" algn="l" defTabSz="859262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935288" y="492125"/>
            <a:ext cx="3382962" cy="261461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52539" y="3270250"/>
            <a:ext cx="6746875" cy="30543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87563" tIns="43782" rIns="87563" bIns="43782"/>
          <a:lstStyle/>
          <a:p>
            <a:pPr eaLnBrk="1" hangingPunct="1"/>
            <a:endParaRPr lang="en-US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7520" y="9658445"/>
            <a:ext cx="34198560" cy="666359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35040" y="17617440"/>
            <a:ext cx="28163520" cy="7945120"/>
          </a:xfrm>
        </p:spPr>
        <p:txBody>
          <a:bodyPr/>
          <a:lstStyle>
            <a:lvl1pPr marL="0" indent="0" algn="ctr">
              <a:buNone/>
              <a:defRPr/>
            </a:lvl1pPr>
            <a:lvl2pPr marL="429631" indent="0" algn="ctr">
              <a:buNone/>
              <a:defRPr/>
            </a:lvl2pPr>
            <a:lvl3pPr marL="859262" indent="0" algn="ctr">
              <a:buNone/>
              <a:defRPr/>
            </a:lvl3pPr>
            <a:lvl4pPr marL="1288893" indent="0" algn="ctr">
              <a:buNone/>
              <a:defRPr/>
            </a:lvl4pPr>
            <a:lvl5pPr marL="1718523" indent="0" algn="ctr">
              <a:buNone/>
              <a:defRPr/>
            </a:lvl5pPr>
            <a:lvl6pPr marL="2148154" indent="0" algn="ctr">
              <a:buNone/>
              <a:defRPr/>
            </a:lvl6pPr>
            <a:lvl7pPr marL="2577785" indent="0" algn="ctr">
              <a:buNone/>
              <a:defRPr/>
            </a:lvl7pPr>
            <a:lvl8pPr marL="3007416" indent="0" algn="ctr">
              <a:buNone/>
              <a:defRPr/>
            </a:lvl8pPr>
            <a:lvl9pPr marL="3437047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A59423-5283-4F0E-9D1A-FB757D96F7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B47E40-44F4-4FE2-8ED5-F2A691B4F7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78810" y="19978461"/>
            <a:ext cx="34198560" cy="6174740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78810" y="13177613"/>
            <a:ext cx="34198560" cy="6800850"/>
          </a:xfrm>
        </p:spPr>
        <p:txBody>
          <a:bodyPr anchor="b"/>
          <a:lstStyle>
            <a:lvl1pPr marL="0" indent="0">
              <a:buNone/>
              <a:defRPr sz="1900"/>
            </a:lvl1pPr>
            <a:lvl2pPr marL="429631" indent="0">
              <a:buNone/>
              <a:defRPr sz="1700"/>
            </a:lvl2pPr>
            <a:lvl3pPr marL="859262" indent="0">
              <a:buNone/>
              <a:defRPr sz="1500"/>
            </a:lvl3pPr>
            <a:lvl4pPr marL="1288893" indent="0">
              <a:buNone/>
              <a:defRPr sz="1300"/>
            </a:lvl4pPr>
            <a:lvl5pPr marL="1718523" indent="0">
              <a:buNone/>
              <a:defRPr sz="1300"/>
            </a:lvl5pPr>
            <a:lvl6pPr marL="2148154" indent="0">
              <a:buNone/>
              <a:defRPr sz="1300"/>
            </a:lvl6pPr>
            <a:lvl7pPr marL="2577785" indent="0">
              <a:buNone/>
              <a:defRPr sz="1300"/>
            </a:lvl7pPr>
            <a:lvl8pPr marL="3007416" indent="0">
              <a:buNone/>
              <a:defRPr sz="1300"/>
            </a:lvl8pPr>
            <a:lvl9pPr marL="3437047" indent="0">
              <a:buNone/>
              <a:defRPr sz="13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14253A-CD2E-4AFA-8765-6A0A4BECA38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22454" y="5109120"/>
            <a:ext cx="18233389" cy="22526080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77761" y="5109120"/>
            <a:ext cx="18233390" cy="22526080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C51974-479F-4542-83E9-4CCCEE2EE3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680" y="1244510"/>
            <a:ext cx="36210240" cy="5181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1681" y="6959693"/>
            <a:ext cx="17777460" cy="2899229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9631" indent="0">
              <a:buNone/>
              <a:defRPr sz="1900" b="1"/>
            </a:lvl2pPr>
            <a:lvl3pPr marL="859262" indent="0">
              <a:buNone/>
              <a:defRPr sz="1700" b="1"/>
            </a:lvl3pPr>
            <a:lvl4pPr marL="1288893" indent="0">
              <a:buNone/>
              <a:defRPr sz="1500" b="1"/>
            </a:lvl4pPr>
            <a:lvl5pPr marL="1718523" indent="0">
              <a:buNone/>
              <a:defRPr sz="1500" b="1"/>
            </a:lvl5pPr>
            <a:lvl6pPr marL="2148154" indent="0">
              <a:buNone/>
              <a:defRPr sz="1500" b="1"/>
            </a:lvl6pPr>
            <a:lvl7pPr marL="2577785" indent="0">
              <a:buNone/>
              <a:defRPr sz="1500" b="1"/>
            </a:lvl7pPr>
            <a:lvl8pPr marL="3007416" indent="0">
              <a:buNone/>
              <a:defRPr sz="1500" b="1"/>
            </a:lvl8pPr>
            <a:lvl9pPr marL="3437047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11681" y="9858922"/>
            <a:ext cx="17777460" cy="17913531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438112" y="6959693"/>
            <a:ext cx="17783810" cy="2899229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29631" indent="0">
              <a:buNone/>
              <a:defRPr sz="1900" b="1"/>
            </a:lvl2pPr>
            <a:lvl3pPr marL="859262" indent="0">
              <a:buNone/>
              <a:defRPr sz="1700" b="1"/>
            </a:lvl3pPr>
            <a:lvl4pPr marL="1288893" indent="0">
              <a:buNone/>
              <a:defRPr sz="1500" b="1"/>
            </a:lvl4pPr>
            <a:lvl5pPr marL="1718523" indent="0">
              <a:buNone/>
              <a:defRPr sz="1500" b="1"/>
            </a:lvl5pPr>
            <a:lvl6pPr marL="2148154" indent="0">
              <a:buNone/>
              <a:defRPr sz="1500" b="1"/>
            </a:lvl6pPr>
            <a:lvl7pPr marL="2577785" indent="0">
              <a:buNone/>
              <a:defRPr sz="1500" b="1"/>
            </a:lvl7pPr>
            <a:lvl8pPr marL="3007416" indent="0">
              <a:buNone/>
              <a:defRPr sz="1500" b="1"/>
            </a:lvl8pPr>
            <a:lvl9pPr marL="3437047" indent="0">
              <a:buNone/>
              <a:defRPr sz="15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438112" y="9858922"/>
            <a:ext cx="17783810" cy="17913531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FE3D9E-1D0A-499E-BB03-0FEB14A2F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6BA4DA-8366-4B07-806A-F313CE261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E70220-332A-4D55-A164-5914306835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1683" y="1238341"/>
            <a:ext cx="13237210" cy="526796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730220" y="1238343"/>
            <a:ext cx="22491700" cy="26534110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1683" y="6506303"/>
            <a:ext cx="13237210" cy="21266150"/>
          </a:xfrm>
        </p:spPr>
        <p:txBody>
          <a:bodyPr/>
          <a:lstStyle>
            <a:lvl1pPr marL="0" indent="0">
              <a:buNone/>
              <a:defRPr sz="1300"/>
            </a:lvl1pPr>
            <a:lvl2pPr marL="429631" indent="0">
              <a:buNone/>
              <a:defRPr sz="1100"/>
            </a:lvl2pPr>
            <a:lvl3pPr marL="859262" indent="0">
              <a:buNone/>
              <a:defRPr sz="900"/>
            </a:lvl3pPr>
            <a:lvl4pPr marL="1288893" indent="0">
              <a:buNone/>
              <a:defRPr sz="800"/>
            </a:lvl4pPr>
            <a:lvl5pPr marL="1718523" indent="0">
              <a:buNone/>
              <a:defRPr sz="800"/>
            </a:lvl5pPr>
            <a:lvl6pPr marL="2148154" indent="0">
              <a:buNone/>
              <a:defRPr sz="800"/>
            </a:lvl6pPr>
            <a:lvl7pPr marL="2577785" indent="0">
              <a:buNone/>
              <a:defRPr sz="800"/>
            </a:lvl7pPr>
            <a:lvl8pPr marL="3007416" indent="0">
              <a:buNone/>
              <a:defRPr sz="800"/>
            </a:lvl8pPr>
            <a:lvl9pPr marL="343704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8787F-99FA-41E8-93BB-4D027D5121D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86700" y="21762721"/>
            <a:ext cx="24140160" cy="256921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886700" y="2777400"/>
            <a:ext cx="24140160" cy="18653760"/>
          </a:xfrm>
        </p:spPr>
        <p:txBody>
          <a:bodyPr/>
          <a:lstStyle>
            <a:lvl1pPr marL="0" indent="0">
              <a:buNone/>
              <a:defRPr sz="3000"/>
            </a:lvl1pPr>
            <a:lvl2pPr marL="429631" indent="0">
              <a:buNone/>
              <a:defRPr sz="2600"/>
            </a:lvl2pPr>
            <a:lvl3pPr marL="859262" indent="0">
              <a:buNone/>
              <a:defRPr sz="2300"/>
            </a:lvl3pPr>
            <a:lvl4pPr marL="1288893" indent="0">
              <a:buNone/>
              <a:defRPr sz="1900"/>
            </a:lvl4pPr>
            <a:lvl5pPr marL="1718523" indent="0">
              <a:buNone/>
              <a:defRPr sz="1900"/>
            </a:lvl5pPr>
            <a:lvl6pPr marL="2148154" indent="0">
              <a:buNone/>
              <a:defRPr sz="1900"/>
            </a:lvl6pPr>
            <a:lvl7pPr marL="2577785" indent="0">
              <a:buNone/>
              <a:defRPr sz="1900"/>
            </a:lvl7pPr>
            <a:lvl8pPr marL="3007416" indent="0">
              <a:buNone/>
              <a:defRPr sz="1900"/>
            </a:lvl8pPr>
            <a:lvl9pPr marL="3437047" indent="0">
              <a:buNone/>
              <a:defRPr sz="19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886700" y="24331931"/>
            <a:ext cx="24140160" cy="3648710"/>
          </a:xfrm>
        </p:spPr>
        <p:txBody>
          <a:bodyPr/>
          <a:lstStyle>
            <a:lvl1pPr marL="0" indent="0">
              <a:buNone/>
              <a:defRPr sz="1300"/>
            </a:lvl1pPr>
            <a:lvl2pPr marL="429631" indent="0">
              <a:buNone/>
              <a:defRPr sz="1100"/>
            </a:lvl2pPr>
            <a:lvl3pPr marL="859262" indent="0">
              <a:buNone/>
              <a:defRPr sz="900"/>
            </a:lvl3pPr>
            <a:lvl4pPr marL="1288893" indent="0">
              <a:buNone/>
              <a:defRPr sz="800"/>
            </a:lvl4pPr>
            <a:lvl5pPr marL="1718523" indent="0">
              <a:buNone/>
              <a:defRPr sz="800"/>
            </a:lvl5pPr>
            <a:lvl6pPr marL="2148154" indent="0">
              <a:buNone/>
              <a:defRPr sz="800"/>
            </a:lvl6pPr>
            <a:lvl7pPr marL="2577785" indent="0">
              <a:buNone/>
              <a:defRPr sz="800"/>
            </a:lvl7pPr>
            <a:lvl8pPr marL="3007416" indent="0">
              <a:buNone/>
              <a:defRPr sz="800"/>
            </a:lvl8pPr>
            <a:lvl9pPr marL="3437047" indent="0">
              <a:buNone/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D0A3B2-596D-4437-83F5-1685CD9214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A6B1E5-5A56-4514-9CBF-24373CD77F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9264613" y="37013"/>
            <a:ext cx="9146540" cy="2759818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822452" y="37013"/>
            <a:ext cx="27320241" cy="275981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D95D89-FBFC-483A-859D-2A1CFC51F6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92321" y="37015"/>
            <a:ext cx="31048960" cy="321074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822454" y="5109120"/>
            <a:ext cx="18233389" cy="225260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0177761" y="5109120"/>
            <a:ext cx="18233390" cy="111882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20177761" y="16445413"/>
            <a:ext cx="18233390" cy="111897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38834E-12F4-40ED-AA13-50A65C03A8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92321" y="37015"/>
            <a:ext cx="31048960" cy="32107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99752" tIns="199875" rIns="399752" bIns="19987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822451" y="5109120"/>
            <a:ext cx="36588700" cy="22526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8790" y="28326080"/>
            <a:ext cx="8382000" cy="207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99752" tIns="199875" rIns="399752" bIns="199875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60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3745211" y="28326080"/>
            <a:ext cx="12743180" cy="207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99752" tIns="199875" rIns="399752" bIns="199875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60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8832810" y="28326080"/>
            <a:ext cx="8382000" cy="20726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399752" tIns="199875" rIns="399752" bIns="199875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6000">
                <a:latin typeface="Times New Roman" charset="0"/>
              </a:defRPr>
            </a:lvl1pPr>
          </a:lstStyle>
          <a:p>
            <a:pPr>
              <a:defRPr/>
            </a:pPr>
            <a:fld id="{3DA2D13A-81BF-4FD9-B034-831A40ECC6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17488064" rtl="0" eaLnBrk="0" fontAlgn="base" hangingPunct="0">
        <a:spcBef>
          <a:spcPct val="0"/>
        </a:spcBef>
        <a:spcAft>
          <a:spcPct val="0"/>
        </a:spcAft>
        <a:defRPr sz="7600" b="1">
          <a:solidFill>
            <a:schemeClr val="bg1"/>
          </a:solidFill>
          <a:latin typeface="+mj-lt"/>
          <a:ea typeface="+mj-ea"/>
          <a:cs typeface="+mj-cs"/>
        </a:defRPr>
      </a:lvl1pPr>
      <a:lvl2pPr algn="ctr" defTabSz="17488064" rtl="0" eaLnBrk="0" fontAlgn="base" hangingPunct="0">
        <a:spcBef>
          <a:spcPct val="0"/>
        </a:spcBef>
        <a:spcAft>
          <a:spcPct val="0"/>
        </a:spcAft>
        <a:defRPr sz="7600" b="1">
          <a:solidFill>
            <a:schemeClr val="bg1"/>
          </a:solidFill>
          <a:latin typeface="Arial" charset="0"/>
        </a:defRPr>
      </a:lvl2pPr>
      <a:lvl3pPr algn="ctr" defTabSz="17488064" rtl="0" eaLnBrk="0" fontAlgn="base" hangingPunct="0">
        <a:spcBef>
          <a:spcPct val="0"/>
        </a:spcBef>
        <a:spcAft>
          <a:spcPct val="0"/>
        </a:spcAft>
        <a:defRPr sz="7600" b="1">
          <a:solidFill>
            <a:schemeClr val="bg1"/>
          </a:solidFill>
          <a:latin typeface="Arial" charset="0"/>
        </a:defRPr>
      </a:lvl3pPr>
      <a:lvl4pPr algn="ctr" defTabSz="17488064" rtl="0" eaLnBrk="0" fontAlgn="base" hangingPunct="0">
        <a:spcBef>
          <a:spcPct val="0"/>
        </a:spcBef>
        <a:spcAft>
          <a:spcPct val="0"/>
        </a:spcAft>
        <a:defRPr sz="7600" b="1">
          <a:solidFill>
            <a:schemeClr val="bg1"/>
          </a:solidFill>
          <a:latin typeface="Arial" charset="0"/>
        </a:defRPr>
      </a:lvl4pPr>
      <a:lvl5pPr algn="ctr" defTabSz="17488064" rtl="0" eaLnBrk="0" fontAlgn="base" hangingPunct="0">
        <a:spcBef>
          <a:spcPct val="0"/>
        </a:spcBef>
        <a:spcAft>
          <a:spcPct val="0"/>
        </a:spcAft>
        <a:defRPr sz="7600" b="1">
          <a:solidFill>
            <a:schemeClr val="bg1"/>
          </a:solidFill>
          <a:latin typeface="Arial" charset="0"/>
        </a:defRPr>
      </a:lvl5pPr>
      <a:lvl6pPr marL="429631" algn="ctr" defTabSz="17488064" rtl="0" fontAlgn="base">
        <a:spcBef>
          <a:spcPct val="0"/>
        </a:spcBef>
        <a:spcAft>
          <a:spcPct val="0"/>
        </a:spcAft>
        <a:defRPr sz="7600" b="1">
          <a:solidFill>
            <a:schemeClr val="bg1"/>
          </a:solidFill>
          <a:latin typeface="Arial" charset="0"/>
        </a:defRPr>
      </a:lvl6pPr>
      <a:lvl7pPr marL="859262" algn="ctr" defTabSz="17488064" rtl="0" fontAlgn="base">
        <a:spcBef>
          <a:spcPct val="0"/>
        </a:spcBef>
        <a:spcAft>
          <a:spcPct val="0"/>
        </a:spcAft>
        <a:defRPr sz="7600" b="1">
          <a:solidFill>
            <a:schemeClr val="bg1"/>
          </a:solidFill>
          <a:latin typeface="Arial" charset="0"/>
        </a:defRPr>
      </a:lvl7pPr>
      <a:lvl8pPr marL="1288893" algn="ctr" defTabSz="17488064" rtl="0" fontAlgn="base">
        <a:spcBef>
          <a:spcPct val="0"/>
        </a:spcBef>
        <a:spcAft>
          <a:spcPct val="0"/>
        </a:spcAft>
        <a:defRPr sz="7600" b="1">
          <a:solidFill>
            <a:schemeClr val="bg1"/>
          </a:solidFill>
          <a:latin typeface="Arial" charset="0"/>
        </a:defRPr>
      </a:lvl8pPr>
      <a:lvl9pPr marL="1718523" algn="ctr" defTabSz="17488064" rtl="0" fontAlgn="base">
        <a:spcBef>
          <a:spcPct val="0"/>
        </a:spcBef>
        <a:spcAft>
          <a:spcPct val="0"/>
        </a:spcAft>
        <a:defRPr sz="7600" b="1">
          <a:solidFill>
            <a:schemeClr val="bg1"/>
          </a:solidFill>
          <a:latin typeface="Arial" charset="0"/>
        </a:defRPr>
      </a:lvl9pPr>
    </p:titleStyle>
    <p:bodyStyle>
      <a:lvl1pPr marL="1491774" indent="-1491774" algn="l" defTabSz="17488064" rtl="0" eaLnBrk="0" fontAlgn="base" hangingPunct="0">
        <a:spcBef>
          <a:spcPct val="20000"/>
        </a:spcBef>
        <a:spcAft>
          <a:spcPct val="0"/>
        </a:spcAft>
        <a:defRPr sz="2300">
          <a:solidFill>
            <a:schemeClr val="tx1"/>
          </a:solidFill>
          <a:latin typeface="+mn-lt"/>
          <a:ea typeface="+mn-ea"/>
          <a:cs typeface="+mn-cs"/>
        </a:defRPr>
      </a:lvl1pPr>
      <a:lvl2pPr marL="3226707" indent="-1239664" algn="l" defTabSz="17488064" rtl="0" eaLnBrk="0" fontAlgn="base" hangingPunct="0">
        <a:spcBef>
          <a:spcPct val="20000"/>
        </a:spcBef>
        <a:spcAft>
          <a:spcPct val="0"/>
        </a:spcAft>
        <a:defRPr sz="12800">
          <a:solidFill>
            <a:schemeClr val="tx1"/>
          </a:solidFill>
          <a:latin typeface="Times New Roman" charset="0"/>
        </a:defRPr>
      </a:lvl2pPr>
      <a:lvl3pPr marL="4967607" indent="-992030" algn="l" defTabSz="17488064" rtl="0" eaLnBrk="0" fontAlgn="base" hangingPunct="0">
        <a:spcBef>
          <a:spcPct val="20000"/>
        </a:spcBef>
        <a:spcAft>
          <a:spcPct val="0"/>
        </a:spcAft>
        <a:defRPr sz="10900">
          <a:solidFill>
            <a:schemeClr val="tx1"/>
          </a:solidFill>
          <a:latin typeface="Times New Roman" charset="0"/>
        </a:defRPr>
      </a:lvl3pPr>
      <a:lvl4pPr marL="6953158" indent="-993521" algn="l" defTabSz="17488064" rtl="0" eaLnBrk="0" fontAlgn="base" hangingPunct="0">
        <a:spcBef>
          <a:spcPct val="20000"/>
        </a:spcBef>
        <a:spcAft>
          <a:spcPct val="0"/>
        </a:spcAft>
        <a:defRPr sz="9100">
          <a:solidFill>
            <a:schemeClr val="tx1"/>
          </a:solidFill>
          <a:latin typeface="Times New Roman" charset="0"/>
        </a:defRPr>
      </a:lvl4pPr>
      <a:lvl5pPr marL="8943184" indent="-997997" algn="l" defTabSz="17488064" rtl="0" eaLnBrk="0" fontAlgn="base" hangingPunct="0">
        <a:spcBef>
          <a:spcPct val="20000"/>
        </a:spcBef>
        <a:spcAft>
          <a:spcPct val="0"/>
        </a:spcAft>
        <a:defRPr sz="9100">
          <a:solidFill>
            <a:schemeClr val="tx1"/>
          </a:solidFill>
          <a:latin typeface="Times New Roman" charset="0"/>
        </a:defRPr>
      </a:lvl5pPr>
      <a:lvl6pPr marL="9372815" indent="-997997" algn="l" defTabSz="17488064" rtl="0" fontAlgn="base">
        <a:spcBef>
          <a:spcPct val="20000"/>
        </a:spcBef>
        <a:spcAft>
          <a:spcPct val="0"/>
        </a:spcAft>
        <a:defRPr sz="9100">
          <a:solidFill>
            <a:schemeClr val="tx1"/>
          </a:solidFill>
          <a:latin typeface="Times New Roman" charset="0"/>
        </a:defRPr>
      </a:lvl6pPr>
      <a:lvl7pPr marL="9802446" indent="-997997" algn="l" defTabSz="17488064" rtl="0" fontAlgn="base">
        <a:spcBef>
          <a:spcPct val="20000"/>
        </a:spcBef>
        <a:spcAft>
          <a:spcPct val="0"/>
        </a:spcAft>
        <a:defRPr sz="9100">
          <a:solidFill>
            <a:schemeClr val="tx1"/>
          </a:solidFill>
          <a:latin typeface="Times New Roman" charset="0"/>
        </a:defRPr>
      </a:lvl7pPr>
      <a:lvl8pPr marL="10232077" indent="-997997" algn="l" defTabSz="17488064" rtl="0" fontAlgn="base">
        <a:spcBef>
          <a:spcPct val="20000"/>
        </a:spcBef>
        <a:spcAft>
          <a:spcPct val="0"/>
        </a:spcAft>
        <a:defRPr sz="9100">
          <a:solidFill>
            <a:schemeClr val="tx1"/>
          </a:solidFill>
          <a:latin typeface="Times New Roman" charset="0"/>
        </a:defRPr>
      </a:lvl8pPr>
      <a:lvl9pPr marL="10661707" indent="-997997" algn="l" defTabSz="17488064" rtl="0" fontAlgn="base">
        <a:spcBef>
          <a:spcPct val="20000"/>
        </a:spcBef>
        <a:spcAft>
          <a:spcPct val="0"/>
        </a:spcAft>
        <a:defRPr sz="9100">
          <a:solidFill>
            <a:schemeClr val="tx1"/>
          </a:solidFill>
          <a:latin typeface="Times New Roman" charset="0"/>
        </a:defRPr>
      </a:lvl9pPr>
    </p:bodyStyle>
    <p:otherStyle>
      <a:defPPr>
        <a:defRPr lang="en-US"/>
      </a:defPPr>
      <a:lvl1pPr marL="0" algn="l" defTabSz="8592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29631" algn="l" defTabSz="8592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59262" algn="l" defTabSz="8592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288893" algn="l" defTabSz="8592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18523" algn="l" defTabSz="8592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48154" algn="l" defTabSz="8592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577785" algn="l" defTabSz="8592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07416" algn="l" defTabSz="8592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37047" algn="l" defTabSz="859262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1147">
            <a:extLst>
              <a:ext uri="{FF2B5EF4-FFF2-40B4-BE49-F238E27FC236}">
                <a16:creationId xmlns:a16="http://schemas.microsoft.com/office/drawing/2014/main" id="{53E6E911-87EF-46F7-A052-B9852C9F3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40" y="22961805"/>
            <a:ext cx="11239557" cy="7954417"/>
          </a:xfrm>
          <a:prstGeom prst="rect">
            <a:avLst/>
          </a:prstGeom>
          <a:solidFill>
            <a:schemeClr val="bg1"/>
          </a:solidFill>
          <a:ln w="76200">
            <a:solidFill>
              <a:srgbClr val="461D7C"/>
            </a:solidFill>
            <a:miter lim="800000"/>
            <a:headEnd type="none" w="sm" len="sm"/>
            <a:tailEnd type="none" w="sm" len="sm"/>
          </a:ln>
        </p:spPr>
        <p:txBody>
          <a:bodyPr wrap="square" lIns="91440" tIns="91440" rIns="91440" bIns="91440" anchor="t" anchorCtr="0"/>
          <a:lstStyle/>
          <a:p>
            <a:endParaRPr lang="en-US" sz="3450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0" y="0"/>
            <a:ext cx="40233600" cy="678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endParaRPr lang="en-US"/>
          </a:p>
        </p:txBody>
      </p:sp>
      <p:sp>
        <p:nvSpPr>
          <p:cNvPr id="1028" name="Rectangle 4"/>
          <p:cNvSpPr>
            <a:spLocks noGrp="1" noChangeAspect="1" noChangeArrowheads="1"/>
          </p:cNvSpPr>
          <p:nvPr>
            <p:ph type="title"/>
          </p:nvPr>
        </p:nvSpPr>
        <p:spPr>
          <a:xfrm>
            <a:off x="205717" y="1765731"/>
            <a:ext cx="39784044" cy="2115194"/>
          </a:xfrm>
          <a:noFill/>
        </p:spPr>
        <p:txBody>
          <a:bodyPr wrap="square" lIns="0" tIns="0" rIns="0" bIns="0">
            <a:spAutoFit/>
          </a:bodyPr>
          <a:lstStyle/>
          <a:p>
            <a:br>
              <a:rPr lang="en-US" sz="9600">
                <a:latin typeface="Arial"/>
                <a:cs typeface="Calibri" panose="020F0502020204030204" pitchFamily="34" charset="0"/>
              </a:rPr>
            </a:br>
            <a:endParaRPr lang="en-US" sz="4800">
              <a:solidFill>
                <a:srgbClr val="000000"/>
              </a:solidFill>
              <a:latin typeface="Arial"/>
              <a:cs typeface="Calibri"/>
            </a:endParaRPr>
          </a:p>
        </p:txBody>
      </p:sp>
      <p:graphicFrame>
        <p:nvGraphicFramePr>
          <p:cNvPr id="1026" name="Object 1173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832202537"/>
              </p:ext>
            </p:extLst>
          </p:nvPr>
        </p:nvGraphicFramePr>
        <p:xfrm>
          <a:off x="29088080" y="9032429"/>
          <a:ext cx="411480" cy="564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514422" imgH="581106" progId="PBrush">
                  <p:embed/>
                </p:oleObj>
              </mc:Choice>
              <mc:Fallback>
                <p:oleObj name="Bitmap Image" r:id="rId3" imgW="514422" imgH="581106" progId="PBrush">
                  <p:embed/>
                  <p:pic>
                    <p:nvPicPr>
                      <p:cNvPr id="1026" name="Object 11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88080" y="9032429"/>
                        <a:ext cx="411480" cy="56442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 type="none" w="sm" len="sm"/>
                            <a:tailEnd type="none" w="sm" len="sm"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9" name="Text Box 1147"/>
          <p:cNvSpPr txBox="1">
            <a:spLocks noChangeArrowheads="1"/>
          </p:cNvSpPr>
          <p:nvPr/>
        </p:nvSpPr>
        <p:spPr bwMode="auto">
          <a:xfrm>
            <a:off x="182336" y="6998996"/>
            <a:ext cx="11233260" cy="6745372"/>
          </a:xfrm>
          <a:prstGeom prst="rect">
            <a:avLst/>
          </a:prstGeom>
          <a:solidFill>
            <a:schemeClr val="bg1"/>
          </a:solidFill>
          <a:ln w="76200">
            <a:solidFill>
              <a:srgbClr val="461D7C"/>
            </a:solidFill>
            <a:miter lim="800000"/>
            <a:headEnd type="none" w="sm" len="sm"/>
            <a:tailEnd type="none" w="sm" len="sm"/>
          </a:ln>
        </p:spPr>
        <p:txBody>
          <a:bodyPr lIns="45720" tIns="42963" rIns="45720" bIns="42963" anchor="ctr" anchorCtr="0"/>
          <a:lstStyle/>
          <a:p>
            <a:pPr marL="91440" indent="457200"/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4" name="Rectangle 1153"/>
          <p:cNvSpPr>
            <a:spLocks noChangeArrowheads="1"/>
          </p:cNvSpPr>
          <p:nvPr/>
        </p:nvSpPr>
        <p:spPr bwMode="auto">
          <a:xfrm>
            <a:off x="11661420" y="5677647"/>
            <a:ext cx="16777414" cy="1146235"/>
          </a:xfrm>
          <a:prstGeom prst="rect">
            <a:avLst/>
          </a:prstGeom>
          <a:solidFill>
            <a:srgbClr val="461D7C"/>
          </a:solidFill>
          <a:ln w="76200">
            <a:solidFill>
              <a:srgbClr val="461D7C"/>
            </a:solidFill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Results</a:t>
            </a:r>
          </a:p>
        </p:txBody>
      </p:sp>
      <p:sp>
        <p:nvSpPr>
          <p:cNvPr id="1035" name="Rectangle 1154"/>
          <p:cNvSpPr>
            <a:spLocks noChangeArrowheads="1"/>
          </p:cNvSpPr>
          <p:nvPr/>
        </p:nvSpPr>
        <p:spPr bwMode="auto">
          <a:xfrm>
            <a:off x="12740641" y="5792384"/>
            <a:ext cx="6461760" cy="103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defTabSz="17488064">
              <a:spcBef>
                <a:spcPct val="20000"/>
              </a:spcBef>
            </a:pPr>
            <a:endParaRPr lang="en-US" sz="6200" b="1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1047" name="Text Box 1166"/>
          <p:cNvSpPr txBox="1">
            <a:spLocks noChangeArrowheads="1"/>
          </p:cNvSpPr>
          <p:nvPr/>
        </p:nvSpPr>
        <p:spPr bwMode="auto">
          <a:xfrm>
            <a:off x="28669669" y="6981865"/>
            <a:ext cx="11289242" cy="9003460"/>
          </a:xfrm>
          <a:prstGeom prst="rect">
            <a:avLst/>
          </a:prstGeom>
          <a:solidFill>
            <a:schemeClr val="bg1"/>
          </a:solidFill>
          <a:ln w="76200">
            <a:solidFill>
              <a:srgbClr val="461D7C"/>
            </a:solidFill>
            <a:miter lim="800000"/>
            <a:headEnd type="none" w="sm" len="sm"/>
            <a:tailEnd type="none" w="sm" len="sm"/>
          </a:ln>
        </p:spPr>
        <p:txBody>
          <a:bodyPr lIns="85926" tIns="42963" rIns="85926" bIns="42963" anchor="ctr"/>
          <a:lstStyle/>
          <a:p>
            <a:pPr lvl="1"/>
            <a:endParaRPr lang="en-US" sz="3400" dirty="0">
              <a:latin typeface="Times New Roman"/>
              <a:ea typeface="Calibri" panose="020F0502020204030204" pitchFamily="34" charset="0"/>
              <a:cs typeface="Times New Roman"/>
            </a:endParaRPr>
          </a:p>
        </p:txBody>
      </p:sp>
      <p:sp>
        <p:nvSpPr>
          <p:cNvPr id="1048" name="Text Box 1167"/>
          <p:cNvSpPr txBox="1">
            <a:spLocks noChangeArrowheads="1"/>
          </p:cNvSpPr>
          <p:nvPr/>
        </p:nvSpPr>
        <p:spPr bwMode="auto">
          <a:xfrm>
            <a:off x="28629842" y="17497857"/>
            <a:ext cx="11357565" cy="6097612"/>
          </a:xfrm>
          <a:prstGeom prst="rect">
            <a:avLst/>
          </a:prstGeom>
          <a:solidFill>
            <a:schemeClr val="bg1"/>
          </a:solidFill>
          <a:ln w="76200">
            <a:solidFill>
              <a:srgbClr val="461D7C"/>
            </a:solidFill>
            <a:miter lim="800000"/>
            <a:headEnd type="none" w="sm" len="sm"/>
            <a:tailEnd type="none" w="sm" len="sm"/>
          </a:ln>
        </p:spPr>
        <p:txBody>
          <a:bodyPr lIns="85926" tIns="42963" rIns="85926" bIns="42963" anchor="ctr"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3350" b="1" dirty="0">
              <a:latin typeface="Times New Roman"/>
              <a:cs typeface="Times New Roman"/>
            </a:endParaRPr>
          </a:p>
        </p:txBody>
      </p:sp>
      <p:sp>
        <p:nvSpPr>
          <p:cNvPr id="29" name="Text Box 1167">
            <a:extLst>
              <a:ext uri="{FF2B5EF4-FFF2-40B4-BE49-F238E27FC236}">
                <a16:creationId xmlns:a16="http://schemas.microsoft.com/office/drawing/2014/main" id="{86F5FD31-7CCC-4FD7-9905-7FBF90DA73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40152" y="25021244"/>
            <a:ext cx="11357565" cy="1742254"/>
          </a:xfrm>
          <a:prstGeom prst="rect">
            <a:avLst/>
          </a:prstGeom>
          <a:solidFill>
            <a:schemeClr val="bg1"/>
          </a:solidFill>
          <a:ln w="76200">
            <a:solidFill>
              <a:srgbClr val="461D7C"/>
            </a:solidFill>
            <a:miter lim="800000"/>
            <a:headEnd type="none" w="sm" len="sm"/>
            <a:tailEnd type="none" w="sm" len="sm"/>
          </a:ln>
        </p:spPr>
        <p:txBody>
          <a:bodyPr lIns="45720" tIns="42963" rIns="45720" bIns="42963" anchor="ctr"/>
          <a:lstStyle/>
          <a:p>
            <a:endParaRPr lang="en-US" sz="3400" dirty="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30" name="Rectangle 1148">
            <a:extLst>
              <a:ext uri="{FF2B5EF4-FFF2-40B4-BE49-F238E27FC236}">
                <a16:creationId xmlns:a16="http://schemas.microsoft.com/office/drawing/2014/main" id="{9B6FFD86-11C4-4E09-AE04-3AC60DBE97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60102" y="16143041"/>
            <a:ext cx="11298810" cy="1197100"/>
          </a:xfrm>
          <a:prstGeom prst="rect">
            <a:avLst/>
          </a:prstGeom>
          <a:solidFill>
            <a:srgbClr val="461D7C"/>
          </a:solidFill>
          <a:ln w="76200">
            <a:solidFill>
              <a:srgbClr val="461D7C"/>
            </a:solidFill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Conclusion</a:t>
            </a:r>
          </a:p>
        </p:txBody>
      </p:sp>
      <p:sp>
        <p:nvSpPr>
          <p:cNvPr id="33" name="Rectangle 1148">
            <a:extLst>
              <a:ext uri="{FF2B5EF4-FFF2-40B4-BE49-F238E27FC236}">
                <a16:creationId xmlns:a16="http://schemas.microsoft.com/office/drawing/2014/main" id="{2E933EBB-2B33-4385-9847-77C9EA53B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040" y="21636572"/>
            <a:ext cx="11239556" cy="1168130"/>
          </a:xfrm>
          <a:prstGeom prst="rect">
            <a:avLst/>
          </a:prstGeom>
          <a:solidFill>
            <a:srgbClr val="461D7C"/>
          </a:solidFill>
          <a:ln w="76200">
            <a:solidFill>
              <a:srgbClr val="461D7C"/>
            </a:solidFill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Methods</a:t>
            </a:r>
          </a:p>
        </p:txBody>
      </p:sp>
      <p:sp>
        <p:nvSpPr>
          <p:cNvPr id="1030" name="Rectangle 1148"/>
          <p:cNvSpPr>
            <a:spLocks noChangeArrowheads="1"/>
          </p:cNvSpPr>
          <p:nvPr/>
        </p:nvSpPr>
        <p:spPr bwMode="auto">
          <a:xfrm>
            <a:off x="28640152" y="23753185"/>
            <a:ext cx="11357565" cy="1110343"/>
          </a:xfrm>
          <a:prstGeom prst="rect">
            <a:avLst/>
          </a:prstGeom>
          <a:solidFill>
            <a:srgbClr val="461D7C"/>
          </a:solidFill>
          <a:ln w="76200">
            <a:solidFill>
              <a:srgbClr val="461D7C"/>
            </a:solidFill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Acknowledgements</a:t>
            </a:r>
          </a:p>
        </p:txBody>
      </p:sp>
      <p:sp>
        <p:nvSpPr>
          <p:cNvPr id="34" name="Text Box 1167">
            <a:extLst>
              <a:ext uri="{FF2B5EF4-FFF2-40B4-BE49-F238E27FC236}">
                <a16:creationId xmlns:a16="http://schemas.microsoft.com/office/drawing/2014/main" id="{77CE3CC3-3EB0-4B85-A3FA-D6218C5CB5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38220" y="28189276"/>
            <a:ext cx="11357565" cy="2726946"/>
          </a:xfrm>
          <a:prstGeom prst="rect">
            <a:avLst/>
          </a:prstGeom>
          <a:solidFill>
            <a:schemeClr val="bg1"/>
          </a:solidFill>
          <a:ln w="76200">
            <a:solidFill>
              <a:srgbClr val="461D7C"/>
            </a:solidFill>
            <a:miter lim="800000"/>
            <a:headEnd type="none" w="sm" len="sm"/>
            <a:tailEnd type="none" w="sm" len="sm"/>
          </a:ln>
        </p:spPr>
        <p:txBody>
          <a:bodyPr lIns="85926" tIns="42963" rIns="85926" bIns="42963" anchor="ctr"/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dirty="0">
              <a:latin typeface="Times New Roman"/>
              <a:cs typeface="Times New Roman"/>
            </a:endParaRPr>
          </a:p>
        </p:txBody>
      </p:sp>
      <p:sp>
        <p:nvSpPr>
          <p:cNvPr id="38" name="Rectangle 1148">
            <a:extLst>
              <a:ext uri="{FF2B5EF4-FFF2-40B4-BE49-F238E27FC236}">
                <a16:creationId xmlns:a16="http://schemas.microsoft.com/office/drawing/2014/main" id="{8E369B5F-DC97-43EA-88A8-5D1BA8A3EC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40152" y="26921214"/>
            <a:ext cx="11357565" cy="1110343"/>
          </a:xfrm>
          <a:prstGeom prst="rect">
            <a:avLst/>
          </a:prstGeom>
          <a:solidFill>
            <a:srgbClr val="461D7C"/>
          </a:solidFill>
          <a:ln w="76200">
            <a:solidFill>
              <a:srgbClr val="461D7C"/>
            </a:solidFill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References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70AC7E5-C2A3-42D7-BD8B-669C7680D7FE}"/>
              </a:ext>
            </a:extLst>
          </p:cNvPr>
          <p:cNvSpPr/>
          <p:nvPr/>
        </p:nvSpPr>
        <p:spPr bwMode="auto">
          <a:xfrm>
            <a:off x="11669697" y="22961805"/>
            <a:ext cx="16760859" cy="7954417"/>
          </a:xfrm>
          <a:prstGeom prst="rect">
            <a:avLst/>
          </a:prstGeom>
          <a:solidFill>
            <a:schemeClr val="bg1"/>
          </a:solidFill>
          <a:ln w="76200">
            <a:solidFill>
              <a:srgbClr val="461D7C"/>
            </a:solidFill>
            <a:miter lim="800000"/>
            <a:headEnd type="none" w="sm" len="sm"/>
            <a:tailEnd type="none" w="sm" len="sm"/>
          </a:ln>
        </p:spPr>
        <p:txBody>
          <a:bodyPr wrap="square" lIns="91440" tIns="91440" rIns="91440" bIns="91440" anchor="t" anchorCtr="0"/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z="3450" b="1">
              <a:latin typeface="Times New Roman"/>
              <a:cs typeface="Times New Roman"/>
            </a:endParaRPr>
          </a:p>
        </p:txBody>
      </p:sp>
      <p:sp>
        <p:nvSpPr>
          <p:cNvPr id="40" name="Rectangle 1148">
            <a:extLst>
              <a:ext uri="{FF2B5EF4-FFF2-40B4-BE49-F238E27FC236}">
                <a16:creationId xmlns:a16="http://schemas.microsoft.com/office/drawing/2014/main" id="{3890120C-3A62-43AC-9643-4C1560E9D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690951" y="5676338"/>
            <a:ext cx="11298809" cy="1147811"/>
          </a:xfrm>
          <a:prstGeom prst="rect">
            <a:avLst/>
          </a:prstGeom>
          <a:solidFill>
            <a:srgbClr val="461D7C"/>
          </a:solidFill>
          <a:ln w="76200">
            <a:solidFill>
              <a:srgbClr val="461D7C"/>
            </a:solidFill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Discussion and Limitations</a:t>
            </a:r>
          </a:p>
        </p:txBody>
      </p:sp>
      <p:sp>
        <p:nvSpPr>
          <p:cNvPr id="48" name="Rectangle 1148">
            <a:extLst>
              <a:ext uri="{FF2B5EF4-FFF2-40B4-BE49-F238E27FC236}">
                <a16:creationId xmlns:a16="http://schemas.microsoft.com/office/drawing/2014/main" id="{2E933EBB-2B33-4385-9847-77C9EA53B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18" y="5674970"/>
            <a:ext cx="11203584" cy="1153734"/>
          </a:xfrm>
          <a:prstGeom prst="rect">
            <a:avLst/>
          </a:prstGeom>
          <a:solidFill>
            <a:srgbClr val="461D7C"/>
          </a:solidFill>
          <a:ln w="76200">
            <a:solidFill>
              <a:srgbClr val="461D7C"/>
            </a:solidFill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Introduction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446BC36-C32B-4E49-8694-07E23715AE34}"/>
              </a:ext>
            </a:extLst>
          </p:cNvPr>
          <p:cNvSpPr/>
          <p:nvPr/>
        </p:nvSpPr>
        <p:spPr bwMode="auto">
          <a:xfrm>
            <a:off x="13716000" y="14406299"/>
            <a:ext cx="990600" cy="611289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>
              <a:latin typeface="Times New Roman" charset="0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E65309BC-6309-49DD-B11C-316D26B01832}"/>
              </a:ext>
            </a:extLst>
          </p:cNvPr>
          <p:cNvSpPr/>
          <p:nvPr/>
        </p:nvSpPr>
        <p:spPr bwMode="auto">
          <a:xfrm>
            <a:off x="19903302" y="14349466"/>
            <a:ext cx="990600" cy="611289"/>
          </a:xfrm>
          <a:prstGeom prst="rect">
            <a:avLst/>
          </a:prstGeom>
          <a:solidFill>
            <a:schemeClr val="accent3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2400">
              <a:latin typeface="Times New Roman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914179-9049-6149-A683-1F7C3ED55AB3}"/>
              </a:ext>
            </a:extLst>
          </p:cNvPr>
          <p:cNvSpPr txBox="1"/>
          <p:nvPr/>
        </p:nvSpPr>
        <p:spPr>
          <a:xfrm>
            <a:off x="19202400" y="13299717"/>
            <a:ext cx="1828800" cy="1828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98070EF-94C2-4AA7-83F8-026857E12FB4}"/>
              </a:ext>
            </a:extLst>
          </p:cNvPr>
          <p:cNvSpPr/>
          <p:nvPr/>
        </p:nvSpPr>
        <p:spPr bwMode="auto">
          <a:xfrm>
            <a:off x="11667744" y="6981865"/>
            <a:ext cx="16760859" cy="15799853"/>
          </a:xfrm>
          <a:prstGeom prst="rect">
            <a:avLst/>
          </a:prstGeom>
          <a:solidFill>
            <a:schemeClr val="bg1"/>
          </a:solidFill>
          <a:ln w="76200">
            <a:solidFill>
              <a:srgbClr val="461D7C"/>
            </a:solidFill>
            <a:miter lim="800000"/>
            <a:headEnd type="none" w="sm" len="sm"/>
            <a:tailEnd type="none" w="sm" len="sm"/>
          </a:ln>
        </p:spPr>
        <p:txBody>
          <a:bodyPr lIns="45720" tIns="42963" rIns="45720" bIns="42963" anchor="ctr" anchorCtr="0"/>
          <a:lstStyle/>
          <a:p>
            <a:pPr marL="0" marR="0" indent="0" defTabSz="914400" eaLnBrk="1" latinLnBrk="0" hangingPunct="1">
              <a:lnSpc>
                <a:spcPct val="100000"/>
              </a:lnSpc>
              <a:buClrTx/>
              <a:buSzTx/>
              <a:buFontTx/>
              <a:buNone/>
              <a:tabLst/>
            </a:pPr>
            <a:endParaRPr lang="en-US" sz="3400">
              <a:latin typeface="Times New Roman"/>
              <a:ea typeface="Calibri"/>
              <a:cs typeface="Times New Roman"/>
            </a:endParaRPr>
          </a:p>
        </p:txBody>
      </p:sp>
      <p:sp>
        <p:nvSpPr>
          <p:cNvPr id="10" name="Rectangle 1153">
            <a:extLst>
              <a:ext uri="{FF2B5EF4-FFF2-40B4-BE49-F238E27FC236}">
                <a16:creationId xmlns:a16="http://schemas.microsoft.com/office/drawing/2014/main" id="{238D03A2-162C-81AA-1906-87F488848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" y="-13588"/>
            <a:ext cx="40233600" cy="5471362"/>
          </a:xfrm>
          <a:prstGeom prst="rect">
            <a:avLst/>
          </a:prstGeom>
          <a:solidFill>
            <a:srgbClr val="999999"/>
          </a:solidFill>
          <a:ln w="76200">
            <a:noFill/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4" hidden="1">
            <a:extLst>
              <a:ext uri="{FF2B5EF4-FFF2-40B4-BE49-F238E27FC236}">
                <a16:creationId xmlns:a16="http://schemas.microsoft.com/office/drawing/2014/main" id="{6790E29D-17E0-CE8A-349D-6DAF977D460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1030233" y="1228917"/>
            <a:ext cx="28032202" cy="2027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2pPr>
            <a:lvl3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3pPr>
            <a:lvl4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4pPr>
            <a:lvl5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5pPr>
            <a:lvl6pPr marL="429631" algn="ctr" defTabSz="17488064" rtl="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6pPr>
            <a:lvl7pPr marL="859262" algn="ctr" defTabSz="17488064" rtl="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7pPr>
            <a:lvl8pPr marL="1288893" algn="ctr" defTabSz="17488064" rtl="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8pPr>
            <a:lvl9pPr marL="1718523" algn="ctr" defTabSz="17488064" rtl="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/>
            <a:r>
              <a:rPr lang="en-US" sz="9600" kern="0" dirty="0">
                <a:latin typeface="Roboto" panose="02000000000000000000" pitchFamily="2" charset="0"/>
                <a:cs typeface="Calibri" panose="020F0502020204030204" pitchFamily="34" charset="0"/>
              </a:rPr>
              <a:t>Title</a:t>
            </a:r>
            <a:br>
              <a:rPr lang="en-US" sz="9600" kern="0">
                <a:latin typeface="Roboto" panose="02000000000000000000" pitchFamily="2" charset="0"/>
                <a:cs typeface="Calibri" panose="020F0502020204030204" pitchFamily="34" charset="0"/>
              </a:rPr>
            </a:br>
            <a:endParaRPr lang="en-US" sz="4200" b="0" ker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9DAFBA2-2014-D58E-531A-B95BA2C2D45F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56855" y="1435069"/>
            <a:ext cx="28838222" cy="420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2pPr>
            <a:lvl3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3pPr>
            <a:lvl4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4pPr>
            <a:lvl5pPr algn="ctr" defTabSz="17488064" rtl="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5pPr>
            <a:lvl6pPr marL="429631" algn="ctr" defTabSz="17488064" rtl="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6pPr>
            <a:lvl7pPr marL="859262" algn="ctr" defTabSz="17488064" rtl="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7pPr>
            <a:lvl8pPr marL="1288893" algn="ctr" defTabSz="17488064" rtl="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8pPr>
            <a:lvl9pPr marL="1718523" algn="ctr" defTabSz="17488064" rtl="0" fontAlgn="base">
              <a:spcBef>
                <a:spcPct val="0"/>
              </a:spcBef>
              <a:spcAft>
                <a:spcPct val="0"/>
              </a:spcAft>
              <a:defRPr sz="7600" b="1">
                <a:solidFill>
                  <a:schemeClr val="bg1"/>
                </a:solidFill>
                <a:latin typeface="Arial" charset="0"/>
              </a:defRPr>
            </a:lvl9pPr>
          </a:lstStyle>
          <a:p>
            <a:pPr algn="l"/>
            <a:br>
              <a:rPr lang="en-US" sz="9600" kern="0" dirty="0">
                <a:latin typeface="Roboto" panose="02000000000000000000" pitchFamily="2" charset="0"/>
                <a:cs typeface="Calibri" panose="020F0502020204030204" pitchFamily="34" charset="0"/>
              </a:rPr>
            </a:br>
            <a:r>
              <a:rPr lang="en-US" sz="5100" b="0" kern="0" dirty="0">
                <a:latin typeface="Times New Roman"/>
                <a:ea typeface="Roboto"/>
                <a:cs typeface="Times New Roman"/>
              </a:rPr>
              <a:t>Authors</a:t>
            </a:r>
            <a:br>
              <a:rPr lang="en-US" sz="4800" b="0" kern="0" dirty="0">
                <a:latin typeface="Times New Roman"/>
                <a:cs typeface="Times New Roman"/>
              </a:rPr>
            </a:br>
            <a:r>
              <a:rPr lang="en-US" sz="2800" b="0" kern="0" baseline="30000" dirty="0">
                <a:latin typeface="Times New Roman"/>
                <a:ea typeface="Calibri"/>
                <a:cs typeface="Times New Roman"/>
              </a:rPr>
              <a:t>1 </a:t>
            </a:r>
            <a:r>
              <a:rPr lang="en-US" sz="4200" b="0" kern="0" dirty="0">
                <a:latin typeface="Times New Roman"/>
                <a:ea typeface="Calibri"/>
                <a:cs typeface="Times New Roman"/>
              </a:rPr>
              <a:t>School of Medicine, </a:t>
            </a:r>
            <a:r>
              <a:rPr lang="en-US" sz="2800" b="0" kern="0" baseline="30000" dirty="0">
                <a:latin typeface="Times New Roman"/>
                <a:ea typeface="Calibri"/>
                <a:cs typeface="Times New Roman"/>
              </a:rPr>
              <a:t>2 </a:t>
            </a:r>
            <a:r>
              <a:rPr lang="en-US" sz="4200" b="0" kern="0" dirty="0">
                <a:latin typeface="Times New Roman"/>
                <a:ea typeface="Calibri"/>
                <a:cs typeface="Times New Roman"/>
              </a:rPr>
              <a:t>Department of </a:t>
            </a:r>
            <a:r>
              <a:rPr lang="en-US" sz="4200" b="0" kern="0" dirty="0" err="1">
                <a:latin typeface="Times New Roman"/>
                <a:ea typeface="Calibri"/>
                <a:cs typeface="Times New Roman"/>
              </a:rPr>
              <a:t>Orthopaedics</a:t>
            </a:r>
            <a:r>
              <a:rPr lang="en-US" sz="4200" b="0" kern="0" dirty="0">
                <a:latin typeface="Times New Roman"/>
                <a:ea typeface="Calibri"/>
                <a:cs typeface="Times New Roman"/>
              </a:rPr>
              <a:t>, </a:t>
            </a:r>
            <a:r>
              <a:rPr lang="en-US" sz="2800" b="0" kern="0" baseline="30000" dirty="0">
                <a:latin typeface="Times New Roman"/>
                <a:ea typeface="Calibri"/>
                <a:cs typeface="Times New Roman"/>
              </a:rPr>
              <a:t>3 </a:t>
            </a:r>
            <a:r>
              <a:rPr lang="en-US" sz="4200" b="0" kern="0" dirty="0">
                <a:latin typeface="Times New Roman"/>
                <a:ea typeface="Calibri"/>
                <a:cs typeface="Times New Roman"/>
              </a:rPr>
              <a:t>School of Public Health, Louisiana State University Health Sciences Center – New Orleans</a:t>
            </a:r>
            <a:endParaRPr lang="en-US" sz="4200" b="0" kern="0" dirty="0">
              <a:solidFill>
                <a:srgbClr val="000000"/>
              </a:solidFill>
              <a:latin typeface="Times New Roman"/>
              <a:ea typeface="Calibri"/>
              <a:cs typeface="Times New Roman"/>
            </a:endParaRPr>
          </a:p>
          <a:p>
            <a:pPr algn="l"/>
            <a:r>
              <a:rPr lang="en-US" sz="4200" b="0" kern="0" dirty="0">
                <a:latin typeface="Calibri"/>
                <a:ea typeface="Calibri"/>
                <a:cs typeface="Calibri"/>
              </a:rPr>
              <a:t>  </a:t>
            </a:r>
            <a:endParaRPr lang="en-US" sz="4000" b="0" kern="0" dirty="0">
              <a:latin typeface="Calibri"/>
              <a:ea typeface="Calibri"/>
              <a:cs typeface="Calibri"/>
            </a:endParaRPr>
          </a:p>
        </p:txBody>
      </p:sp>
      <p:sp>
        <p:nvSpPr>
          <p:cNvPr id="7" name="Rectangle 1148">
            <a:extLst>
              <a:ext uri="{FF2B5EF4-FFF2-40B4-BE49-F238E27FC236}">
                <a16:creationId xmlns:a16="http://schemas.microsoft.com/office/drawing/2014/main" id="{8477940C-BA72-8792-5B12-D12641955F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040" y="13925136"/>
            <a:ext cx="11233260" cy="1203381"/>
          </a:xfrm>
          <a:prstGeom prst="rect">
            <a:avLst/>
          </a:prstGeom>
          <a:solidFill>
            <a:srgbClr val="461D7C"/>
          </a:solidFill>
          <a:ln w="76200">
            <a:solidFill>
              <a:srgbClr val="461D7C"/>
            </a:solidFill>
            <a:miter lim="800000"/>
            <a:headEnd/>
            <a:tailEnd/>
          </a:ln>
        </p:spPr>
        <p:txBody>
          <a:bodyPr wrap="none" lIns="85926" tIns="42963" rIns="85926" bIns="42963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Objective and Significance</a:t>
            </a:r>
          </a:p>
        </p:txBody>
      </p:sp>
      <p:sp>
        <p:nvSpPr>
          <p:cNvPr id="15" name="Text Box 1147">
            <a:extLst>
              <a:ext uri="{FF2B5EF4-FFF2-40B4-BE49-F238E27FC236}">
                <a16:creationId xmlns:a16="http://schemas.microsoft.com/office/drawing/2014/main" id="{DDC78990-94E5-8625-6467-C8E75823A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040" y="15290971"/>
            <a:ext cx="11233260" cy="6188498"/>
          </a:xfrm>
          <a:prstGeom prst="rect">
            <a:avLst/>
          </a:prstGeom>
          <a:solidFill>
            <a:schemeClr val="bg1"/>
          </a:solidFill>
          <a:ln w="76200">
            <a:solidFill>
              <a:srgbClr val="461D7C"/>
            </a:solidFill>
            <a:miter lim="800000"/>
            <a:headEnd type="none" w="sm" len="sm"/>
            <a:tailEnd type="none" w="sm" len="sm"/>
          </a:ln>
        </p:spPr>
        <p:txBody>
          <a:bodyPr lIns="45720" tIns="42963" rIns="45720" bIns="42963" anchor="ctr" anchorCtr="0"/>
          <a:lstStyle/>
          <a:p>
            <a:pPr marL="91440" indent="457200"/>
            <a:endParaRPr lang="en-US" sz="3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A4EC22-35F8-2E4E-9EB7-3D99BD28B6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462798" y="457782"/>
            <a:ext cx="9755113" cy="487368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571959D-2C2D-46EF-88BA-DE7441A28181}"/>
              </a:ext>
            </a:extLst>
          </p:cNvPr>
          <p:cNvSpPr txBox="1"/>
          <p:nvPr/>
        </p:nvSpPr>
        <p:spPr>
          <a:xfrm>
            <a:off x="11777622" y="7157517"/>
            <a:ext cx="16530021" cy="113877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 sz="3400" dirty="0">
              <a:latin typeface="Times New Roman"/>
              <a:cs typeface="Times New Roman"/>
            </a:endParaRPr>
          </a:p>
          <a:p>
            <a:pPr marL="1316462" lvl="2" indent="-457200">
              <a:buFont typeface="Arial" panose="020B0604020202020204" pitchFamily="34" charset="0"/>
              <a:buChar char="•"/>
            </a:pPr>
            <a:endParaRPr lang="en-US" sz="3400" dirty="0">
              <a:latin typeface="Times New Roman"/>
              <a:cs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A40E818-7F1B-7A53-6120-248C929A3F56}"/>
              </a:ext>
            </a:extLst>
          </p:cNvPr>
          <p:cNvSpPr txBox="1"/>
          <p:nvPr/>
        </p:nvSpPr>
        <p:spPr>
          <a:xfrm>
            <a:off x="262152" y="205249"/>
            <a:ext cx="27686322" cy="12618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7600" b="1" dirty="0">
                <a:solidFill>
                  <a:schemeClr val="bg1"/>
                </a:solidFill>
                <a:latin typeface="Times New Roman"/>
                <a:cs typeface="Times New Roman"/>
              </a:rPr>
              <a:t>Title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.pot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.po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.pot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.pot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.pot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88B5F42-9E06-47DC-A7EF-709FF317FE74}">
  <we:reference id="wa200006038" version="1.0.0.2" store="en-US" storeType="OMEX"/>
  <we:alternateReferences>
    <we:reference id="wa200006038" version="1.0.0.2" store="" storeType="OMEX"/>
  </we:alternateReferences>
  <we:properties/>
  <we:bindings/>
  <we:snapshot xmlns:r="http://schemas.openxmlformats.org/officeDocument/2006/relationships"/>
  <we:extLst>
    <a:ext xmlns:a="http://schemas.openxmlformats.org/drawingml/2006/main" uri="{0858819E-0033-43BF-8937-05EC82904868}">
      <we:backgroundApp state="1" runtimeId="Taskpane.Url"/>
    </a:ext>
  </we:extLst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CAD5DCB9CEB464C83D5C2C8A8B73C44" ma:contentTypeVersion="13" ma:contentTypeDescription="Create a new document." ma:contentTypeScope="" ma:versionID="a7b5694fac37f4a073148c6261d7a5ab">
  <xsd:schema xmlns:xsd="http://www.w3.org/2001/XMLSchema" xmlns:xs="http://www.w3.org/2001/XMLSchema" xmlns:p="http://schemas.microsoft.com/office/2006/metadata/properties" xmlns:ns3="84022df7-ffdb-4e3f-adca-934a0fa8f653" xmlns:ns4="40b52ea7-7f4c-4b31-b0b5-b04994c9b7a4" targetNamespace="http://schemas.microsoft.com/office/2006/metadata/properties" ma:root="true" ma:fieldsID="8e687631eba15c8dcf021ccebea7d32e" ns3:_="" ns4:_="">
    <xsd:import namespace="84022df7-ffdb-4e3f-adca-934a0fa8f653"/>
    <xsd:import namespace="40b52ea7-7f4c-4b31-b0b5-b04994c9b7a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_activity" minOccurs="0"/>
                <xsd:element ref="ns3:MediaServiceSearchPropertie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022df7-ffdb-4e3f-adca-934a0fa8f6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1" nillable="true" ma:displayName="_activity" ma:hidden="true" ma:internalName="_activity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ystemTags" ma:index="17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b52ea7-7f4c-4b31-b0b5-b04994c9b7a4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5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84022df7-ffdb-4e3f-adca-934a0fa8f653" xsi:nil="true"/>
  </documentManagement>
</p:properties>
</file>

<file path=customXml/itemProps1.xml><?xml version="1.0" encoding="utf-8"?>
<ds:datastoreItem xmlns:ds="http://schemas.openxmlformats.org/officeDocument/2006/customXml" ds:itemID="{D103647F-A979-44BF-8492-AB8C6B797940}">
  <ds:schemaRefs>
    <ds:schemaRef ds:uri="40b52ea7-7f4c-4b31-b0b5-b04994c9b7a4"/>
    <ds:schemaRef ds:uri="84022df7-ffdb-4e3f-adca-934a0fa8f65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9F35D643-8BA9-499F-907D-8655486692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238477-0B71-43E0-9777-DA4FF1AB08FC}">
  <ds:schemaRefs>
    <ds:schemaRef ds:uri="40b52ea7-7f4c-4b31-b0b5-b04994c9b7a4"/>
    <ds:schemaRef ds:uri="84022df7-ffdb-4e3f-adca-934a0fa8f65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C:\MSOffice\Templates\Blank Presentation.pot</Template>
  <TotalTime>0</TotalTime>
  <Words>45</Words>
  <Application>Microsoft Macintosh PowerPoint</Application>
  <PresentationFormat>Custom</PresentationFormat>
  <Paragraphs>13</Paragraphs>
  <Slides>1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Roboto</vt:lpstr>
      <vt:lpstr>Times New Roman</vt:lpstr>
      <vt:lpstr>Blank Presentation</vt:lpstr>
      <vt:lpstr>Bitmap Image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Bradley</dc:creator>
  <cp:lastModifiedBy>Dickinson, Callie W.</cp:lastModifiedBy>
  <cp:revision>20</cp:revision>
  <cp:lastPrinted>2000-03-29T22:47:03Z</cp:lastPrinted>
  <dcterms:created xsi:type="dcterms:W3CDTF">1995-06-17T23:31:02Z</dcterms:created>
  <dcterms:modified xsi:type="dcterms:W3CDTF">2026-10-05T16:51:50Z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0x010100DCAD5DCB9CEB464C83D5C2C8A8B73C44</vt:lpwstr>
  </property>
</Properties>
</file>