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62" r:id="rId1"/>
    <p:sldMasterId id="2147483664" r:id="rId2"/>
    <p:sldMasterId id="2147483666" r:id="rId3"/>
    <p:sldMasterId id="2147483668" r:id="rId4"/>
    <p:sldMasterId id="2147483670" r:id="rId5"/>
    <p:sldMasterId id="2147483920" r:id="rId6"/>
  </p:sldMasterIdLst>
  <p:notesMasterIdLst>
    <p:notesMasterId r:id="rId11"/>
  </p:notesMasterIdLst>
  <p:sldIdLst>
    <p:sldId id="257" r:id="rId7"/>
    <p:sldId id="258" r:id="rId8"/>
    <p:sldId id="259" r:id="rId9"/>
    <p:sldId id="260" r:id="rId10"/>
  </p:sldIdLst>
  <p:sldSz cx="37490400" cy="21031200"/>
  <p:notesSz cx="6858000" cy="9144000"/>
  <p:defaultTextStyle>
    <a:defPPr>
      <a:defRPr lang="en-US"/>
    </a:defPPr>
    <a:lvl1pPr marL="0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1pPr>
    <a:lvl2pPr marL="1672026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2pPr>
    <a:lvl3pPr marL="3344052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3pPr>
    <a:lvl4pPr marL="5016078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4pPr>
    <a:lvl5pPr marL="6688104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5pPr>
    <a:lvl6pPr marL="8360131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6pPr>
    <a:lvl7pPr marL="10032157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7pPr>
    <a:lvl8pPr marL="11704183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8pPr>
    <a:lvl9pPr marL="13376209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120">
          <p15:clr>
            <a:srgbClr val="A4A3A4"/>
          </p15:clr>
        </p15:guide>
        <p15:guide id="2" orient="horz" pos="3171">
          <p15:clr>
            <a:srgbClr val="A4A3A4"/>
          </p15:clr>
        </p15:guide>
        <p15:guide id="3" orient="horz" pos="6624">
          <p15:clr>
            <a:srgbClr val="A4A3A4"/>
          </p15:clr>
        </p15:guide>
        <p15:guide id="4" orient="horz" pos="3205">
          <p15:clr>
            <a:srgbClr val="A4A3A4"/>
          </p15:clr>
        </p15:guide>
        <p15:guide id="5" pos="114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1D7C"/>
    <a:srgbClr val="AFABAB"/>
    <a:srgbClr val="5D28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F34E8E-ECA5-4935-81D5-D9EF830FC72D}" v="56" dt="2024-02-28T02:24:28.1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07" autoAdjust="0"/>
    <p:restoredTop sz="91880" autoAdjust="0"/>
  </p:normalViewPr>
  <p:slideViewPr>
    <p:cSldViewPr snapToGrid="0" snapToObjects="1">
      <p:cViewPr varScale="1">
        <p:scale>
          <a:sx n="33" d="100"/>
          <a:sy n="33" d="100"/>
        </p:scale>
        <p:origin x="1200" y="126"/>
      </p:cViewPr>
      <p:guideLst>
        <p:guide orient="horz" pos="13120"/>
        <p:guide orient="horz" pos="3171"/>
        <p:guide orient="horz" pos="6624"/>
        <p:guide orient="horz" pos="3205"/>
        <p:guide pos="114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5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nstetter, Robby" userId="0391271f-72f1-4f87-91d8-a4d4fc57d1e6" providerId="ADAL" clId="{0FF34E8E-ECA5-4935-81D5-D9EF830FC72D}"/>
    <pc:docChg chg="undo redo custSel addSld delSld modSld">
      <pc:chgData name="Branstetter, Robby" userId="0391271f-72f1-4f87-91d8-a4d4fc57d1e6" providerId="ADAL" clId="{0FF34E8E-ECA5-4935-81D5-D9EF830FC72D}" dt="2024-02-28T02:24:28.145" v="208"/>
      <pc:docMkLst>
        <pc:docMk/>
      </pc:docMkLst>
      <pc:sldChg chg="addSp delSp modSp mod">
        <pc:chgData name="Branstetter, Robby" userId="0391271f-72f1-4f87-91d8-a4d4fc57d1e6" providerId="ADAL" clId="{0FF34E8E-ECA5-4935-81D5-D9EF830FC72D}" dt="2024-02-28T02:23:51.401" v="195"/>
        <pc:sldMkLst>
          <pc:docMk/>
          <pc:sldMk cId="2852592039" sldId="257"/>
        </pc:sldMkLst>
        <pc:spChg chg="mod">
          <ac:chgData name="Branstetter, Robby" userId="0391271f-72f1-4f87-91d8-a4d4fc57d1e6" providerId="ADAL" clId="{0FF34E8E-ECA5-4935-81D5-D9EF830FC72D}" dt="2024-02-27T03:22:06.010" v="174" actId="1076"/>
          <ac:spMkLst>
            <pc:docMk/>
            <pc:sldMk cId="2852592039" sldId="257"/>
            <ac:spMk id="2" creationId="{00000000-0000-0000-0000-000000000000}"/>
          </ac:spMkLst>
        </pc:spChg>
        <pc:spChg chg="mod">
          <ac:chgData name="Branstetter, Robby" userId="0391271f-72f1-4f87-91d8-a4d4fc57d1e6" providerId="ADAL" clId="{0FF34E8E-ECA5-4935-81D5-D9EF830FC72D}" dt="2024-02-27T03:22:44.684" v="179" actId="1076"/>
          <ac:spMkLst>
            <pc:docMk/>
            <pc:sldMk cId="2852592039" sldId="257"/>
            <ac:spMk id="4" creationId="{00000000-0000-0000-0000-000000000000}"/>
          </ac:spMkLst>
        </pc:spChg>
        <pc:spChg chg="mod">
          <ac:chgData name="Branstetter, Robby" userId="0391271f-72f1-4f87-91d8-a4d4fc57d1e6" providerId="ADAL" clId="{0FF34E8E-ECA5-4935-81D5-D9EF830FC72D}" dt="2024-02-27T03:16:07.572" v="85" actId="2711"/>
          <ac:spMkLst>
            <pc:docMk/>
            <pc:sldMk cId="2852592039" sldId="257"/>
            <ac:spMk id="5" creationId="{00000000-0000-0000-0000-000000000000}"/>
          </ac:spMkLst>
        </pc:spChg>
        <pc:spChg chg="mod">
          <ac:chgData name="Branstetter, Robby" userId="0391271f-72f1-4f87-91d8-a4d4fc57d1e6" providerId="ADAL" clId="{0FF34E8E-ECA5-4935-81D5-D9EF830FC72D}" dt="2024-02-27T03:15:47.549" v="83" actId="2711"/>
          <ac:spMkLst>
            <pc:docMk/>
            <pc:sldMk cId="2852592039" sldId="257"/>
            <ac:spMk id="7" creationId="{00000000-0000-0000-0000-000000000000}"/>
          </ac:spMkLst>
        </pc:spChg>
        <pc:spChg chg="mod">
          <ac:chgData name="Branstetter, Robby" userId="0391271f-72f1-4f87-91d8-a4d4fc57d1e6" providerId="ADAL" clId="{0FF34E8E-ECA5-4935-81D5-D9EF830FC72D}" dt="2024-02-27T03:22:02.443" v="173" actId="1076"/>
          <ac:spMkLst>
            <pc:docMk/>
            <pc:sldMk cId="2852592039" sldId="257"/>
            <ac:spMk id="8" creationId="{537BF0CE-F2D4-09F5-C6CE-BD7DEA2CBC81}"/>
          </ac:spMkLst>
        </pc:spChg>
        <pc:spChg chg="del">
          <ac:chgData name="Branstetter, Robby" userId="0391271f-72f1-4f87-91d8-a4d4fc57d1e6" providerId="ADAL" clId="{0FF34E8E-ECA5-4935-81D5-D9EF830FC72D}" dt="2024-02-27T03:18:39.958" v="99" actId="478"/>
          <ac:spMkLst>
            <pc:docMk/>
            <pc:sldMk cId="2852592039" sldId="257"/>
            <ac:spMk id="9" creationId="{A9C9B669-35D6-AC84-D052-A90A8B8BD5EA}"/>
          </ac:spMkLst>
        </pc:spChg>
        <pc:spChg chg="mod">
          <ac:chgData name="Branstetter, Robby" userId="0391271f-72f1-4f87-91d8-a4d4fc57d1e6" providerId="ADAL" clId="{0FF34E8E-ECA5-4935-81D5-D9EF830FC72D}" dt="2024-02-27T03:16:07.572" v="85" actId="2711"/>
          <ac:spMkLst>
            <pc:docMk/>
            <pc:sldMk cId="2852592039" sldId="257"/>
            <ac:spMk id="10" creationId="{25CA7E1E-5254-9C82-E2A2-C2D9F9BACE1E}"/>
          </ac:spMkLst>
        </pc:spChg>
        <pc:spChg chg="mod">
          <ac:chgData name="Branstetter, Robby" userId="0391271f-72f1-4f87-91d8-a4d4fc57d1e6" providerId="ADAL" clId="{0FF34E8E-ECA5-4935-81D5-D9EF830FC72D}" dt="2024-02-27T03:16:07.572" v="85" actId="2711"/>
          <ac:spMkLst>
            <pc:docMk/>
            <pc:sldMk cId="2852592039" sldId="257"/>
            <ac:spMk id="13" creationId="{00000000-0000-0000-0000-000000000000}"/>
          </ac:spMkLst>
        </pc:spChg>
        <pc:spChg chg="mod">
          <ac:chgData name="Branstetter, Robby" userId="0391271f-72f1-4f87-91d8-a4d4fc57d1e6" providerId="ADAL" clId="{0FF34E8E-ECA5-4935-81D5-D9EF830FC72D}" dt="2024-02-27T03:22:44.684" v="179" actId="1076"/>
          <ac:spMkLst>
            <pc:docMk/>
            <pc:sldMk cId="2852592039" sldId="257"/>
            <ac:spMk id="14" creationId="{00000000-0000-0000-0000-000000000000}"/>
          </ac:spMkLst>
        </pc:spChg>
        <pc:spChg chg="mod">
          <ac:chgData name="Branstetter, Robby" userId="0391271f-72f1-4f87-91d8-a4d4fc57d1e6" providerId="ADAL" clId="{0FF34E8E-ECA5-4935-81D5-D9EF830FC72D}" dt="2024-02-27T03:16:07.572" v="85" actId="2711"/>
          <ac:spMkLst>
            <pc:docMk/>
            <pc:sldMk cId="2852592039" sldId="257"/>
            <ac:spMk id="15" creationId="{00000000-0000-0000-0000-000000000000}"/>
          </ac:spMkLst>
        </pc:spChg>
        <pc:spChg chg="mod">
          <ac:chgData name="Branstetter, Robby" userId="0391271f-72f1-4f87-91d8-a4d4fc57d1e6" providerId="ADAL" clId="{0FF34E8E-ECA5-4935-81D5-D9EF830FC72D}" dt="2024-02-27T03:16:07.572" v="85" actId="2711"/>
          <ac:spMkLst>
            <pc:docMk/>
            <pc:sldMk cId="2852592039" sldId="257"/>
            <ac:spMk id="23" creationId="{467FEC99-0EBD-8158-C316-EDD4A24C944B}"/>
          </ac:spMkLst>
        </pc:spChg>
        <pc:spChg chg="mod">
          <ac:chgData name="Branstetter, Robby" userId="0391271f-72f1-4f87-91d8-a4d4fc57d1e6" providerId="ADAL" clId="{0FF34E8E-ECA5-4935-81D5-D9EF830FC72D}" dt="2024-02-27T03:16:07.572" v="85" actId="2711"/>
          <ac:spMkLst>
            <pc:docMk/>
            <pc:sldMk cId="2852592039" sldId="257"/>
            <ac:spMk id="35" creationId="{00000000-0000-0000-0000-000000000000}"/>
          </ac:spMkLst>
        </pc:spChg>
        <pc:picChg chg="add del mod">
          <ac:chgData name="Branstetter, Robby" userId="0391271f-72f1-4f87-91d8-a4d4fc57d1e6" providerId="ADAL" clId="{0FF34E8E-ECA5-4935-81D5-D9EF830FC72D}" dt="2024-02-28T02:23:51.066" v="194" actId="478"/>
          <ac:picMkLst>
            <pc:docMk/>
            <pc:sldMk cId="2852592039" sldId="257"/>
            <ac:picMk id="3" creationId="{17B1AA26-E05C-9826-69FC-713C944404E5}"/>
          </ac:picMkLst>
        </pc:picChg>
        <pc:picChg chg="del">
          <ac:chgData name="Branstetter, Robby" userId="0391271f-72f1-4f87-91d8-a4d4fc57d1e6" providerId="ADAL" clId="{0FF34E8E-ECA5-4935-81D5-D9EF830FC72D}" dt="2024-02-27T02:43:31.025" v="5" actId="478"/>
          <ac:picMkLst>
            <pc:docMk/>
            <pc:sldMk cId="2852592039" sldId="257"/>
            <ac:picMk id="3" creationId="{923A3E2E-7C5E-4466-E78E-4568133B67E5}"/>
          </ac:picMkLst>
        </pc:picChg>
        <pc:picChg chg="add del mod">
          <ac:chgData name="Branstetter, Robby" userId="0391271f-72f1-4f87-91d8-a4d4fc57d1e6" providerId="ADAL" clId="{0FF34E8E-ECA5-4935-81D5-D9EF830FC72D}" dt="2024-02-28T02:23:10.479" v="180" actId="478"/>
          <ac:picMkLst>
            <pc:docMk/>
            <pc:sldMk cId="2852592039" sldId="257"/>
            <ac:picMk id="6" creationId="{7B9799F1-3E68-5375-4DD9-60275DE3B7B3}"/>
          </ac:picMkLst>
        </pc:picChg>
        <pc:picChg chg="add mod">
          <ac:chgData name="Branstetter, Robby" userId="0391271f-72f1-4f87-91d8-a4d4fc57d1e6" providerId="ADAL" clId="{0FF34E8E-ECA5-4935-81D5-D9EF830FC72D}" dt="2024-02-28T02:23:51.401" v="195"/>
          <ac:picMkLst>
            <pc:docMk/>
            <pc:sldMk cId="2852592039" sldId="257"/>
            <ac:picMk id="9" creationId="{8F314FDC-5598-220C-D728-F7A6A7E187E6}"/>
          </ac:picMkLst>
        </pc:picChg>
        <pc:picChg chg="del">
          <ac:chgData name="Branstetter, Robby" userId="0391271f-72f1-4f87-91d8-a4d4fc57d1e6" providerId="ADAL" clId="{0FF34E8E-ECA5-4935-81D5-D9EF830FC72D}" dt="2024-02-27T02:43:22.755" v="2" actId="478"/>
          <ac:picMkLst>
            <pc:docMk/>
            <pc:sldMk cId="2852592039" sldId="257"/>
            <ac:picMk id="1026" creationId="{0E8BF8BA-0F38-B6AB-5B37-5E37A0C08060}"/>
          </ac:picMkLst>
        </pc:picChg>
      </pc:sldChg>
      <pc:sldChg chg="addSp delSp modSp mod">
        <pc:chgData name="Branstetter, Robby" userId="0391271f-72f1-4f87-91d8-a4d4fc57d1e6" providerId="ADAL" clId="{0FF34E8E-ECA5-4935-81D5-D9EF830FC72D}" dt="2024-02-28T02:24:20.030" v="204"/>
        <pc:sldMkLst>
          <pc:docMk/>
          <pc:sldMk cId="2093026469" sldId="258"/>
        </pc:sldMkLst>
        <pc:spChg chg="add del mod">
          <ac:chgData name="Branstetter, Robby" userId="0391271f-72f1-4f87-91d8-a4d4fc57d1e6" providerId="ADAL" clId="{0FF34E8E-ECA5-4935-81D5-D9EF830FC72D}" dt="2024-02-27T03:19:46.676" v="108" actId="478"/>
          <ac:spMkLst>
            <pc:docMk/>
            <pc:sldMk cId="2093026469" sldId="258"/>
            <ac:spMk id="4" creationId="{8F3BAC12-3450-DEB4-254E-912B2F819397}"/>
          </ac:spMkLst>
        </pc:spChg>
        <pc:spChg chg="add del mod">
          <ac:chgData name="Branstetter, Robby" userId="0391271f-72f1-4f87-91d8-a4d4fc57d1e6" providerId="ADAL" clId="{0FF34E8E-ECA5-4935-81D5-D9EF830FC72D}" dt="2024-02-28T02:24:17.009" v="202" actId="478"/>
          <ac:spMkLst>
            <pc:docMk/>
            <pc:sldMk cId="2093026469" sldId="258"/>
            <ac:spMk id="5" creationId="{82B38C18-96B4-630C-2871-8C7E028A033E}"/>
          </ac:spMkLst>
        </pc:spChg>
        <pc:spChg chg="mod">
          <ac:chgData name="Branstetter, Robby" userId="0391271f-72f1-4f87-91d8-a4d4fc57d1e6" providerId="ADAL" clId="{0FF34E8E-ECA5-4935-81D5-D9EF830FC72D}" dt="2024-02-27T03:16:25.104" v="86" actId="2711"/>
          <ac:spMkLst>
            <pc:docMk/>
            <pc:sldMk cId="2093026469" sldId="258"/>
            <ac:spMk id="6" creationId="{E76012A0-4DB0-BACC-AD8D-A6E5F0705E99}"/>
          </ac:spMkLst>
        </pc:spChg>
        <pc:spChg chg="mod">
          <ac:chgData name="Branstetter, Robby" userId="0391271f-72f1-4f87-91d8-a4d4fc57d1e6" providerId="ADAL" clId="{0FF34E8E-ECA5-4935-81D5-D9EF830FC72D}" dt="2024-02-27T03:20:58.003" v="156" actId="14100"/>
          <ac:spMkLst>
            <pc:docMk/>
            <pc:sldMk cId="2093026469" sldId="258"/>
            <ac:spMk id="7" creationId="{00000000-0000-0000-0000-000000000000}"/>
          </ac:spMkLst>
        </pc:spChg>
        <pc:spChg chg="del mod">
          <ac:chgData name="Branstetter, Robby" userId="0391271f-72f1-4f87-91d8-a4d4fc57d1e6" providerId="ADAL" clId="{0FF34E8E-ECA5-4935-81D5-D9EF830FC72D}" dt="2024-02-28T02:24:07.848" v="200" actId="478"/>
          <ac:spMkLst>
            <pc:docMk/>
            <pc:sldMk cId="2093026469" sldId="258"/>
            <ac:spMk id="8" creationId="{ABF768CD-A637-F27C-389F-6A237DF00171}"/>
          </ac:spMkLst>
        </pc:spChg>
        <pc:spChg chg="add del mod">
          <ac:chgData name="Branstetter, Robby" userId="0391271f-72f1-4f87-91d8-a4d4fc57d1e6" providerId="ADAL" clId="{0FF34E8E-ECA5-4935-81D5-D9EF830FC72D}" dt="2024-02-27T03:20:10.237" v="131" actId="478"/>
          <ac:spMkLst>
            <pc:docMk/>
            <pc:sldMk cId="2093026469" sldId="258"/>
            <ac:spMk id="9" creationId="{160C8036-B8E9-031F-8187-F58ADDF0E996}"/>
          </ac:spMkLst>
        </pc:spChg>
        <pc:spChg chg="add mod">
          <ac:chgData name="Branstetter, Robby" userId="0391271f-72f1-4f87-91d8-a4d4fc57d1e6" providerId="ADAL" clId="{0FF34E8E-ECA5-4935-81D5-D9EF830FC72D}" dt="2024-02-27T03:20:46.811" v="153" actId="14100"/>
          <ac:spMkLst>
            <pc:docMk/>
            <pc:sldMk cId="2093026469" sldId="258"/>
            <ac:spMk id="10" creationId="{B09B8687-3A36-4FA6-08B0-C51696EBF2D0}"/>
          </ac:spMkLst>
        </pc:spChg>
        <pc:spChg chg="mod">
          <ac:chgData name="Branstetter, Robby" userId="0391271f-72f1-4f87-91d8-a4d4fc57d1e6" providerId="ADAL" clId="{0FF34E8E-ECA5-4935-81D5-D9EF830FC72D}" dt="2024-02-27T03:16:25.104" v="86" actId="2711"/>
          <ac:spMkLst>
            <pc:docMk/>
            <pc:sldMk cId="2093026469" sldId="258"/>
            <ac:spMk id="11" creationId="{00000000-0000-0000-0000-000000000000}"/>
          </ac:spMkLst>
        </pc:spChg>
        <pc:spChg chg="add mod">
          <ac:chgData name="Branstetter, Robby" userId="0391271f-72f1-4f87-91d8-a4d4fc57d1e6" providerId="ADAL" clId="{0FF34E8E-ECA5-4935-81D5-D9EF830FC72D}" dt="2024-02-27T03:21:06.332" v="159" actId="1076"/>
          <ac:spMkLst>
            <pc:docMk/>
            <pc:sldMk cId="2093026469" sldId="258"/>
            <ac:spMk id="12" creationId="{3FBD5A38-1FC2-5548-4DAD-022148D93630}"/>
          </ac:spMkLst>
        </pc:spChg>
        <pc:spChg chg="mod">
          <ac:chgData name="Branstetter, Robby" userId="0391271f-72f1-4f87-91d8-a4d4fc57d1e6" providerId="ADAL" clId="{0FF34E8E-ECA5-4935-81D5-D9EF830FC72D}" dt="2024-02-27T03:19:45.129" v="107" actId="1076"/>
          <ac:spMkLst>
            <pc:docMk/>
            <pc:sldMk cId="2093026469" sldId="258"/>
            <ac:spMk id="13" creationId="{FFC393F4-F550-B8FC-495C-E208401B27DC}"/>
          </ac:spMkLst>
        </pc:spChg>
        <pc:spChg chg="add del mod">
          <ac:chgData name="Branstetter, Robby" userId="0391271f-72f1-4f87-91d8-a4d4fc57d1e6" providerId="ADAL" clId="{0FF34E8E-ECA5-4935-81D5-D9EF830FC72D}" dt="2024-02-28T02:24:18.574" v="203" actId="478"/>
          <ac:spMkLst>
            <pc:docMk/>
            <pc:sldMk cId="2093026469" sldId="258"/>
            <ac:spMk id="14" creationId="{4F582843-3D7E-DBAD-9F73-4BEAE6570B5D}"/>
          </ac:spMkLst>
        </pc:spChg>
        <pc:spChg chg="mod">
          <ac:chgData name="Branstetter, Robby" userId="0391271f-72f1-4f87-91d8-a4d4fc57d1e6" providerId="ADAL" clId="{0FF34E8E-ECA5-4935-81D5-D9EF830FC72D}" dt="2024-02-27T02:49:47.634" v="30" actId="207"/>
          <ac:spMkLst>
            <pc:docMk/>
            <pc:sldMk cId="2093026469" sldId="258"/>
            <ac:spMk id="16" creationId="{7B967CBC-7EC4-F776-AB37-83279B5D7A2E}"/>
          </ac:spMkLst>
        </pc:spChg>
        <pc:spChg chg="add del mod">
          <ac:chgData name="Branstetter, Robby" userId="0391271f-72f1-4f87-91d8-a4d4fc57d1e6" providerId="ADAL" clId="{0FF34E8E-ECA5-4935-81D5-D9EF830FC72D}" dt="2024-02-27T03:20:18.366" v="136" actId="478"/>
          <ac:spMkLst>
            <pc:docMk/>
            <pc:sldMk cId="2093026469" sldId="258"/>
            <ac:spMk id="17" creationId="{727F6731-0E97-0D1C-77DC-5749F6F0FAE9}"/>
          </ac:spMkLst>
        </pc:spChg>
        <pc:spChg chg="add del mod">
          <ac:chgData name="Branstetter, Robby" userId="0391271f-72f1-4f87-91d8-a4d4fc57d1e6" providerId="ADAL" clId="{0FF34E8E-ECA5-4935-81D5-D9EF830FC72D}" dt="2024-02-28T02:24:15.545" v="201" actId="478"/>
          <ac:spMkLst>
            <pc:docMk/>
            <pc:sldMk cId="2093026469" sldId="258"/>
            <ac:spMk id="17" creationId="{C49BD924-42D9-0ADE-3C9C-C8BE541CD565}"/>
          </ac:spMkLst>
        </pc:spChg>
        <pc:spChg chg="mod">
          <ac:chgData name="Branstetter, Robby" userId="0391271f-72f1-4f87-91d8-a4d4fc57d1e6" providerId="ADAL" clId="{0FF34E8E-ECA5-4935-81D5-D9EF830FC72D}" dt="2024-02-27T03:21:04.442" v="158" actId="1076"/>
          <ac:spMkLst>
            <pc:docMk/>
            <pc:sldMk cId="2093026469" sldId="258"/>
            <ac:spMk id="18" creationId="{80BB3965-3431-4DB1-DC58-D86C395D8734}"/>
          </ac:spMkLst>
        </pc:spChg>
        <pc:spChg chg="del mod">
          <ac:chgData name="Branstetter, Robby" userId="0391271f-72f1-4f87-91d8-a4d4fc57d1e6" providerId="ADAL" clId="{0FF34E8E-ECA5-4935-81D5-D9EF830FC72D}" dt="2024-02-27T03:19:56.977" v="110" actId="478"/>
          <ac:spMkLst>
            <pc:docMk/>
            <pc:sldMk cId="2093026469" sldId="258"/>
            <ac:spMk id="19" creationId="{00000000-0000-0000-0000-000000000000}"/>
          </ac:spMkLst>
        </pc:spChg>
        <pc:spChg chg="add mod">
          <ac:chgData name="Branstetter, Robby" userId="0391271f-72f1-4f87-91d8-a4d4fc57d1e6" providerId="ADAL" clId="{0FF34E8E-ECA5-4935-81D5-D9EF830FC72D}" dt="2024-02-28T02:24:20.030" v="204"/>
          <ac:spMkLst>
            <pc:docMk/>
            <pc:sldMk cId="2093026469" sldId="258"/>
            <ac:spMk id="19" creationId="{17C5A83C-4852-1B07-B8CE-BEAE080C8F01}"/>
          </ac:spMkLst>
        </pc:spChg>
        <pc:spChg chg="add mod">
          <ac:chgData name="Branstetter, Robby" userId="0391271f-72f1-4f87-91d8-a4d4fc57d1e6" providerId="ADAL" clId="{0FF34E8E-ECA5-4935-81D5-D9EF830FC72D}" dt="2024-02-28T02:24:20.030" v="204"/>
          <ac:spMkLst>
            <pc:docMk/>
            <pc:sldMk cId="2093026469" sldId="258"/>
            <ac:spMk id="20" creationId="{5D3D91B9-B7D4-D7A5-62DB-76F84954C668}"/>
          </ac:spMkLst>
        </pc:spChg>
        <pc:spChg chg="add mod">
          <ac:chgData name="Branstetter, Robby" userId="0391271f-72f1-4f87-91d8-a4d4fc57d1e6" providerId="ADAL" clId="{0FF34E8E-ECA5-4935-81D5-D9EF830FC72D}" dt="2024-02-28T02:24:20.030" v="204"/>
          <ac:spMkLst>
            <pc:docMk/>
            <pc:sldMk cId="2093026469" sldId="258"/>
            <ac:spMk id="21" creationId="{2F4373AB-332D-15F7-0055-BEDE1B072487}"/>
          </ac:spMkLst>
        </pc:spChg>
        <pc:spChg chg="del mod">
          <ac:chgData name="Branstetter, Robby" userId="0391271f-72f1-4f87-91d8-a4d4fc57d1e6" providerId="ADAL" clId="{0FF34E8E-ECA5-4935-81D5-D9EF830FC72D}" dt="2024-02-28T02:24:07.848" v="200" actId="478"/>
          <ac:spMkLst>
            <pc:docMk/>
            <pc:sldMk cId="2093026469" sldId="258"/>
            <ac:spMk id="22" creationId="{F517B7B9-8C24-34AE-DCE3-D8F4531F8322}"/>
          </ac:spMkLst>
        </pc:spChg>
        <pc:spChg chg="del mod">
          <ac:chgData name="Branstetter, Robby" userId="0391271f-72f1-4f87-91d8-a4d4fc57d1e6" providerId="ADAL" clId="{0FF34E8E-ECA5-4935-81D5-D9EF830FC72D}" dt="2024-02-28T02:24:07.848" v="200" actId="478"/>
          <ac:spMkLst>
            <pc:docMk/>
            <pc:sldMk cId="2093026469" sldId="258"/>
            <ac:spMk id="23" creationId="{618DAA1F-3A94-DD98-8ACF-28725A86C049}"/>
          </ac:spMkLst>
        </pc:spChg>
        <pc:spChg chg="mod">
          <ac:chgData name="Branstetter, Robby" userId="0391271f-72f1-4f87-91d8-a4d4fc57d1e6" providerId="ADAL" clId="{0FF34E8E-ECA5-4935-81D5-D9EF830FC72D}" dt="2024-02-27T03:21:00.457" v="157" actId="14100"/>
          <ac:spMkLst>
            <pc:docMk/>
            <pc:sldMk cId="2093026469" sldId="258"/>
            <ac:spMk id="34" creationId="{00000000-0000-0000-0000-000000000000}"/>
          </ac:spMkLst>
        </pc:spChg>
        <pc:spChg chg="mod">
          <ac:chgData name="Branstetter, Robby" userId="0391271f-72f1-4f87-91d8-a4d4fc57d1e6" providerId="ADAL" clId="{0FF34E8E-ECA5-4935-81D5-D9EF830FC72D}" dt="2024-02-27T03:20:54.410" v="155" actId="14100"/>
          <ac:spMkLst>
            <pc:docMk/>
            <pc:sldMk cId="2093026469" sldId="258"/>
            <ac:spMk id="38" creationId="{00000000-0000-0000-0000-000000000000}"/>
          </ac:spMkLst>
        </pc:spChg>
        <pc:picChg chg="add mod">
          <ac:chgData name="Branstetter, Robby" userId="0391271f-72f1-4f87-91d8-a4d4fc57d1e6" providerId="ADAL" clId="{0FF34E8E-ECA5-4935-81D5-D9EF830FC72D}" dt="2024-02-28T02:23:45.805" v="193" actId="1076"/>
          <ac:picMkLst>
            <pc:docMk/>
            <pc:sldMk cId="2093026469" sldId="258"/>
            <ac:picMk id="2" creationId="{9AE2CBCE-372A-0F2D-EB33-7036737985F5}"/>
          </ac:picMkLst>
        </pc:picChg>
        <pc:picChg chg="add del mod">
          <ac:chgData name="Branstetter, Robby" userId="0391271f-72f1-4f87-91d8-a4d4fc57d1e6" providerId="ADAL" clId="{0FF34E8E-ECA5-4935-81D5-D9EF830FC72D}" dt="2024-02-27T03:17:25.619" v="91" actId="478"/>
          <ac:picMkLst>
            <pc:docMk/>
            <pc:sldMk cId="2093026469" sldId="258"/>
            <ac:picMk id="2" creationId="{E9069795-59A1-2F52-F240-D88A42ED6F0A}"/>
          </ac:picMkLst>
        </pc:picChg>
        <pc:picChg chg="add del mod">
          <ac:chgData name="Branstetter, Robby" userId="0391271f-72f1-4f87-91d8-a4d4fc57d1e6" providerId="ADAL" clId="{0FF34E8E-ECA5-4935-81D5-D9EF830FC72D}" dt="2024-02-28T02:23:18.770" v="183" actId="478"/>
          <ac:picMkLst>
            <pc:docMk/>
            <pc:sldMk cId="2093026469" sldId="258"/>
            <ac:picMk id="3" creationId="{931E4872-4D3E-775C-C0CE-6FAA4B031EB3}"/>
          </ac:picMkLst>
        </pc:picChg>
        <pc:picChg chg="del">
          <ac:chgData name="Branstetter, Robby" userId="0391271f-72f1-4f87-91d8-a4d4fc57d1e6" providerId="ADAL" clId="{0FF34E8E-ECA5-4935-81D5-D9EF830FC72D}" dt="2024-02-27T02:47:15.474" v="25" actId="478"/>
          <ac:picMkLst>
            <pc:docMk/>
            <pc:sldMk cId="2093026469" sldId="258"/>
            <ac:picMk id="20" creationId="{51A9D8A6-6C32-B7DA-8DB6-4CF6BFA9B561}"/>
          </ac:picMkLst>
        </pc:picChg>
        <pc:picChg chg="del">
          <ac:chgData name="Branstetter, Robby" userId="0391271f-72f1-4f87-91d8-a4d4fc57d1e6" providerId="ADAL" clId="{0FF34E8E-ECA5-4935-81D5-D9EF830FC72D}" dt="2024-02-27T02:47:18.015" v="26" actId="478"/>
          <ac:picMkLst>
            <pc:docMk/>
            <pc:sldMk cId="2093026469" sldId="258"/>
            <ac:picMk id="24" creationId="{F5800476-19CA-D54B-F071-AAA07B99ABDE}"/>
          </ac:picMkLst>
        </pc:picChg>
      </pc:sldChg>
      <pc:sldChg chg="add">
        <pc:chgData name="Branstetter, Robby" userId="0391271f-72f1-4f87-91d8-a4d4fc57d1e6" providerId="ADAL" clId="{0FF34E8E-ECA5-4935-81D5-D9EF830FC72D}" dt="2024-02-28T02:24:27.912" v="207"/>
        <pc:sldMkLst>
          <pc:docMk/>
          <pc:sldMk cId="576595891" sldId="259"/>
        </pc:sldMkLst>
      </pc:sldChg>
      <pc:sldChg chg="add del">
        <pc:chgData name="Branstetter, Robby" userId="0391271f-72f1-4f87-91d8-a4d4fc57d1e6" providerId="ADAL" clId="{0FF34E8E-ECA5-4935-81D5-D9EF830FC72D}" dt="2024-02-27T02:52:38.277" v="80" actId="47"/>
        <pc:sldMkLst>
          <pc:docMk/>
          <pc:sldMk cId="2372317137" sldId="259"/>
        </pc:sldMkLst>
      </pc:sldChg>
      <pc:sldChg chg="addSp delSp modSp add del">
        <pc:chgData name="Branstetter, Robby" userId="0391271f-72f1-4f87-91d8-a4d4fc57d1e6" providerId="ADAL" clId="{0FF34E8E-ECA5-4935-81D5-D9EF830FC72D}" dt="2024-02-27T03:21:15.079" v="163" actId="47"/>
        <pc:sldMkLst>
          <pc:docMk/>
          <pc:sldMk cId="4250668707" sldId="259"/>
        </pc:sldMkLst>
        <pc:picChg chg="del">
          <ac:chgData name="Branstetter, Robby" userId="0391271f-72f1-4f87-91d8-a4d4fc57d1e6" providerId="ADAL" clId="{0FF34E8E-ECA5-4935-81D5-D9EF830FC72D}" dt="2024-02-27T03:17:30.134" v="93" actId="478"/>
          <ac:picMkLst>
            <pc:docMk/>
            <pc:sldMk cId="4250668707" sldId="259"/>
            <ac:picMk id="2" creationId="{A3C86A14-F8D2-AE70-D322-1E529A420219}"/>
          </ac:picMkLst>
        </pc:picChg>
        <pc:picChg chg="add mod">
          <ac:chgData name="Branstetter, Robby" userId="0391271f-72f1-4f87-91d8-a4d4fc57d1e6" providerId="ADAL" clId="{0FF34E8E-ECA5-4935-81D5-D9EF830FC72D}" dt="2024-02-27T03:17:30.525" v="94"/>
          <ac:picMkLst>
            <pc:docMk/>
            <pc:sldMk cId="4250668707" sldId="259"/>
            <ac:picMk id="3" creationId="{46456B31-282A-73F4-402C-D8F1B8AFEC57}"/>
          </ac:picMkLst>
        </pc:picChg>
      </pc:sldChg>
      <pc:sldChg chg="addSp delSp modSp add del">
        <pc:chgData name="Branstetter, Robby" userId="0391271f-72f1-4f87-91d8-a4d4fc57d1e6" providerId="ADAL" clId="{0FF34E8E-ECA5-4935-81D5-D9EF830FC72D}" dt="2024-02-27T03:21:14.392" v="162" actId="47"/>
        <pc:sldMkLst>
          <pc:docMk/>
          <pc:sldMk cId="37479349" sldId="260"/>
        </pc:sldMkLst>
        <pc:picChg chg="del">
          <ac:chgData name="Branstetter, Robby" userId="0391271f-72f1-4f87-91d8-a4d4fc57d1e6" providerId="ADAL" clId="{0FF34E8E-ECA5-4935-81D5-D9EF830FC72D}" dt="2024-02-27T03:17:33.119" v="95" actId="478"/>
          <ac:picMkLst>
            <pc:docMk/>
            <pc:sldMk cId="37479349" sldId="260"/>
            <ac:picMk id="2" creationId="{55FC942F-E9D7-4A68-6ECE-C1E847D87512}"/>
          </ac:picMkLst>
        </pc:picChg>
        <pc:picChg chg="add mod">
          <ac:chgData name="Branstetter, Robby" userId="0391271f-72f1-4f87-91d8-a4d4fc57d1e6" providerId="ADAL" clId="{0FF34E8E-ECA5-4935-81D5-D9EF830FC72D}" dt="2024-02-27T03:17:33.494" v="96"/>
          <ac:picMkLst>
            <pc:docMk/>
            <pc:sldMk cId="37479349" sldId="260"/>
            <ac:picMk id="3" creationId="{B1FB8469-29D9-D5D6-A3BC-192E1CAE1F8E}"/>
          </ac:picMkLst>
        </pc:picChg>
      </pc:sldChg>
      <pc:sldChg chg="add del">
        <pc:chgData name="Branstetter, Robby" userId="0391271f-72f1-4f87-91d8-a4d4fc57d1e6" providerId="ADAL" clId="{0FF34E8E-ECA5-4935-81D5-D9EF830FC72D}" dt="2024-02-27T02:52:38.897" v="81" actId="47"/>
        <pc:sldMkLst>
          <pc:docMk/>
          <pc:sldMk cId="810832312" sldId="260"/>
        </pc:sldMkLst>
      </pc:sldChg>
      <pc:sldChg chg="add">
        <pc:chgData name="Branstetter, Robby" userId="0391271f-72f1-4f87-91d8-a4d4fc57d1e6" providerId="ADAL" clId="{0FF34E8E-ECA5-4935-81D5-D9EF830FC72D}" dt="2024-02-28T02:24:28.145" v="208"/>
        <pc:sldMkLst>
          <pc:docMk/>
          <pc:sldMk cId="3804727150" sldId="260"/>
        </pc:sldMkLst>
      </pc:sldChg>
      <pc:sldChg chg="addSp delSp modSp add del mod">
        <pc:chgData name="Branstetter, Robby" userId="0391271f-72f1-4f87-91d8-a4d4fc57d1e6" providerId="ADAL" clId="{0FF34E8E-ECA5-4935-81D5-D9EF830FC72D}" dt="2024-02-28T02:24:24.278" v="205" actId="47"/>
        <pc:sldMkLst>
          <pc:docMk/>
          <pc:sldMk cId="1611431391" sldId="261"/>
        </pc:sldMkLst>
        <pc:picChg chg="add del mod">
          <ac:chgData name="Branstetter, Robby" userId="0391271f-72f1-4f87-91d8-a4d4fc57d1e6" providerId="ADAL" clId="{0FF34E8E-ECA5-4935-81D5-D9EF830FC72D}" dt="2024-02-28T02:23:53.779" v="196" actId="478"/>
          <ac:picMkLst>
            <pc:docMk/>
            <pc:sldMk cId="1611431391" sldId="261"/>
            <ac:picMk id="2" creationId="{A42D5125-64EE-C899-5128-8F7AEF58E4D4}"/>
          </ac:picMkLst>
        </pc:picChg>
        <pc:picChg chg="del">
          <ac:chgData name="Branstetter, Robby" userId="0391271f-72f1-4f87-91d8-a4d4fc57d1e6" providerId="ADAL" clId="{0FF34E8E-ECA5-4935-81D5-D9EF830FC72D}" dt="2024-02-28T02:23:25.313" v="186" actId="478"/>
          <ac:picMkLst>
            <pc:docMk/>
            <pc:sldMk cId="1611431391" sldId="261"/>
            <ac:picMk id="3" creationId="{45D8E3B6-E8E2-EB7E-0F72-A07BE06C8A56}"/>
          </ac:picMkLst>
        </pc:picChg>
        <pc:picChg chg="add mod">
          <ac:chgData name="Branstetter, Robby" userId="0391271f-72f1-4f87-91d8-a4d4fc57d1e6" providerId="ADAL" clId="{0FF34E8E-ECA5-4935-81D5-D9EF830FC72D}" dt="2024-02-28T02:23:54.038" v="197"/>
          <ac:picMkLst>
            <pc:docMk/>
            <pc:sldMk cId="1611431391" sldId="261"/>
            <ac:picMk id="4" creationId="{572EAEB2-35CD-4714-5299-DD2959F587D1}"/>
          </ac:picMkLst>
        </pc:picChg>
      </pc:sldChg>
      <pc:sldChg chg="add del">
        <pc:chgData name="Branstetter, Robby" userId="0391271f-72f1-4f87-91d8-a4d4fc57d1e6" providerId="ADAL" clId="{0FF34E8E-ECA5-4935-81D5-D9EF830FC72D}" dt="2024-02-27T03:18:35.692" v="98" actId="47"/>
        <pc:sldMkLst>
          <pc:docMk/>
          <pc:sldMk cId="1697376641" sldId="261"/>
        </pc:sldMkLst>
      </pc:sldChg>
      <pc:sldChg chg="add del">
        <pc:chgData name="Branstetter, Robby" userId="0391271f-72f1-4f87-91d8-a4d4fc57d1e6" providerId="ADAL" clId="{0FF34E8E-ECA5-4935-81D5-D9EF830FC72D}" dt="2024-02-27T03:16:28.116" v="87" actId="47"/>
        <pc:sldMkLst>
          <pc:docMk/>
          <pc:sldMk cId="2164725643" sldId="261"/>
        </pc:sldMkLst>
      </pc:sldChg>
      <pc:sldChg chg="del">
        <pc:chgData name="Branstetter, Robby" userId="0391271f-72f1-4f87-91d8-a4d4fc57d1e6" providerId="ADAL" clId="{0FF34E8E-ECA5-4935-81D5-D9EF830FC72D}" dt="2024-02-27T02:51:07.268" v="40" actId="47"/>
        <pc:sldMkLst>
          <pc:docMk/>
          <pc:sldMk cId="3386771253" sldId="261"/>
        </pc:sldMkLst>
      </pc:sldChg>
      <pc:sldChg chg="addSp delSp modSp add del mod">
        <pc:chgData name="Branstetter, Robby" userId="0391271f-72f1-4f87-91d8-a4d4fc57d1e6" providerId="ADAL" clId="{0FF34E8E-ECA5-4935-81D5-D9EF830FC72D}" dt="2024-02-28T02:24:25.206" v="206" actId="47"/>
        <pc:sldMkLst>
          <pc:docMk/>
          <pc:sldMk cId="856101434" sldId="262"/>
        </pc:sldMkLst>
        <pc:picChg chg="add del mod">
          <ac:chgData name="Branstetter, Robby" userId="0391271f-72f1-4f87-91d8-a4d4fc57d1e6" providerId="ADAL" clId="{0FF34E8E-ECA5-4935-81D5-D9EF830FC72D}" dt="2024-02-28T02:23:56.745" v="198" actId="478"/>
          <ac:picMkLst>
            <pc:docMk/>
            <pc:sldMk cId="856101434" sldId="262"/>
            <ac:picMk id="2" creationId="{CB4D4351-6BBF-A748-5615-0CA0DF7F57F3}"/>
          </ac:picMkLst>
        </pc:picChg>
        <pc:picChg chg="del">
          <ac:chgData name="Branstetter, Robby" userId="0391271f-72f1-4f87-91d8-a4d4fc57d1e6" providerId="ADAL" clId="{0FF34E8E-ECA5-4935-81D5-D9EF830FC72D}" dt="2024-02-28T02:23:30.586" v="189" actId="478"/>
          <ac:picMkLst>
            <pc:docMk/>
            <pc:sldMk cId="856101434" sldId="262"/>
            <ac:picMk id="3" creationId="{B6701540-29BE-495B-01CD-6AE82F4D7E1B}"/>
          </ac:picMkLst>
        </pc:picChg>
        <pc:picChg chg="add mod">
          <ac:chgData name="Branstetter, Robby" userId="0391271f-72f1-4f87-91d8-a4d4fc57d1e6" providerId="ADAL" clId="{0FF34E8E-ECA5-4935-81D5-D9EF830FC72D}" dt="2024-02-28T02:23:56.998" v="199"/>
          <ac:picMkLst>
            <pc:docMk/>
            <pc:sldMk cId="856101434" sldId="262"/>
            <ac:picMk id="4" creationId="{FC46D84C-C078-21BE-77BE-43FF7B4125D7}"/>
          </ac:picMkLst>
        </pc:picChg>
      </pc:sldChg>
      <pc:sldChg chg="add del">
        <pc:chgData name="Branstetter, Robby" userId="0391271f-72f1-4f87-91d8-a4d4fc57d1e6" providerId="ADAL" clId="{0FF34E8E-ECA5-4935-81D5-D9EF830FC72D}" dt="2024-02-27T03:16:29.256" v="88" actId="47"/>
        <pc:sldMkLst>
          <pc:docMk/>
          <pc:sldMk cId="1390099749" sldId="262"/>
        </pc:sldMkLst>
      </pc:sldChg>
      <pc:sldChg chg="del">
        <pc:chgData name="Branstetter, Robby" userId="0391271f-72f1-4f87-91d8-a4d4fc57d1e6" providerId="ADAL" clId="{0FF34E8E-ECA5-4935-81D5-D9EF830FC72D}" dt="2024-02-27T02:51:06.542" v="39" actId="47"/>
        <pc:sldMkLst>
          <pc:docMk/>
          <pc:sldMk cId="3725147924" sldId="26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37B1AF-6DB1-49EC-AD66-4514D814B051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9450" y="1143000"/>
            <a:ext cx="5499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B4695-55E7-41B4-A616-8CCEE97F5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564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/>
              <a:t>This slide/poster size is 40.97x23.04 (16:9 aspect ratio)</a:t>
            </a:r>
          </a:p>
          <a:p>
            <a:pPr marL="457200" indent="-457200">
              <a:buFont typeface="Arial"/>
              <a:buChar char="•"/>
            </a:pPr>
            <a:r>
              <a:rPr lang="en-US"/>
              <a:t>Minimum font: 32pt (this may seem large, but at this poster size it’s not)</a:t>
            </a:r>
          </a:p>
          <a:p>
            <a:pPr marL="457200" indent="-457200">
              <a:buFont typeface="Arial"/>
              <a:buChar char="•"/>
            </a:pPr>
            <a:r>
              <a:rPr lang="en-US"/>
              <a:t>Recommended font Types: Calibri, Arial, Times New Roman</a:t>
            </a:r>
          </a:p>
          <a:p>
            <a:pPr marL="457200" indent="-457200">
              <a:buFont typeface="Arial"/>
              <a:buChar char="•"/>
            </a:pPr>
            <a:r>
              <a:rPr lang="en-US"/>
              <a:t>Up to four pages can be used. </a:t>
            </a:r>
            <a:r>
              <a:rPr lang="en-US" b="1"/>
              <a:t>This is only a template. All content may be modified</a:t>
            </a:r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9B4695-55E7-41B4-A616-8CCEE97F54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847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9B4695-55E7-41B4-A616-8CCEE97F54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459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BBAFFC-E3A7-9CD2-838D-21FD8CD034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2D08FF2-918B-48B9-5E85-A0CAA9FB1D0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0EFA228-74C6-A8B4-8B71-DAC77ED8B9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68B27F-B718-EDBD-2B8B-134D8C7EA7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9B4695-55E7-41B4-A616-8CCEE97F54A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736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72F00A-8C12-35A2-CB64-C4F79143DA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FFCBFC8-71EF-F0E2-4B88-B4CE8C5C2C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B334730-2C37-1EA6-818A-768CB27C80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9F5EFF-F200-CF6A-935F-7F9CF6D8BC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9B4695-55E7-41B4-A616-8CCEE97F54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115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939369" y="5262831"/>
            <a:ext cx="173736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920693" y="6148211"/>
            <a:ext cx="17373600" cy="51509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19204725" y="12635798"/>
            <a:ext cx="173736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920693" y="11339797"/>
            <a:ext cx="173736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Methods (click to edit)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920693" y="12198895"/>
            <a:ext cx="17373600" cy="862910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19204725" y="13494897"/>
            <a:ext cx="17373600" cy="37053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19204725" y="17200248"/>
            <a:ext cx="173736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19204725" y="18059346"/>
            <a:ext cx="17373600" cy="276865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9204725" y="5285237"/>
            <a:ext cx="173736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9204725" y="6144335"/>
            <a:ext cx="17373600" cy="64914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317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7465" y="5598583"/>
            <a:ext cx="15933420" cy="133441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979515" y="5598583"/>
            <a:ext cx="15933420" cy="133441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8E6C-A5B9-4F78-AD87-A60EB60F4E36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0B7C4-C516-4A80-B3F2-46C1A498F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961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348" y="1119718"/>
            <a:ext cx="32335470" cy="40650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2350" y="5155567"/>
            <a:ext cx="15860195" cy="2526663"/>
          </a:xfrm>
        </p:spPr>
        <p:txBody>
          <a:bodyPr anchor="b"/>
          <a:lstStyle>
            <a:lvl1pPr marL="0" indent="0">
              <a:buNone/>
              <a:defRPr sz="7360" b="1"/>
            </a:lvl1pPr>
            <a:lvl2pPr marL="1402095" indent="0">
              <a:buNone/>
              <a:defRPr sz="6133" b="1"/>
            </a:lvl2pPr>
            <a:lvl3pPr marL="2804190" indent="0">
              <a:buNone/>
              <a:defRPr sz="5520" b="1"/>
            </a:lvl3pPr>
            <a:lvl4pPr marL="4206286" indent="0">
              <a:buNone/>
              <a:defRPr sz="4907" b="1"/>
            </a:lvl4pPr>
            <a:lvl5pPr marL="5608381" indent="0">
              <a:buNone/>
              <a:defRPr sz="4907" b="1"/>
            </a:lvl5pPr>
            <a:lvl6pPr marL="7010476" indent="0">
              <a:buNone/>
              <a:defRPr sz="4907" b="1"/>
            </a:lvl6pPr>
            <a:lvl7pPr marL="8412571" indent="0">
              <a:buNone/>
              <a:defRPr sz="4907" b="1"/>
            </a:lvl7pPr>
            <a:lvl8pPr marL="9814667" indent="0">
              <a:buNone/>
              <a:defRPr sz="4907" b="1"/>
            </a:lvl8pPr>
            <a:lvl9pPr marL="11216762" indent="0">
              <a:buNone/>
              <a:defRPr sz="49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2350" y="7682230"/>
            <a:ext cx="15860195" cy="112994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979515" y="5155567"/>
            <a:ext cx="15938303" cy="2526663"/>
          </a:xfrm>
        </p:spPr>
        <p:txBody>
          <a:bodyPr anchor="b"/>
          <a:lstStyle>
            <a:lvl1pPr marL="0" indent="0">
              <a:buNone/>
              <a:defRPr sz="7360" b="1"/>
            </a:lvl1pPr>
            <a:lvl2pPr marL="1402095" indent="0">
              <a:buNone/>
              <a:defRPr sz="6133" b="1"/>
            </a:lvl2pPr>
            <a:lvl3pPr marL="2804190" indent="0">
              <a:buNone/>
              <a:defRPr sz="5520" b="1"/>
            </a:lvl3pPr>
            <a:lvl4pPr marL="4206286" indent="0">
              <a:buNone/>
              <a:defRPr sz="4907" b="1"/>
            </a:lvl4pPr>
            <a:lvl5pPr marL="5608381" indent="0">
              <a:buNone/>
              <a:defRPr sz="4907" b="1"/>
            </a:lvl5pPr>
            <a:lvl6pPr marL="7010476" indent="0">
              <a:buNone/>
              <a:defRPr sz="4907" b="1"/>
            </a:lvl6pPr>
            <a:lvl7pPr marL="8412571" indent="0">
              <a:buNone/>
              <a:defRPr sz="4907" b="1"/>
            </a:lvl7pPr>
            <a:lvl8pPr marL="9814667" indent="0">
              <a:buNone/>
              <a:defRPr sz="4907" b="1"/>
            </a:lvl8pPr>
            <a:lvl9pPr marL="11216762" indent="0">
              <a:buNone/>
              <a:defRPr sz="49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979515" y="7682230"/>
            <a:ext cx="15938303" cy="112994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8E6C-A5B9-4F78-AD87-A60EB60F4E36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0B7C4-C516-4A80-B3F2-46C1A498F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239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8E6C-A5B9-4F78-AD87-A60EB60F4E36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0B7C4-C516-4A80-B3F2-46C1A498F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96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8E6C-A5B9-4F78-AD87-A60EB60F4E36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0B7C4-C516-4A80-B3F2-46C1A498F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185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350" y="1402080"/>
            <a:ext cx="12091629" cy="4907280"/>
          </a:xfrm>
        </p:spPr>
        <p:txBody>
          <a:bodyPr anchor="b"/>
          <a:lstStyle>
            <a:lvl1pPr>
              <a:defRPr sz="98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38303" y="3028105"/>
            <a:ext cx="18979515" cy="14945783"/>
          </a:xfrm>
        </p:spPr>
        <p:txBody>
          <a:bodyPr/>
          <a:lstStyle>
            <a:lvl1pPr>
              <a:defRPr sz="9813"/>
            </a:lvl1pPr>
            <a:lvl2pPr>
              <a:defRPr sz="8587"/>
            </a:lvl2pPr>
            <a:lvl3pPr>
              <a:defRPr sz="7360"/>
            </a:lvl3pPr>
            <a:lvl4pPr>
              <a:defRPr sz="6133"/>
            </a:lvl4pPr>
            <a:lvl5pPr>
              <a:defRPr sz="6133"/>
            </a:lvl5pPr>
            <a:lvl6pPr>
              <a:defRPr sz="6133"/>
            </a:lvl6pPr>
            <a:lvl7pPr>
              <a:defRPr sz="6133"/>
            </a:lvl7pPr>
            <a:lvl8pPr>
              <a:defRPr sz="6133"/>
            </a:lvl8pPr>
            <a:lvl9pPr>
              <a:defRPr sz="6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2350" y="6309360"/>
            <a:ext cx="12091629" cy="11688870"/>
          </a:xfrm>
        </p:spPr>
        <p:txBody>
          <a:bodyPr/>
          <a:lstStyle>
            <a:lvl1pPr marL="0" indent="0">
              <a:buNone/>
              <a:defRPr sz="4907"/>
            </a:lvl1pPr>
            <a:lvl2pPr marL="1402095" indent="0">
              <a:buNone/>
              <a:defRPr sz="4293"/>
            </a:lvl2pPr>
            <a:lvl3pPr marL="2804190" indent="0">
              <a:buNone/>
              <a:defRPr sz="3680"/>
            </a:lvl3pPr>
            <a:lvl4pPr marL="4206286" indent="0">
              <a:buNone/>
              <a:defRPr sz="3067"/>
            </a:lvl4pPr>
            <a:lvl5pPr marL="5608381" indent="0">
              <a:buNone/>
              <a:defRPr sz="3067"/>
            </a:lvl5pPr>
            <a:lvl6pPr marL="7010476" indent="0">
              <a:buNone/>
              <a:defRPr sz="3067"/>
            </a:lvl6pPr>
            <a:lvl7pPr marL="8412571" indent="0">
              <a:buNone/>
              <a:defRPr sz="3067"/>
            </a:lvl7pPr>
            <a:lvl8pPr marL="9814667" indent="0">
              <a:buNone/>
              <a:defRPr sz="3067"/>
            </a:lvl8pPr>
            <a:lvl9pPr marL="11216762" indent="0">
              <a:buNone/>
              <a:defRPr sz="3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8E6C-A5B9-4F78-AD87-A60EB60F4E36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0B7C4-C516-4A80-B3F2-46C1A498F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2656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350" y="1402080"/>
            <a:ext cx="12091629" cy="4907280"/>
          </a:xfrm>
        </p:spPr>
        <p:txBody>
          <a:bodyPr anchor="b"/>
          <a:lstStyle>
            <a:lvl1pPr>
              <a:defRPr sz="98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938303" y="3028105"/>
            <a:ext cx="18979515" cy="14945783"/>
          </a:xfrm>
        </p:spPr>
        <p:txBody>
          <a:bodyPr anchor="t"/>
          <a:lstStyle>
            <a:lvl1pPr marL="0" indent="0">
              <a:buNone/>
              <a:defRPr sz="9813"/>
            </a:lvl1pPr>
            <a:lvl2pPr marL="1402095" indent="0">
              <a:buNone/>
              <a:defRPr sz="8587"/>
            </a:lvl2pPr>
            <a:lvl3pPr marL="2804190" indent="0">
              <a:buNone/>
              <a:defRPr sz="7360"/>
            </a:lvl3pPr>
            <a:lvl4pPr marL="4206286" indent="0">
              <a:buNone/>
              <a:defRPr sz="6133"/>
            </a:lvl4pPr>
            <a:lvl5pPr marL="5608381" indent="0">
              <a:buNone/>
              <a:defRPr sz="6133"/>
            </a:lvl5pPr>
            <a:lvl6pPr marL="7010476" indent="0">
              <a:buNone/>
              <a:defRPr sz="6133"/>
            </a:lvl6pPr>
            <a:lvl7pPr marL="8412571" indent="0">
              <a:buNone/>
              <a:defRPr sz="6133"/>
            </a:lvl7pPr>
            <a:lvl8pPr marL="9814667" indent="0">
              <a:buNone/>
              <a:defRPr sz="6133"/>
            </a:lvl8pPr>
            <a:lvl9pPr marL="11216762" indent="0">
              <a:buNone/>
              <a:defRPr sz="61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2350" y="6309360"/>
            <a:ext cx="12091629" cy="11688870"/>
          </a:xfrm>
        </p:spPr>
        <p:txBody>
          <a:bodyPr/>
          <a:lstStyle>
            <a:lvl1pPr marL="0" indent="0">
              <a:buNone/>
              <a:defRPr sz="4907"/>
            </a:lvl1pPr>
            <a:lvl2pPr marL="1402095" indent="0">
              <a:buNone/>
              <a:defRPr sz="4293"/>
            </a:lvl2pPr>
            <a:lvl3pPr marL="2804190" indent="0">
              <a:buNone/>
              <a:defRPr sz="3680"/>
            </a:lvl3pPr>
            <a:lvl4pPr marL="4206286" indent="0">
              <a:buNone/>
              <a:defRPr sz="3067"/>
            </a:lvl4pPr>
            <a:lvl5pPr marL="5608381" indent="0">
              <a:buNone/>
              <a:defRPr sz="3067"/>
            </a:lvl5pPr>
            <a:lvl6pPr marL="7010476" indent="0">
              <a:buNone/>
              <a:defRPr sz="3067"/>
            </a:lvl6pPr>
            <a:lvl7pPr marL="8412571" indent="0">
              <a:buNone/>
              <a:defRPr sz="3067"/>
            </a:lvl7pPr>
            <a:lvl8pPr marL="9814667" indent="0">
              <a:buNone/>
              <a:defRPr sz="3067"/>
            </a:lvl8pPr>
            <a:lvl9pPr marL="11216762" indent="0">
              <a:buNone/>
              <a:defRPr sz="3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8E6C-A5B9-4F78-AD87-A60EB60F4E36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0B7C4-C516-4A80-B3F2-46C1A498F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489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8E6C-A5B9-4F78-AD87-A60EB60F4E36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0B7C4-C516-4A80-B3F2-46C1A498F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044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829067" y="1119717"/>
            <a:ext cx="8083868" cy="17822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7465" y="1119717"/>
            <a:ext cx="23782973" cy="17822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8E6C-A5B9-4F78-AD87-A60EB60F4E36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0B7C4-C516-4A80-B3F2-46C1A498F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242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939369" y="5262831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920693" y="6148211"/>
            <a:ext cx="17373600" cy="51509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19204725" y="12635798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920693" y="11339797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Methods (click to edit)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920693" y="12198895"/>
            <a:ext cx="17373600" cy="862910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19204725" y="13494897"/>
            <a:ext cx="17373600" cy="37053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19204725" y="17200248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19204725" y="18059346"/>
            <a:ext cx="17373600" cy="276865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9204725" y="5285237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9204725" y="6144335"/>
            <a:ext cx="17373600" cy="64914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295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423424" y="5262831"/>
            <a:ext cx="11887200" cy="88150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423424" y="6157444"/>
            <a:ext cx="11887200" cy="51509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5148326" y="5285237"/>
            <a:ext cx="118872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423424" y="11339797"/>
            <a:ext cx="118872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Methods (click to edit)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423424" y="12198895"/>
            <a:ext cx="11887200" cy="862910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5148326" y="6161001"/>
            <a:ext cx="11887200" cy="822376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5148326" y="14447477"/>
            <a:ext cx="118872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5196882" y="15290694"/>
            <a:ext cx="11887200" cy="553730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2801602" y="5285237"/>
            <a:ext cx="11887200" cy="85909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000" u="sng" baseline="0"/>
            </a:lvl1pPr>
          </a:lstStyle>
          <a:p>
            <a:pPr lvl="0"/>
            <a:r>
              <a:rPr lang="en-US" sz="4000" dirty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2801602" y="6157444"/>
            <a:ext cx="11887200" cy="1463919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02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423424" y="5262831"/>
            <a:ext cx="11887200" cy="88150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423424" y="6157444"/>
            <a:ext cx="11887200" cy="51509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5148326" y="5285237"/>
            <a:ext cx="118872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423424" y="11339797"/>
            <a:ext cx="118872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Methods (click to edit)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423424" y="12198895"/>
            <a:ext cx="11887200" cy="862910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5148326" y="6161001"/>
            <a:ext cx="11887200" cy="822376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5148326" y="14447477"/>
            <a:ext cx="118872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5196882" y="15290694"/>
            <a:ext cx="11887200" cy="553730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2801602" y="5285237"/>
            <a:ext cx="118872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2801602" y="6157444"/>
            <a:ext cx="11887200" cy="1463919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85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939369" y="5262831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920693" y="6148211"/>
            <a:ext cx="17373600" cy="51509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19204725" y="12635798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920693" y="11339797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Methods (click to edit)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920693" y="12198895"/>
            <a:ext cx="17373600" cy="862910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19204725" y="13494897"/>
            <a:ext cx="17373600" cy="37053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19204725" y="17200248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19204725" y="18059346"/>
            <a:ext cx="17373600" cy="276865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9204725" y="5285237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9204725" y="6144335"/>
            <a:ext cx="17373600" cy="64914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387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815009" y="5262831"/>
            <a:ext cx="35860383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806520" y="6140664"/>
            <a:ext cx="17604188" cy="33342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2637612" y="12489949"/>
            <a:ext cx="13940713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806520" y="9474879"/>
            <a:ext cx="35771805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Methods (click to edit)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2637612" y="13340627"/>
            <a:ext cx="13952018" cy="456152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2637611" y="17902149"/>
            <a:ext cx="1403778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2637612" y="18761248"/>
            <a:ext cx="13940713" cy="20667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600331" y="12489949"/>
            <a:ext cx="20729129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600331" y="13349047"/>
            <a:ext cx="20729129" cy="74789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16" name="Content Placeholder 27"/>
          <p:cNvSpPr>
            <a:spLocks noGrp="1"/>
          </p:cNvSpPr>
          <p:nvPr>
            <p:ph sz="quarter" idx="25" hasCustomPrompt="1"/>
          </p:nvPr>
        </p:nvSpPr>
        <p:spPr>
          <a:xfrm>
            <a:off x="19085568" y="6134640"/>
            <a:ext cx="17589824" cy="33342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1" name="Content Placeholder 27"/>
          <p:cNvSpPr>
            <a:spLocks noGrp="1"/>
          </p:cNvSpPr>
          <p:nvPr>
            <p:ph sz="quarter" idx="26" hasCustomPrompt="1"/>
          </p:nvPr>
        </p:nvSpPr>
        <p:spPr>
          <a:xfrm>
            <a:off x="806520" y="10353233"/>
            <a:ext cx="17604188" cy="205182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2" name="Content Placeholder 27"/>
          <p:cNvSpPr>
            <a:spLocks noGrp="1"/>
          </p:cNvSpPr>
          <p:nvPr>
            <p:ph sz="quarter" idx="27" hasCustomPrompt="1"/>
          </p:nvPr>
        </p:nvSpPr>
        <p:spPr>
          <a:xfrm>
            <a:off x="19071203" y="10353233"/>
            <a:ext cx="17604188" cy="205182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771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48897" y="836615"/>
            <a:ext cx="26392606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48897" y="2222690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authors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48897" y="3214962"/>
            <a:ext cx="26392606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here to add affiliations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939369" y="5262831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Introduction/Abstract (click to edit)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920693" y="6148211"/>
            <a:ext cx="17373600" cy="515099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19204725" y="12635798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Conclusion (click to edit)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920693" y="11339797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Methods (click to edit)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920693" y="12198895"/>
            <a:ext cx="17373600" cy="862910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19204725" y="13494897"/>
            <a:ext cx="17373600" cy="37053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19204725" y="17200248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References (click to edit)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19204725" y="18059346"/>
            <a:ext cx="17373600" cy="276865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9204725" y="5285237"/>
            <a:ext cx="17373600" cy="859098"/>
          </a:xfrm>
          <a:prstGeom prst="rect">
            <a:avLst/>
          </a:prstGeom>
          <a:solidFill>
            <a:srgbClr val="17375E"/>
          </a:solidFill>
        </p:spPr>
        <p:txBody>
          <a:bodyPr vert="horz" anchor="ctr"/>
          <a:lstStyle>
            <a:lvl1pPr marL="0" indent="0" algn="ctr">
              <a:buNone/>
              <a:defRPr sz="4000" u="sng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4000" dirty="0"/>
              <a:t>Results (click to edit)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9204725" y="6144335"/>
            <a:ext cx="17373600" cy="64914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aseline="0"/>
            </a:lvl1pPr>
          </a:lstStyle>
          <a:p>
            <a:pPr lvl="0"/>
            <a:r>
              <a:rPr lang="en-US" sz="2800" dirty="0"/>
              <a:t>Click here to insert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122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6300" y="3441913"/>
            <a:ext cx="28117800" cy="7321973"/>
          </a:xfrm>
        </p:spPr>
        <p:txBody>
          <a:bodyPr anchor="b"/>
          <a:lstStyle>
            <a:lvl1pPr algn="ctr">
              <a:defRPr sz="1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6300" y="11046250"/>
            <a:ext cx="28117800" cy="5077670"/>
          </a:xfrm>
        </p:spPr>
        <p:txBody>
          <a:bodyPr/>
          <a:lstStyle>
            <a:lvl1pPr marL="0" indent="0" algn="ctr">
              <a:buNone/>
              <a:defRPr sz="7360"/>
            </a:lvl1pPr>
            <a:lvl2pPr marL="1402095" indent="0" algn="ctr">
              <a:buNone/>
              <a:defRPr sz="6133"/>
            </a:lvl2pPr>
            <a:lvl3pPr marL="2804190" indent="0" algn="ctr">
              <a:buNone/>
              <a:defRPr sz="5520"/>
            </a:lvl3pPr>
            <a:lvl4pPr marL="4206286" indent="0" algn="ctr">
              <a:buNone/>
              <a:defRPr sz="4907"/>
            </a:lvl4pPr>
            <a:lvl5pPr marL="5608381" indent="0" algn="ctr">
              <a:buNone/>
              <a:defRPr sz="4907"/>
            </a:lvl5pPr>
            <a:lvl6pPr marL="7010476" indent="0" algn="ctr">
              <a:buNone/>
              <a:defRPr sz="4907"/>
            </a:lvl6pPr>
            <a:lvl7pPr marL="8412571" indent="0" algn="ctr">
              <a:buNone/>
              <a:defRPr sz="4907"/>
            </a:lvl7pPr>
            <a:lvl8pPr marL="9814667" indent="0" algn="ctr">
              <a:buNone/>
              <a:defRPr sz="4907"/>
            </a:lvl8pPr>
            <a:lvl9pPr marL="11216762" indent="0" algn="ctr">
              <a:buNone/>
              <a:defRPr sz="490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8E6C-A5B9-4F78-AD87-A60EB60F4E36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0B7C4-C516-4A80-B3F2-46C1A498F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83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8E6C-A5B9-4F78-AD87-A60EB60F4E36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0B7C4-C516-4A80-B3F2-46C1A498F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795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7939" y="5243198"/>
            <a:ext cx="32335470" cy="8748393"/>
          </a:xfrm>
        </p:spPr>
        <p:txBody>
          <a:bodyPr anchor="b"/>
          <a:lstStyle>
            <a:lvl1pPr>
              <a:defRPr sz="1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7939" y="14074355"/>
            <a:ext cx="32335470" cy="4600573"/>
          </a:xfrm>
        </p:spPr>
        <p:txBody>
          <a:bodyPr/>
          <a:lstStyle>
            <a:lvl1pPr marL="0" indent="0">
              <a:buNone/>
              <a:defRPr sz="7360">
                <a:solidFill>
                  <a:schemeClr val="tx1">
                    <a:tint val="75000"/>
                  </a:schemeClr>
                </a:solidFill>
              </a:defRPr>
            </a:lvl1pPr>
            <a:lvl2pPr marL="1402095" indent="0">
              <a:buNone/>
              <a:defRPr sz="6133">
                <a:solidFill>
                  <a:schemeClr val="tx1">
                    <a:tint val="75000"/>
                  </a:schemeClr>
                </a:solidFill>
              </a:defRPr>
            </a:lvl2pPr>
            <a:lvl3pPr marL="2804190" indent="0">
              <a:buNone/>
              <a:defRPr sz="5520">
                <a:solidFill>
                  <a:schemeClr val="tx1">
                    <a:tint val="75000"/>
                  </a:schemeClr>
                </a:solidFill>
              </a:defRPr>
            </a:lvl3pPr>
            <a:lvl4pPr marL="4206286" indent="0">
              <a:buNone/>
              <a:defRPr sz="4907">
                <a:solidFill>
                  <a:schemeClr val="tx1">
                    <a:tint val="75000"/>
                  </a:schemeClr>
                </a:solidFill>
              </a:defRPr>
            </a:lvl4pPr>
            <a:lvl5pPr marL="5608381" indent="0">
              <a:buNone/>
              <a:defRPr sz="4907">
                <a:solidFill>
                  <a:schemeClr val="tx1">
                    <a:tint val="75000"/>
                  </a:schemeClr>
                </a:solidFill>
              </a:defRPr>
            </a:lvl5pPr>
            <a:lvl6pPr marL="7010476" indent="0">
              <a:buNone/>
              <a:defRPr sz="4907">
                <a:solidFill>
                  <a:schemeClr val="tx1">
                    <a:tint val="75000"/>
                  </a:schemeClr>
                </a:solidFill>
              </a:defRPr>
            </a:lvl6pPr>
            <a:lvl7pPr marL="8412571" indent="0">
              <a:buNone/>
              <a:defRPr sz="4907">
                <a:solidFill>
                  <a:schemeClr val="tx1">
                    <a:tint val="75000"/>
                  </a:schemeClr>
                </a:solidFill>
              </a:defRPr>
            </a:lvl7pPr>
            <a:lvl8pPr marL="9814667" indent="0">
              <a:buNone/>
              <a:defRPr sz="4907">
                <a:solidFill>
                  <a:schemeClr val="tx1">
                    <a:tint val="75000"/>
                  </a:schemeClr>
                </a:solidFill>
              </a:defRPr>
            </a:lvl8pPr>
            <a:lvl9pPr marL="11216762" indent="0">
              <a:buNone/>
              <a:defRPr sz="49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8E6C-A5B9-4F78-AD87-A60EB60F4E36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0B7C4-C516-4A80-B3F2-46C1A498F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8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ounded Rectangle 23"/>
          <p:cNvSpPr>
            <a:spLocks/>
          </p:cNvSpPr>
          <p:nvPr userDrawn="1"/>
        </p:nvSpPr>
        <p:spPr>
          <a:xfrm>
            <a:off x="914400" y="5258851"/>
            <a:ext cx="17373600" cy="15545534"/>
          </a:xfrm>
          <a:prstGeom prst="roundRect">
            <a:avLst>
              <a:gd name="adj" fmla="val 655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5" name="Rounded Rectangle 24"/>
          <p:cNvSpPr>
            <a:spLocks/>
          </p:cNvSpPr>
          <p:nvPr userDrawn="1"/>
        </p:nvSpPr>
        <p:spPr>
          <a:xfrm>
            <a:off x="19202400" y="5258851"/>
            <a:ext cx="17373600" cy="15545534"/>
          </a:xfrm>
          <a:prstGeom prst="roundRect">
            <a:avLst>
              <a:gd name="adj" fmla="val 655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718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1672026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0" indent="-1254020" algn="l" defTabSz="1672026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042" indent="-1045016" algn="l" defTabSz="1672026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65" indent="-836013" algn="l" defTabSz="1672026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2091" indent="-836013" algn="l" defTabSz="1672026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118" indent="-836013" algn="l" defTabSz="1672026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6144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8170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0196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22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26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52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78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04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0131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57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83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09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ounded Rectangle 23"/>
          <p:cNvSpPr>
            <a:spLocks/>
          </p:cNvSpPr>
          <p:nvPr userDrawn="1"/>
        </p:nvSpPr>
        <p:spPr>
          <a:xfrm>
            <a:off x="457200" y="5258851"/>
            <a:ext cx="36576000" cy="15545534"/>
          </a:xfrm>
          <a:prstGeom prst="roundRect">
            <a:avLst>
              <a:gd name="adj" fmla="val 655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830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defTabSz="1672026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0" indent="-1254020" algn="l" defTabSz="1672026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042" indent="-1045016" algn="l" defTabSz="1672026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65" indent="-836013" algn="l" defTabSz="1672026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2091" indent="-836013" algn="l" defTabSz="1672026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118" indent="-836013" algn="l" defTabSz="1672026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6144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8170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0196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22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26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52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78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04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0131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57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83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09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09724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1672026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0" indent="-1254020" algn="l" defTabSz="1672026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042" indent="-1045016" algn="l" defTabSz="1672026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65" indent="-836013" algn="l" defTabSz="1672026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2091" indent="-836013" algn="l" defTabSz="1672026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118" indent="-836013" algn="l" defTabSz="1672026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6144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8170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0196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22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26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52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78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04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0131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57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83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09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74019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defTabSz="1672026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0" indent="-1254020" algn="l" defTabSz="1672026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042" indent="-1045016" algn="l" defTabSz="1672026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65" indent="-836013" algn="l" defTabSz="1672026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2091" indent="-836013" algn="l" defTabSz="1672026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118" indent="-836013" algn="l" defTabSz="1672026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6144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8170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0196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22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26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52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78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04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0131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57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83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09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1420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85" r:id="rId2"/>
  </p:sldLayoutIdLst>
  <p:txStyles>
    <p:titleStyle>
      <a:lvl1pPr algn="ctr" defTabSz="1672026" rtl="0" eaLnBrk="1" latinLnBrk="0" hangingPunct="1">
        <a:spcBef>
          <a:spcPct val="0"/>
        </a:spcBef>
        <a:buNone/>
        <a:defRPr sz="1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4020" indent="-1254020" algn="l" defTabSz="1672026" rtl="0" eaLnBrk="1" latinLnBrk="0" hangingPunct="1">
        <a:spcBef>
          <a:spcPct val="20000"/>
        </a:spcBef>
        <a:buFont typeface="Arial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1pPr>
      <a:lvl2pPr marL="2717042" indent="-1045016" algn="l" defTabSz="1672026" rtl="0" eaLnBrk="1" latinLnBrk="0" hangingPunct="1">
        <a:spcBef>
          <a:spcPct val="20000"/>
        </a:spcBef>
        <a:buFont typeface="Arial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65" indent="-836013" algn="l" defTabSz="1672026" rtl="0" eaLnBrk="1" latinLnBrk="0" hangingPunct="1">
        <a:spcBef>
          <a:spcPct val="20000"/>
        </a:spcBef>
        <a:buFont typeface="Arial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852091" indent="-836013" algn="l" defTabSz="1672026" rtl="0" eaLnBrk="1" latinLnBrk="0" hangingPunct="1">
        <a:spcBef>
          <a:spcPct val="20000"/>
        </a:spcBef>
        <a:buFont typeface="Arial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118" indent="-836013" algn="l" defTabSz="1672026" rtl="0" eaLnBrk="1" latinLnBrk="0" hangingPunct="1">
        <a:spcBef>
          <a:spcPct val="20000"/>
        </a:spcBef>
        <a:buFont typeface="Arial"/>
        <a:buChar char="»"/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196144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68170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540196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212222" indent="-836013" algn="l" defTabSz="1672026" rtl="0" eaLnBrk="1" latinLnBrk="0" hangingPunct="1">
        <a:spcBef>
          <a:spcPct val="20000"/>
        </a:spcBef>
        <a:buFont typeface="Arial"/>
        <a:buChar char="•"/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72026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44052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16078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04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360131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032157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704183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376209" algn="l" defTabSz="1672026" rtl="0" eaLnBrk="1" latinLnBrk="0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77465" y="1119718"/>
            <a:ext cx="32335470" cy="40650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7465" y="5598583"/>
            <a:ext cx="32335470" cy="13344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77465" y="19492808"/>
            <a:ext cx="8435340" cy="111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2/27/2024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18695" y="19492808"/>
            <a:ext cx="12653010" cy="111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477595" y="19492808"/>
            <a:ext cx="8435340" cy="111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8618CC2-DC9D-5035-5EBB-A59436522CDB}"/>
              </a:ext>
            </a:extLst>
          </p:cNvPr>
          <p:cNvGrpSpPr/>
          <p:nvPr userDrawn="1"/>
        </p:nvGrpSpPr>
        <p:grpSpPr>
          <a:xfrm>
            <a:off x="0" y="0"/>
            <a:ext cx="37490400" cy="4891798"/>
            <a:chOff x="0" y="0"/>
            <a:chExt cx="37490400" cy="4891798"/>
          </a:xfrm>
          <a:solidFill>
            <a:schemeClr val="tx2">
              <a:lumMod val="75000"/>
            </a:schemeClr>
          </a:solidFill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545C1E9-FAF6-4A9D-9D29-BD66251DD112}"/>
                </a:ext>
              </a:extLst>
            </p:cNvPr>
            <p:cNvSpPr/>
            <p:nvPr userDrawn="1"/>
          </p:nvSpPr>
          <p:spPr>
            <a:xfrm>
              <a:off x="0" y="0"/>
              <a:ext cx="37490400" cy="4797724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71F0A0C7-A3B2-08A9-8A5F-FEFF78C618CF}"/>
                </a:ext>
              </a:extLst>
            </p:cNvPr>
            <p:cNvCxnSpPr/>
            <p:nvPr userDrawn="1"/>
          </p:nvCxnSpPr>
          <p:spPr>
            <a:xfrm flipH="1">
              <a:off x="0" y="4891798"/>
              <a:ext cx="37490400" cy="0"/>
            </a:xfrm>
            <a:prstGeom prst="line">
              <a:avLst/>
            </a:prstGeom>
            <a:grpFill/>
            <a:ln w="2540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06679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  <p:sldLayoutId id="2147483932" r:id="rId12"/>
  </p:sldLayoutIdLst>
  <p:txStyles>
    <p:titleStyle>
      <a:lvl1pPr algn="l" defTabSz="2804190" rtl="0" eaLnBrk="1" latinLnBrk="0" hangingPunct="1">
        <a:lnSpc>
          <a:spcPct val="90000"/>
        </a:lnSpc>
        <a:spcBef>
          <a:spcPct val="0"/>
        </a:spcBef>
        <a:buNone/>
        <a:defRPr sz="134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01048" indent="-701048" algn="l" defTabSz="2804190" rtl="0" eaLnBrk="1" latinLnBrk="0" hangingPunct="1">
        <a:lnSpc>
          <a:spcPct val="90000"/>
        </a:lnSpc>
        <a:spcBef>
          <a:spcPts val="3067"/>
        </a:spcBef>
        <a:buFont typeface="Arial" panose="020B0604020202020204" pitchFamily="34" charset="0"/>
        <a:buChar char="•"/>
        <a:defRPr sz="8587" kern="1200">
          <a:solidFill>
            <a:schemeClr val="tx1"/>
          </a:solidFill>
          <a:latin typeface="+mn-lt"/>
          <a:ea typeface="+mn-ea"/>
          <a:cs typeface="+mn-cs"/>
        </a:defRPr>
      </a:lvl1pPr>
      <a:lvl2pPr marL="2103143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7360" kern="1200">
          <a:solidFill>
            <a:schemeClr val="tx1"/>
          </a:solidFill>
          <a:latin typeface="+mn-lt"/>
          <a:ea typeface="+mn-ea"/>
          <a:cs typeface="+mn-cs"/>
        </a:defRPr>
      </a:lvl2pPr>
      <a:lvl3pPr marL="3505238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6133" kern="1200">
          <a:solidFill>
            <a:schemeClr val="tx1"/>
          </a:solidFill>
          <a:latin typeface="+mn-lt"/>
          <a:ea typeface="+mn-ea"/>
          <a:cs typeface="+mn-cs"/>
        </a:defRPr>
      </a:lvl3pPr>
      <a:lvl4pPr marL="4907333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5520" kern="1200">
          <a:solidFill>
            <a:schemeClr val="tx1"/>
          </a:solidFill>
          <a:latin typeface="+mn-lt"/>
          <a:ea typeface="+mn-ea"/>
          <a:cs typeface="+mn-cs"/>
        </a:defRPr>
      </a:lvl4pPr>
      <a:lvl5pPr marL="6309429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5520" kern="1200">
          <a:solidFill>
            <a:schemeClr val="tx1"/>
          </a:solidFill>
          <a:latin typeface="+mn-lt"/>
          <a:ea typeface="+mn-ea"/>
          <a:cs typeface="+mn-cs"/>
        </a:defRPr>
      </a:lvl5pPr>
      <a:lvl6pPr marL="7711524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5520" kern="1200">
          <a:solidFill>
            <a:schemeClr val="tx1"/>
          </a:solidFill>
          <a:latin typeface="+mn-lt"/>
          <a:ea typeface="+mn-ea"/>
          <a:cs typeface="+mn-cs"/>
        </a:defRPr>
      </a:lvl6pPr>
      <a:lvl7pPr marL="9113619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5520" kern="1200">
          <a:solidFill>
            <a:schemeClr val="tx1"/>
          </a:solidFill>
          <a:latin typeface="+mn-lt"/>
          <a:ea typeface="+mn-ea"/>
          <a:cs typeface="+mn-cs"/>
        </a:defRPr>
      </a:lvl7pPr>
      <a:lvl8pPr marL="10515714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5520" kern="1200">
          <a:solidFill>
            <a:schemeClr val="tx1"/>
          </a:solidFill>
          <a:latin typeface="+mn-lt"/>
          <a:ea typeface="+mn-ea"/>
          <a:cs typeface="+mn-cs"/>
        </a:defRPr>
      </a:lvl8pPr>
      <a:lvl9pPr marL="11917810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5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1pPr>
      <a:lvl2pPr marL="1402095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2pPr>
      <a:lvl3pPr marL="2804190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3pPr>
      <a:lvl4pPr marL="4206286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4pPr>
      <a:lvl5pPr marL="5608381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5pPr>
      <a:lvl6pPr marL="7010476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6pPr>
      <a:lvl7pPr marL="8412571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7pPr>
      <a:lvl8pPr marL="9814667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8pPr>
      <a:lvl9pPr marL="11216762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37BF0CE-F2D4-09F5-C6CE-BD7DEA2CBC81}"/>
              </a:ext>
            </a:extLst>
          </p:cNvPr>
          <p:cNvSpPr/>
          <p:nvPr/>
        </p:nvSpPr>
        <p:spPr>
          <a:xfrm>
            <a:off x="0" y="0"/>
            <a:ext cx="37490400" cy="501587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22283" y="1547179"/>
            <a:ext cx="26392606" cy="1386075"/>
          </a:xfrm>
        </p:spPr>
        <p:txBody>
          <a:bodyPr>
            <a:normAutofit/>
          </a:bodyPr>
          <a:lstStyle/>
          <a:p>
            <a:pPr algn="l"/>
            <a:r>
              <a:rPr lang="en-US" b="0" i="0">
                <a:solidFill>
                  <a:schemeClr val="bg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Title</a:t>
            </a:r>
            <a:endParaRPr lang="en-US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80405" y="3047342"/>
            <a:ext cx="26392606" cy="992272"/>
          </a:xfrm>
        </p:spPr>
        <p:txBody>
          <a:bodyPr>
            <a:noAutofit/>
          </a:bodyPr>
          <a:lstStyle/>
          <a:p>
            <a:pPr algn="l"/>
            <a:r>
              <a:rPr lang="en-US" sz="40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Authors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913110" y="3713642"/>
            <a:ext cx="26392606" cy="992272"/>
          </a:xfrm>
        </p:spPr>
        <p:txBody>
          <a:bodyPr>
            <a:normAutofit/>
          </a:bodyPr>
          <a:lstStyle/>
          <a:p>
            <a:pPr algn="l"/>
            <a:r>
              <a:rPr lang="en-US" sz="38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Affiliations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50669" y="5199506"/>
            <a:ext cx="12918466" cy="1224476"/>
          </a:xfrm>
          <a:solidFill>
            <a:srgbClr val="461D7C"/>
          </a:solidFill>
        </p:spPr>
        <p:txBody>
          <a:bodyPr>
            <a:normAutofit/>
          </a:bodyPr>
          <a:lstStyle/>
          <a:p>
            <a:r>
              <a:rPr lang="en-US" sz="4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INTRODUCTION</a:t>
            </a:r>
            <a:endParaRPr lang="en-US" sz="4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321309" y="12634935"/>
            <a:ext cx="12947826" cy="1224476"/>
          </a:xfrm>
          <a:solidFill>
            <a:srgbClr val="461D7C"/>
          </a:solidFill>
        </p:spPr>
        <p:txBody>
          <a:bodyPr>
            <a:normAutofit/>
          </a:bodyPr>
          <a:lstStyle/>
          <a:p>
            <a:r>
              <a:rPr lang="en-US" sz="4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METHODS </a:t>
            </a:r>
            <a:endParaRPr lang="en-US" sz="4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13761868" y="5199506"/>
            <a:ext cx="23396539" cy="1224477"/>
          </a:xfrm>
          <a:solidFill>
            <a:srgbClr val="461D7C"/>
          </a:solidFill>
        </p:spPr>
        <p:txBody>
          <a:bodyPr>
            <a:normAutofit/>
          </a:bodyPr>
          <a:lstStyle/>
          <a:p>
            <a:r>
              <a:rPr lang="en-US" sz="4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Results</a:t>
            </a:r>
            <a:endParaRPr lang="en-US" sz="4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5" name="Content Placeholder 25"/>
          <p:cNvSpPr txBox="1">
            <a:spLocks noGrp="1"/>
          </p:cNvSpPr>
          <p:nvPr>
            <p:ph sz="quarter" idx="18"/>
          </p:nvPr>
        </p:nvSpPr>
        <p:spPr>
          <a:xfrm>
            <a:off x="321309" y="14038600"/>
            <a:ext cx="12947826" cy="5909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0" indent="-571500" algn="just" eaLnBrk="0" hangingPunct="0">
              <a:buFont typeface="Arial" panose="020B0604020202020204" pitchFamily="34" charset="0"/>
              <a:buChar char="•"/>
            </a:pPr>
            <a:endParaRPr lang="en-US" sz="360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5CA7E1E-5254-9C82-E2A2-C2D9F9BACE1E}"/>
              </a:ext>
            </a:extLst>
          </p:cNvPr>
          <p:cNvSpPr txBox="1">
            <a:spLocks noGrp="1"/>
          </p:cNvSpPr>
          <p:nvPr>
            <p:ph sz="quarter" idx="20"/>
          </p:nvPr>
        </p:nvSpPr>
        <p:spPr>
          <a:xfrm>
            <a:off x="13729163" y="6713303"/>
            <a:ext cx="23396538" cy="126285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668" y="121538"/>
            <a:ext cx="1341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POSTER NUMBER -- PLEASE DO NOT DELETE OR FILL THIS SPACE SO A POSTER NUMBER CAN BE ADDED TO THE FINAL PRESENTATION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67FEC99-0EBD-8158-C316-EDD4A24C944B}"/>
              </a:ext>
            </a:extLst>
          </p:cNvPr>
          <p:cNvSpPr txBox="1"/>
          <p:nvPr/>
        </p:nvSpPr>
        <p:spPr>
          <a:xfrm>
            <a:off x="389578" y="6713303"/>
            <a:ext cx="1287955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3600" kern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F314FDC-5598-220C-D728-F7A6A7E187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13884" y="137470"/>
            <a:ext cx="9755113" cy="4873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592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7B967CBC-7EC4-F776-AB37-83279B5D7A2E}"/>
              </a:ext>
            </a:extLst>
          </p:cNvPr>
          <p:cNvSpPr/>
          <p:nvPr/>
        </p:nvSpPr>
        <p:spPr>
          <a:xfrm>
            <a:off x="0" y="-32558"/>
            <a:ext cx="37490400" cy="501587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9431649" y="5129146"/>
            <a:ext cx="17658279" cy="1206720"/>
          </a:xfrm>
          <a:solidFill>
            <a:srgbClr val="461D7C"/>
          </a:solidFill>
        </p:spPr>
        <p:txBody>
          <a:bodyPr>
            <a:normAutofit/>
          </a:bodyPr>
          <a:lstStyle/>
          <a:p>
            <a:r>
              <a:rPr lang="en-US" sz="4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CONCLUSION </a:t>
            </a:r>
            <a:endParaRPr lang="en-US" sz="4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4" name="Content Placeholder 13"/>
          <p:cNvSpPr>
            <a:spLocks noGrp="1"/>
          </p:cNvSpPr>
          <p:nvPr>
            <p:ph sz="quarter" idx="14"/>
          </p:nvPr>
        </p:nvSpPr>
        <p:spPr>
          <a:xfrm>
            <a:off x="19485426" y="6500163"/>
            <a:ext cx="17583767" cy="615151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6012A0-4DB0-BACC-AD8D-A6E5F0705E99}"/>
              </a:ext>
            </a:extLst>
          </p:cNvPr>
          <p:cNvSpPr txBox="1">
            <a:spLocks noGrp="1"/>
          </p:cNvSpPr>
          <p:nvPr>
            <p:ph sz="quarter" idx="18"/>
          </p:nvPr>
        </p:nvSpPr>
        <p:spPr>
          <a:xfrm>
            <a:off x="610638" y="6463941"/>
            <a:ext cx="18455979" cy="144762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8" name="Content Placeholder 18"/>
          <p:cNvSpPr>
            <a:spLocks noGrp="1"/>
          </p:cNvSpPr>
          <p:nvPr>
            <p:ph sz="quarter" idx="20"/>
          </p:nvPr>
        </p:nvSpPr>
        <p:spPr>
          <a:xfrm>
            <a:off x="19412599" y="16287211"/>
            <a:ext cx="17677329" cy="453527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28600" marR="0" indent="-22860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US" sz="32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0668" y="121538"/>
            <a:ext cx="1341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POSTER NUMBER -- PLEASE DO NOT DELETE OR FILL THIS SPACE SO A POSTER NUMBER CAN BE ADDED TO THE FINAL PRESENTATION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0BB3965-3431-4DB1-DC58-D86C395D8734}"/>
              </a:ext>
            </a:extLst>
          </p:cNvPr>
          <p:cNvSpPr txBox="1"/>
          <p:nvPr/>
        </p:nvSpPr>
        <p:spPr>
          <a:xfrm>
            <a:off x="19431649" y="14297281"/>
            <a:ext cx="17658279" cy="3685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32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FFC393F4-F550-B8FC-495C-E208401B27DC}"/>
              </a:ext>
            </a:extLst>
          </p:cNvPr>
          <p:cNvSpPr txBox="1">
            <a:spLocks/>
          </p:cNvSpPr>
          <p:nvPr/>
        </p:nvSpPr>
        <p:spPr>
          <a:xfrm>
            <a:off x="610638" y="5111391"/>
            <a:ext cx="18455978" cy="1224475"/>
          </a:xfrm>
          <a:prstGeom prst="rect">
            <a:avLst/>
          </a:prstGeom>
          <a:solidFill>
            <a:srgbClr val="461D7C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2804190" rtl="0" eaLnBrk="1" latinLnBrk="0" hangingPunct="1">
              <a:lnSpc>
                <a:spcPct val="90000"/>
              </a:lnSpc>
              <a:spcBef>
                <a:spcPts val="3067"/>
              </a:spcBef>
              <a:buFont typeface="Arial" panose="020B0604020202020204" pitchFamily="34" charset="0"/>
              <a:buNone/>
              <a:defRPr sz="4000" u="sng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2103143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7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5238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6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07333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309429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11524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13619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15714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17810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Results Continued </a:t>
            </a:r>
            <a:endParaRPr lang="en-US" sz="4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B09B8687-3A36-4FA6-08B0-C51696EBF2D0}"/>
              </a:ext>
            </a:extLst>
          </p:cNvPr>
          <p:cNvSpPr txBox="1">
            <a:spLocks/>
          </p:cNvSpPr>
          <p:nvPr/>
        </p:nvSpPr>
        <p:spPr>
          <a:xfrm>
            <a:off x="19410914" y="15024819"/>
            <a:ext cx="17658279" cy="1206720"/>
          </a:xfrm>
          <a:prstGeom prst="rect">
            <a:avLst/>
          </a:prstGeom>
          <a:solidFill>
            <a:srgbClr val="461D7C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2804190" rtl="0" eaLnBrk="1" latinLnBrk="0" hangingPunct="1">
              <a:lnSpc>
                <a:spcPct val="90000"/>
              </a:lnSpc>
              <a:spcBef>
                <a:spcPts val="3067"/>
              </a:spcBef>
              <a:buFont typeface="Arial" panose="020B0604020202020204" pitchFamily="34" charset="0"/>
              <a:buNone/>
              <a:defRPr sz="4000" u="sng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2103143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7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5238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6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07333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309429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11524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13619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15714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17810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References </a:t>
            </a:r>
            <a:endParaRPr lang="en-US" sz="4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3FBD5A38-1FC2-5548-4DAD-022148D93630}"/>
              </a:ext>
            </a:extLst>
          </p:cNvPr>
          <p:cNvSpPr txBox="1">
            <a:spLocks/>
          </p:cNvSpPr>
          <p:nvPr/>
        </p:nvSpPr>
        <p:spPr>
          <a:xfrm>
            <a:off x="19431650" y="12815976"/>
            <a:ext cx="17658279" cy="1206720"/>
          </a:xfrm>
          <a:prstGeom prst="rect">
            <a:avLst/>
          </a:prstGeom>
          <a:solidFill>
            <a:srgbClr val="461D7C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2804190" rtl="0" eaLnBrk="1" latinLnBrk="0" hangingPunct="1">
              <a:lnSpc>
                <a:spcPct val="90000"/>
              </a:lnSpc>
              <a:spcBef>
                <a:spcPts val="3067"/>
              </a:spcBef>
              <a:buFont typeface="Arial" panose="020B0604020202020204" pitchFamily="34" charset="0"/>
              <a:buNone/>
              <a:defRPr sz="4000" u="sng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2103143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7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5238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6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07333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309429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11524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13619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15714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17810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Disclosure </a:t>
            </a:r>
            <a:endParaRPr lang="en-US" sz="4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E2CBCE-372A-0F2D-EB33-7036737985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13884" y="137470"/>
            <a:ext cx="9755113" cy="4873682"/>
          </a:xfrm>
          <a:prstGeom prst="rect">
            <a:avLst/>
          </a:prstGeom>
        </p:spPr>
      </p:pic>
      <p:sp>
        <p:nvSpPr>
          <p:cNvPr id="19" name="Text Placeholder 1">
            <a:extLst>
              <a:ext uri="{FF2B5EF4-FFF2-40B4-BE49-F238E27FC236}">
                <a16:creationId xmlns:a16="http://schemas.microsoft.com/office/drawing/2014/main" id="{17C5A83C-4852-1B07-B8CE-BEAE080C8F0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2283" y="1547179"/>
            <a:ext cx="26392606" cy="1386075"/>
          </a:xfrm>
        </p:spPr>
        <p:txBody>
          <a:bodyPr>
            <a:normAutofit/>
          </a:bodyPr>
          <a:lstStyle/>
          <a:p>
            <a:pPr algn="l"/>
            <a:r>
              <a:rPr lang="en-US" b="0" i="0">
                <a:solidFill>
                  <a:schemeClr val="bg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Title</a:t>
            </a:r>
            <a:endParaRPr lang="en-US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5D3D91B9-B7D4-D7A5-62DB-76F84954C66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80405" y="3047342"/>
            <a:ext cx="26392606" cy="992272"/>
          </a:xfrm>
        </p:spPr>
        <p:txBody>
          <a:bodyPr>
            <a:noAutofit/>
          </a:bodyPr>
          <a:lstStyle/>
          <a:p>
            <a:pPr algn="l"/>
            <a:r>
              <a:rPr lang="en-US" sz="40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Authors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2F4373AB-332D-15F7-0055-BEDE1B07248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13110" y="3713642"/>
            <a:ext cx="26392606" cy="992272"/>
          </a:xfrm>
        </p:spPr>
        <p:txBody>
          <a:bodyPr>
            <a:normAutofit/>
          </a:bodyPr>
          <a:lstStyle/>
          <a:p>
            <a:pPr algn="l"/>
            <a:r>
              <a:rPr lang="en-US" sz="38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Affiliations</a:t>
            </a:r>
          </a:p>
        </p:txBody>
      </p:sp>
    </p:spTree>
    <p:extLst>
      <p:ext uri="{BB962C8B-B14F-4D97-AF65-F5344CB8AC3E}">
        <p14:creationId xmlns:p14="http://schemas.microsoft.com/office/powerpoint/2010/main" val="2093026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004B9D-CE12-2DBD-6926-39FED149E0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7A74DB6-E9B4-1E74-B6A7-B5A89FE19B1E}"/>
              </a:ext>
            </a:extLst>
          </p:cNvPr>
          <p:cNvSpPr/>
          <p:nvPr/>
        </p:nvSpPr>
        <p:spPr>
          <a:xfrm>
            <a:off x="0" y="-32558"/>
            <a:ext cx="37490400" cy="501587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A10B821-61EA-2DB9-94C4-626A1786D3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431649" y="5129146"/>
            <a:ext cx="17658279" cy="1206720"/>
          </a:xfrm>
          <a:solidFill>
            <a:srgbClr val="461D7C"/>
          </a:solidFill>
        </p:spPr>
        <p:txBody>
          <a:bodyPr>
            <a:normAutofit/>
          </a:bodyPr>
          <a:lstStyle/>
          <a:p>
            <a:r>
              <a:rPr lang="en-US" sz="4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CONCLUSION </a:t>
            </a:r>
            <a:endParaRPr lang="en-US" sz="4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4" name="Content Placeholder 13">
            <a:extLst>
              <a:ext uri="{FF2B5EF4-FFF2-40B4-BE49-F238E27FC236}">
                <a16:creationId xmlns:a16="http://schemas.microsoft.com/office/drawing/2014/main" id="{7CCAF527-602B-FC80-C4DE-37AAC65EC74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9485426" y="6500163"/>
            <a:ext cx="17583767" cy="615151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2C9A47-BB3D-B7E4-B0D8-8477C5087AB7}"/>
              </a:ext>
            </a:extLst>
          </p:cNvPr>
          <p:cNvSpPr txBox="1">
            <a:spLocks noGrp="1"/>
          </p:cNvSpPr>
          <p:nvPr>
            <p:ph sz="quarter" idx="18"/>
          </p:nvPr>
        </p:nvSpPr>
        <p:spPr>
          <a:xfrm>
            <a:off x="610638" y="6463941"/>
            <a:ext cx="18455979" cy="144762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8" name="Content Placeholder 18">
            <a:extLst>
              <a:ext uri="{FF2B5EF4-FFF2-40B4-BE49-F238E27FC236}">
                <a16:creationId xmlns:a16="http://schemas.microsoft.com/office/drawing/2014/main" id="{4002356A-8EA3-F05B-7645-7A1F24136AE3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19412599" y="16287211"/>
            <a:ext cx="17677329" cy="453527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28600" marR="0" indent="-22860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US" sz="32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36B050-48DD-8E1B-80DD-36AE6E6D4916}"/>
              </a:ext>
            </a:extLst>
          </p:cNvPr>
          <p:cNvSpPr txBox="1"/>
          <p:nvPr/>
        </p:nvSpPr>
        <p:spPr>
          <a:xfrm>
            <a:off x="350668" y="121538"/>
            <a:ext cx="1341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POSTER NUMBER -- PLEASE DO NOT DELETE OR FILL THIS SPACE SO A POSTER NUMBER CAN BE ADDED TO THE FINAL PRESENTATION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56F9F2F-3F46-9F49-E4BE-E18D3F495179}"/>
              </a:ext>
            </a:extLst>
          </p:cNvPr>
          <p:cNvSpPr txBox="1"/>
          <p:nvPr/>
        </p:nvSpPr>
        <p:spPr>
          <a:xfrm>
            <a:off x="19431649" y="14297281"/>
            <a:ext cx="17658279" cy="3685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32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FF4E5366-5205-6819-8A1B-88E5DAA1A102}"/>
              </a:ext>
            </a:extLst>
          </p:cNvPr>
          <p:cNvSpPr txBox="1">
            <a:spLocks/>
          </p:cNvSpPr>
          <p:nvPr/>
        </p:nvSpPr>
        <p:spPr>
          <a:xfrm>
            <a:off x="610638" y="5111391"/>
            <a:ext cx="18455978" cy="1224475"/>
          </a:xfrm>
          <a:prstGeom prst="rect">
            <a:avLst/>
          </a:prstGeom>
          <a:solidFill>
            <a:srgbClr val="461D7C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2804190" rtl="0" eaLnBrk="1" latinLnBrk="0" hangingPunct="1">
              <a:lnSpc>
                <a:spcPct val="90000"/>
              </a:lnSpc>
              <a:spcBef>
                <a:spcPts val="3067"/>
              </a:spcBef>
              <a:buFont typeface="Arial" panose="020B0604020202020204" pitchFamily="34" charset="0"/>
              <a:buNone/>
              <a:defRPr sz="4000" u="sng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2103143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7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5238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6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07333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309429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11524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13619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15714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17810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Results Continued </a:t>
            </a:r>
            <a:endParaRPr lang="en-US" sz="4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B645760C-A227-9F9B-F76F-0DA7A075ECC4}"/>
              </a:ext>
            </a:extLst>
          </p:cNvPr>
          <p:cNvSpPr txBox="1">
            <a:spLocks/>
          </p:cNvSpPr>
          <p:nvPr/>
        </p:nvSpPr>
        <p:spPr>
          <a:xfrm>
            <a:off x="19410914" y="15024819"/>
            <a:ext cx="17658279" cy="1206720"/>
          </a:xfrm>
          <a:prstGeom prst="rect">
            <a:avLst/>
          </a:prstGeom>
          <a:solidFill>
            <a:srgbClr val="461D7C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2804190" rtl="0" eaLnBrk="1" latinLnBrk="0" hangingPunct="1">
              <a:lnSpc>
                <a:spcPct val="90000"/>
              </a:lnSpc>
              <a:spcBef>
                <a:spcPts val="3067"/>
              </a:spcBef>
              <a:buFont typeface="Arial" panose="020B0604020202020204" pitchFamily="34" charset="0"/>
              <a:buNone/>
              <a:defRPr sz="4000" u="sng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2103143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7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5238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6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07333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309429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11524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13619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15714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17810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References </a:t>
            </a:r>
            <a:endParaRPr lang="en-US" sz="4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8181959F-7529-D372-328F-EBE91415B63E}"/>
              </a:ext>
            </a:extLst>
          </p:cNvPr>
          <p:cNvSpPr txBox="1">
            <a:spLocks/>
          </p:cNvSpPr>
          <p:nvPr/>
        </p:nvSpPr>
        <p:spPr>
          <a:xfrm>
            <a:off x="19431650" y="12815976"/>
            <a:ext cx="17658279" cy="1206720"/>
          </a:xfrm>
          <a:prstGeom prst="rect">
            <a:avLst/>
          </a:prstGeom>
          <a:solidFill>
            <a:srgbClr val="461D7C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2804190" rtl="0" eaLnBrk="1" latinLnBrk="0" hangingPunct="1">
              <a:lnSpc>
                <a:spcPct val="90000"/>
              </a:lnSpc>
              <a:spcBef>
                <a:spcPts val="3067"/>
              </a:spcBef>
              <a:buFont typeface="Arial" panose="020B0604020202020204" pitchFamily="34" charset="0"/>
              <a:buNone/>
              <a:defRPr sz="4000" u="sng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2103143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7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5238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6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07333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309429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11524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13619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15714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17810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Disclosure </a:t>
            </a:r>
            <a:endParaRPr lang="en-US" sz="4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05F8EC9-880F-692A-7B68-26E9EC6988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13884" y="137470"/>
            <a:ext cx="9755113" cy="4873682"/>
          </a:xfrm>
          <a:prstGeom prst="rect">
            <a:avLst/>
          </a:prstGeom>
        </p:spPr>
      </p:pic>
      <p:sp>
        <p:nvSpPr>
          <p:cNvPr id="19" name="Text Placeholder 1">
            <a:extLst>
              <a:ext uri="{FF2B5EF4-FFF2-40B4-BE49-F238E27FC236}">
                <a16:creationId xmlns:a16="http://schemas.microsoft.com/office/drawing/2014/main" id="{A2A86845-A178-3FDF-84DC-7BB3048CA49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2283" y="1547179"/>
            <a:ext cx="26392606" cy="1386075"/>
          </a:xfrm>
        </p:spPr>
        <p:txBody>
          <a:bodyPr>
            <a:normAutofit/>
          </a:bodyPr>
          <a:lstStyle/>
          <a:p>
            <a:pPr algn="l"/>
            <a:r>
              <a:rPr lang="en-US" b="0" i="0">
                <a:solidFill>
                  <a:schemeClr val="bg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Title</a:t>
            </a:r>
            <a:endParaRPr lang="en-US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AD899068-7D01-B9E2-1229-08FE630D43E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80405" y="3047342"/>
            <a:ext cx="26392606" cy="992272"/>
          </a:xfrm>
        </p:spPr>
        <p:txBody>
          <a:bodyPr>
            <a:noAutofit/>
          </a:bodyPr>
          <a:lstStyle/>
          <a:p>
            <a:pPr algn="l"/>
            <a:r>
              <a:rPr lang="en-US" sz="40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Authors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CFCE86A0-1EEB-2107-C42E-CB20DD194E9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13110" y="3713642"/>
            <a:ext cx="26392606" cy="992272"/>
          </a:xfrm>
        </p:spPr>
        <p:txBody>
          <a:bodyPr>
            <a:normAutofit/>
          </a:bodyPr>
          <a:lstStyle/>
          <a:p>
            <a:pPr algn="l"/>
            <a:r>
              <a:rPr lang="en-US" sz="38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Affiliations</a:t>
            </a:r>
          </a:p>
        </p:txBody>
      </p:sp>
    </p:spTree>
    <p:extLst>
      <p:ext uri="{BB962C8B-B14F-4D97-AF65-F5344CB8AC3E}">
        <p14:creationId xmlns:p14="http://schemas.microsoft.com/office/powerpoint/2010/main" val="576595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2EFF27-8B68-77B9-4157-F4AFCEB06E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34AD6EE-E1C9-7F61-7AAB-410C4953741A}"/>
              </a:ext>
            </a:extLst>
          </p:cNvPr>
          <p:cNvSpPr/>
          <p:nvPr/>
        </p:nvSpPr>
        <p:spPr>
          <a:xfrm>
            <a:off x="0" y="-32558"/>
            <a:ext cx="37490400" cy="501587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BA43CAF-7686-3E46-F6E2-63B76E6A89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431649" y="5129146"/>
            <a:ext cx="17658279" cy="1206720"/>
          </a:xfrm>
          <a:solidFill>
            <a:srgbClr val="461D7C"/>
          </a:solidFill>
        </p:spPr>
        <p:txBody>
          <a:bodyPr>
            <a:normAutofit/>
          </a:bodyPr>
          <a:lstStyle/>
          <a:p>
            <a:r>
              <a:rPr lang="en-US" sz="4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CONCLUSION </a:t>
            </a:r>
            <a:endParaRPr lang="en-US" sz="4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4" name="Content Placeholder 13">
            <a:extLst>
              <a:ext uri="{FF2B5EF4-FFF2-40B4-BE49-F238E27FC236}">
                <a16:creationId xmlns:a16="http://schemas.microsoft.com/office/drawing/2014/main" id="{176308FD-7769-2AEF-F23E-0688DC074BF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9485426" y="6500163"/>
            <a:ext cx="17583767" cy="615151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F58B46-F236-8D12-28B2-56B733AED9BE}"/>
              </a:ext>
            </a:extLst>
          </p:cNvPr>
          <p:cNvSpPr txBox="1">
            <a:spLocks noGrp="1"/>
          </p:cNvSpPr>
          <p:nvPr>
            <p:ph sz="quarter" idx="18"/>
          </p:nvPr>
        </p:nvSpPr>
        <p:spPr>
          <a:xfrm>
            <a:off x="610638" y="6463941"/>
            <a:ext cx="18455979" cy="144762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en-US" sz="3800" b="1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8" name="Content Placeholder 18">
            <a:extLst>
              <a:ext uri="{FF2B5EF4-FFF2-40B4-BE49-F238E27FC236}">
                <a16:creationId xmlns:a16="http://schemas.microsoft.com/office/drawing/2014/main" id="{45E7B11A-65A5-BDB7-A7BC-F02EFF7DB82F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19412599" y="16287211"/>
            <a:ext cx="17677329" cy="453527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28600" marR="0" indent="-22860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-US" sz="32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FB9A40-5A82-DB06-27FC-8842FC9B8D8E}"/>
              </a:ext>
            </a:extLst>
          </p:cNvPr>
          <p:cNvSpPr txBox="1"/>
          <p:nvPr/>
        </p:nvSpPr>
        <p:spPr>
          <a:xfrm>
            <a:off x="350668" y="121538"/>
            <a:ext cx="1341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POSTER NUMBER -- PLEASE DO NOT DELETE OR FILL THIS SPACE SO A POSTER NUMBER CAN BE ADDED TO THE FINAL PRESENTATION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649E478-5FB7-8793-3373-8F9542C749C6}"/>
              </a:ext>
            </a:extLst>
          </p:cNvPr>
          <p:cNvSpPr txBox="1"/>
          <p:nvPr/>
        </p:nvSpPr>
        <p:spPr>
          <a:xfrm>
            <a:off x="19431649" y="14297281"/>
            <a:ext cx="17658279" cy="3685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32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50181816-DCD4-4C9A-80E7-0B1FF48AE892}"/>
              </a:ext>
            </a:extLst>
          </p:cNvPr>
          <p:cNvSpPr txBox="1">
            <a:spLocks/>
          </p:cNvSpPr>
          <p:nvPr/>
        </p:nvSpPr>
        <p:spPr>
          <a:xfrm>
            <a:off x="610638" y="5111391"/>
            <a:ext cx="18455978" cy="1224475"/>
          </a:xfrm>
          <a:prstGeom prst="rect">
            <a:avLst/>
          </a:prstGeom>
          <a:solidFill>
            <a:srgbClr val="461D7C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2804190" rtl="0" eaLnBrk="1" latinLnBrk="0" hangingPunct="1">
              <a:lnSpc>
                <a:spcPct val="90000"/>
              </a:lnSpc>
              <a:spcBef>
                <a:spcPts val="3067"/>
              </a:spcBef>
              <a:buFont typeface="Arial" panose="020B0604020202020204" pitchFamily="34" charset="0"/>
              <a:buNone/>
              <a:defRPr sz="4000" u="sng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2103143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7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5238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6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07333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309429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11524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13619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15714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17810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Results Continued </a:t>
            </a:r>
            <a:endParaRPr lang="en-US" sz="4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46C8AB47-9C6F-E8A4-8759-F8EBF0C438FD}"/>
              </a:ext>
            </a:extLst>
          </p:cNvPr>
          <p:cNvSpPr txBox="1">
            <a:spLocks/>
          </p:cNvSpPr>
          <p:nvPr/>
        </p:nvSpPr>
        <p:spPr>
          <a:xfrm>
            <a:off x="19410914" y="15024819"/>
            <a:ext cx="17658279" cy="1206720"/>
          </a:xfrm>
          <a:prstGeom prst="rect">
            <a:avLst/>
          </a:prstGeom>
          <a:solidFill>
            <a:srgbClr val="461D7C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2804190" rtl="0" eaLnBrk="1" latinLnBrk="0" hangingPunct="1">
              <a:lnSpc>
                <a:spcPct val="90000"/>
              </a:lnSpc>
              <a:spcBef>
                <a:spcPts val="3067"/>
              </a:spcBef>
              <a:buFont typeface="Arial" panose="020B0604020202020204" pitchFamily="34" charset="0"/>
              <a:buNone/>
              <a:defRPr sz="4000" u="sng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2103143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7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5238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6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07333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309429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11524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13619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15714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17810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References </a:t>
            </a:r>
            <a:endParaRPr lang="en-US" sz="4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BB01AD18-38A4-AAC3-F977-42D3D29E049B}"/>
              </a:ext>
            </a:extLst>
          </p:cNvPr>
          <p:cNvSpPr txBox="1">
            <a:spLocks/>
          </p:cNvSpPr>
          <p:nvPr/>
        </p:nvSpPr>
        <p:spPr>
          <a:xfrm>
            <a:off x="19431650" y="12815976"/>
            <a:ext cx="17658279" cy="1206720"/>
          </a:xfrm>
          <a:prstGeom prst="rect">
            <a:avLst/>
          </a:prstGeom>
          <a:solidFill>
            <a:srgbClr val="461D7C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2804190" rtl="0" eaLnBrk="1" latinLnBrk="0" hangingPunct="1">
              <a:lnSpc>
                <a:spcPct val="90000"/>
              </a:lnSpc>
              <a:spcBef>
                <a:spcPts val="3067"/>
              </a:spcBef>
              <a:buFont typeface="Arial" panose="020B0604020202020204" pitchFamily="34" charset="0"/>
              <a:buNone/>
              <a:defRPr sz="4000" u="sng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2103143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7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5238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6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907333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309429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711524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113619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15714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917810" indent="-701048" algn="l" defTabSz="2804190" rtl="0" eaLnBrk="1" latinLnBrk="0" hangingPunct="1">
              <a:lnSpc>
                <a:spcPct val="90000"/>
              </a:lnSpc>
              <a:spcBef>
                <a:spcPts val="1533"/>
              </a:spcBef>
              <a:buFont typeface="Arial" panose="020B0604020202020204" pitchFamily="34" charset="0"/>
              <a:buChar char="•"/>
              <a:defRPr sz="5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2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Disclosure </a:t>
            </a:r>
            <a:endParaRPr lang="en-US" sz="42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1CBC533-4059-ED22-9710-61E3B37ED9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13884" y="137470"/>
            <a:ext cx="9755113" cy="4873682"/>
          </a:xfrm>
          <a:prstGeom prst="rect">
            <a:avLst/>
          </a:prstGeom>
        </p:spPr>
      </p:pic>
      <p:sp>
        <p:nvSpPr>
          <p:cNvPr id="19" name="Text Placeholder 1">
            <a:extLst>
              <a:ext uri="{FF2B5EF4-FFF2-40B4-BE49-F238E27FC236}">
                <a16:creationId xmlns:a16="http://schemas.microsoft.com/office/drawing/2014/main" id="{1CC3AE87-3EDD-A233-4D27-E4536A6B0B2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2283" y="1547179"/>
            <a:ext cx="26392606" cy="1386075"/>
          </a:xfrm>
        </p:spPr>
        <p:txBody>
          <a:bodyPr>
            <a:normAutofit/>
          </a:bodyPr>
          <a:lstStyle/>
          <a:p>
            <a:pPr algn="l"/>
            <a:r>
              <a:rPr lang="en-US" b="0" i="0">
                <a:solidFill>
                  <a:schemeClr val="bg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Title</a:t>
            </a:r>
            <a:endParaRPr lang="en-US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71F274C0-EE9A-A4C2-9E55-29433CC3158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80405" y="3047342"/>
            <a:ext cx="26392606" cy="992272"/>
          </a:xfrm>
        </p:spPr>
        <p:txBody>
          <a:bodyPr>
            <a:noAutofit/>
          </a:bodyPr>
          <a:lstStyle/>
          <a:p>
            <a:pPr algn="l"/>
            <a:r>
              <a:rPr lang="en-US" sz="40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Authors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30219398-BE6D-8FF0-2AFE-0EF8FDBB57D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13110" y="3713642"/>
            <a:ext cx="26392606" cy="992272"/>
          </a:xfrm>
        </p:spPr>
        <p:txBody>
          <a:bodyPr>
            <a:normAutofit/>
          </a:bodyPr>
          <a:lstStyle/>
          <a:p>
            <a:pPr algn="l"/>
            <a:r>
              <a:rPr lang="en-US" sz="38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Affiliations</a:t>
            </a:r>
          </a:p>
        </p:txBody>
      </p:sp>
    </p:spTree>
    <p:extLst>
      <p:ext uri="{BB962C8B-B14F-4D97-AF65-F5344CB8AC3E}">
        <p14:creationId xmlns:p14="http://schemas.microsoft.com/office/powerpoint/2010/main" val="3804727150"/>
      </p:ext>
    </p:extLst>
  </p:cSld>
  <p:clrMapOvr>
    <a:masterClrMapping/>
  </p:clrMapOvr>
</p:sld>
</file>

<file path=ppt/theme/theme1.xml><?xml version="1.0" encoding="utf-8"?>
<a:theme xmlns:a="http://schemas.openxmlformats.org/drawingml/2006/main" name="2 Column w/box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 Background Bo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 Column w/ no box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 Column with no box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Portrait 23 x 41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Custom 7">
      <a:dk1>
        <a:sysClr val="windowText" lastClr="000000"/>
      </a:dk1>
      <a:lt1>
        <a:sysClr val="window" lastClr="FFFFFF"/>
      </a:lt1>
      <a:dk2>
        <a:srgbClr val="E7E6E6"/>
      </a:dk2>
      <a:lt2>
        <a:srgbClr val="FFFFFF"/>
      </a:lt2>
      <a:accent1>
        <a:srgbClr val="FFFFFF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1895</TotalTime>
  <Words>182</Words>
  <Application>Microsoft Office PowerPoint</Application>
  <PresentationFormat>Custom</PresentationFormat>
  <Paragraphs>93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Calibri</vt:lpstr>
      <vt:lpstr>Calibri Light</vt:lpstr>
      <vt:lpstr>Roboto</vt:lpstr>
      <vt:lpstr>2 Column w/boxes</vt:lpstr>
      <vt:lpstr>1 Background Box</vt:lpstr>
      <vt:lpstr>3 Column w/ no boxes</vt:lpstr>
      <vt:lpstr>2 Column with no boxes</vt:lpstr>
      <vt:lpstr>Portrait 23 x 41_1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at ePosterBoards LLC</dc:creator>
  <cp:lastModifiedBy>Branstetter, Robby</cp:lastModifiedBy>
  <cp:revision>47</cp:revision>
  <dcterms:created xsi:type="dcterms:W3CDTF">2013-11-25T16:31:35Z</dcterms:created>
  <dcterms:modified xsi:type="dcterms:W3CDTF">2024-02-28T02:24:33Z</dcterms:modified>
</cp:coreProperties>
</file>