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920" r:id="rId6"/>
  </p:sldMasterIdLst>
  <p:notesMasterIdLst>
    <p:notesMasterId r:id="rId11"/>
  </p:notes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AFABAB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34E8E-ECA5-4935-81D5-D9EF830FC72D}" v="56" dt="2024-02-28T02:24:28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07" autoAdjust="0"/>
    <p:restoredTop sz="91880" autoAdjust="0"/>
  </p:normalViewPr>
  <p:slideViewPr>
    <p:cSldViewPr snapToGrid="0" snapToObjects="1">
      <p:cViewPr varScale="1">
        <p:scale>
          <a:sx n="33" d="100"/>
          <a:sy n="33" d="100"/>
        </p:scale>
        <p:origin x="1200" y="126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tetter, Robby" userId="0391271f-72f1-4f87-91d8-a4d4fc57d1e6" providerId="ADAL" clId="{0FF34E8E-ECA5-4935-81D5-D9EF830FC72D}"/>
    <pc:docChg chg="undo redo custSel addSld delSld modSld">
      <pc:chgData name="Branstetter, Robby" userId="0391271f-72f1-4f87-91d8-a4d4fc57d1e6" providerId="ADAL" clId="{0FF34E8E-ECA5-4935-81D5-D9EF830FC72D}" dt="2024-02-28T02:24:28.145" v="208"/>
      <pc:docMkLst>
        <pc:docMk/>
      </pc:docMkLst>
      <pc:sldChg chg="addSp delSp modSp mod">
        <pc:chgData name="Branstetter, Robby" userId="0391271f-72f1-4f87-91d8-a4d4fc57d1e6" providerId="ADAL" clId="{0FF34E8E-ECA5-4935-81D5-D9EF830FC72D}" dt="2024-02-28T02:23:51.401" v="195"/>
        <pc:sldMkLst>
          <pc:docMk/>
          <pc:sldMk cId="2852592039" sldId="257"/>
        </pc:sldMkLst>
        <pc:spChg chg="mod">
          <ac:chgData name="Branstetter, Robby" userId="0391271f-72f1-4f87-91d8-a4d4fc57d1e6" providerId="ADAL" clId="{0FF34E8E-ECA5-4935-81D5-D9EF830FC72D}" dt="2024-02-27T03:22:06.010" v="174" actId="1076"/>
          <ac:spMkLst>
            <pc:docMk/>
            <pc:sldMk cId="2852592039" sldId="257"/>
            <ac:spMk id="2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22:44.684" v="179" actId="1076"/>
          <ac:spMkLst>
            <pc:docMk/>
            <pc:sldMk cId="2852592039" sldId="257"/>
            <ac:spMk id="4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5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15:47.549" v="83" actId="2711"/>
          <ac:spMkLst>
            <pc:docMk/>
            <pc:sldMk cId="2852592039" sldId="257"/>
            <ac:spMk id="7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22:02.443" v="173" actId="1076"/>
          <ac:spMkLst>
            <pc:docMk/>
            <pc:sldMk cId="2852592039" sldId="257"/>
            <ac:spMk id="8" creationId="{537BF0CE-F2D4-09F5-C6CE-BD7DEA2CBC81}"/>
          </ac:spMkLst>
        </pc:spChg>
        <pc:spChg chg="del">
          <ac:chgData name="Branstetter, Robby" userId="0391271f-72f1-4f87-91d8-a4d4fc57d1e6" providerId="ADAL" clId="{0FF34E8E-ECA5-4935-81D5-D9EF830FC72D}" dt="2024-02-27T03:18:39.958" v="99" actId="478"/>
          <ac:spMkLst>
            <pc:docMk/>
            <pc:sldMk cId="2852592039" sldId="257"/>
            <ac:spMk id="9" creationId="{A9C9B669-35D6-AC84-D052-A90A8B8BD5EA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10" creationId="{25CA7E1E-5254-9C82-E2A2-C2D9F9BACE1E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13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22:44.684" v="179" actId="1076"/>
          <ac:spMkLst>
            <pc:docMk/>
            <pc:sldMk cId="2852592039" sldId="257"/>
            <ac:spMk id="14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15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23" creationId="{467FEC99-0EBD-8158-C316-EDD4A24C944B}"/>
          </ac:spMkLst>
        </pc:spChg>
        <pc:spChg chg="mod">
          <ac:chgData name="Branstetter, Robby" userId="0391271f-72f1-4f87-91d8-a4d4fc57d1e6" providerId="ADAL" clId="{0FF34E8E-ECA5-4935-81D5-D9EF830FC72D}" dt="2024-02-27T03:16:07.572" v="85" actId="2711"/>
          <ac:spMkLst>
            <pc:docMk/>
            <pc:sldMk cId="2852592039" sldId="257"/>
            <ac:spMk id="35" creationId="{00000000-0000-0000-0000-000000000000}"/>
          </ac:spMkLst>
        </pc:spChg>
        <pc:picChg chg="add del mod">
          <ac:chgData name="Branstetter, Robby" userId="0391271f-72f1-4f87-91d8-a4d4fc57d1e6" providerId="ADAL" clId="{0FF34E8E-ECA5-4935-81D5-D9EF830FC72D}" dt="2024-02-28T02:23:51.066" v="194" actId="478"/>
          <ac:picMkLst>
            <pc:docMk/>
            <pc:sldMk cId="2852592039" sldId="257"/>
            <ac:picMk id="3" creationId="{17B1AA26-E05C-9826-69FC-713C944404E5}"/>
          </ac:picMkLst>
        </pc:picChg>
        <pc:picChg chg="del">
          <ac:chgData name="Branstetter, Robby" userId="0391271f-72f1-4f87-91d8-a4d4fc57d1e6" providerId="ADAL" clId="{0FF34E8E-ECA5-4935-81D5-D9EF830FC72D}" dt="2024-02-27T02:43:31.025" v="5" actId="478"/>
          <ac:picMkLst>
            <pc:docMk/>
            <pc:sldMk cId="2852592039" sldId="257"/>
            <ac:picMk id="3" creationId="{923A3E2E-7C5E-4466-E78E-4568133B67E5}"/>
          </ac:picMkLst>
        </pc:picChg>
        <pc:picChg chg="add del mod">
          <ac:chgData name="Branstetter, Robby" userId="0391271f-72f1-4f87-91d8-a4d4fc57d1e6" providerId="ADAL" clId="{0FF34E8E-ECA5-4935-81D5-D9EF830FC72D}" dt="2024-02-28T02:23:10.479" v="180" actId="478"/>
          <ac:picMkLst>
            <pc:docMk/>
            <pc:sldMk cId="2852592039" sldId="257"/>
            <ac:picMk id="6" creationId="{7B9799F1-3E68-5375-4DD9-60275DE3B7B3}"/>
          </ac:picMkLst>
        </pc:picChg>
        <pc:picChg chg="add mod">
          <ac:chgData name="Branstetter, Robby" userId="0391271f-72f1-4f87-91d8-a4d4fc57d1e6" providerId="ADAL" clId="{0FF34E8E-ECA5-4935-81D5-D9EF830FC72D}" dt="2024-02-28T02:23:51.401" v="195"/>
          <ac:picMkLst>
            <pc:docMk/>
            <pc:sldMk cId="2852592039" sldId="257"/>
            <ac:picMk id="9" creationId="{8F314FDC-5598-220C-D728-F7A6A7E187E6}"/>
          </ac:picMkLst>
        </pc:picChg>
        <pc:picChg chg="del">
          <ac:chgData name="Branstetter, Robby" userId="0391271f-72f1-4f87-91d8-a4d4fc57d1e6" providerId="ADAL" clId="{0FF34E8E-ECA5-4935-81D5-D9EF830FC72D}" dt="2024-02-27T02:43:22.755" v="2" actId="478"/>
          <ac:picMkLst>
            <pc:docMk/>
            <pc:sldMk cId="2852592039" sldId="257"/>
            <ac:picMk id="1026" creationId="{0E8BF8BA-0F38-B6AB-5B37-5E37A0C08060}"/>
          </ac:picMkLst>
        </pc:picChg>
      </pc:sldChg>
      <pc:sldChg chg="addSp delSp modSp mod">
        <pc:chgData name="Branstetter, Robby" userId="0391271f-72f1-4f87-91d8-a4d4fc57d1e6" providerId="ADAL" clId="{0FF34E8E-ECA5-4935-81D5-D9EF830FC72D}" dt="2024-02-28T02:24:20.030" v="204"/>
        <pc:sldMkLst>
          <pc:docMk/>
          <pc:sldMk cId="2093026469" sldId="258"/>
        </pc:sldMkLst>
        <pc:spChg chg="add del mod">
          <ac:chgData name="Branstetter, Robby" userId="0391271f-72f1-4f87-91d8-a4d4fc57d1e6" providerId="ADAL" clId="{0FF34E8E-ECA5-4935-81D5-D9EF830FC72D}" dt="2024-02-27T03:19:46.676" v="108" actId="478"/>
          <ac:spMkLst>
            <pc:docMk/>
            <pc:sldMk cId="2093026469" sldId="258"/>
            <ac:spMk id="4" creationId="{8F3BAC12-3450-DEB4-254E-912B2F819397}"/>
          </ac:spMkLst>
        </pc:spChg>
        <pc:spChg chg="add del mod">
          <ac:chgData name="Branstetter, Robby" userId="0391271f-72f1-4f87-91d8-a4d4fc57d1e6" providerId="ADAL" clId="{0FF34E8E-ECA5-4935-81D5-D9EF830FC72D}" dt="2024-02-28T02:24:17.009" v="202" actId="478"/>
          <ac:spMkLst>
            <pc:docMk/>
            <pc:sldMk cId="2093026469" sldId="258"/>
            <ac:spMk id="5" creationId="{82B38C18-96B4-630C-2871-8C7E028A033E}"/>
          </ac:spMkLst>
        </pc:spChg>
        <pc:spChg chg="mod">
          <ac:chgData name="Branstetter, Robby" userId="0391271f-72f1-4f87-91d8-a4d4fc57d1e6" providerId="ADAL" clId="{0FF34E8E-ECA5-4935-81D5-D9EF830FC72D}" dt="2024-02-27T03:16:25.104" v="86" actId="2711"/>
          <ac:spMkLst>
            <pc:docMk/>
            <pc:sldMk cId="2093026469" sldId="258"/>
            <ac:spMk id="6" creationId="{E76012A0-4DB0-BACC-AD8D-A6E5F0705E99}"/>
          </ac:spMkLst>
        </pc:spChg>
        <pc:spChg chg="mod">
          <ac:chgData name="Branstetter, Robby" userId="0391271f-72f1-4f87-91d8-a4d4fc57d1e6" providerId="ADAL" clId="{0FF34E8E-ECA5-4935-81D5-D9EF830FC72D}" dt="2024-02-27T03:20:58.003" v="156" actId="14100"/>
          <ac:spMkLst>
            <pc:docMk/>
            <pc:sldMk cId="2093026469" sldId="258"/>
            <ac:spMk id="7" creationId="{00000000-0000-0000-0000-000000000000}"/>
          </ac:spMkLst>
        </pc:spChg>
        <pc:spChg chg="del mod">
          <ac:chgData name="Branstetter, Robby" userId="0391271f-72f1-4f87-91d8-a4d4fc57d1e6" providerId="ADAL" clId="{0FF34E8E-ECA5-4935-81D5-D9EF830FC72D}" dt="2024-02-28T02:24:07.848" v="200" actId="478"/>
          <ac:spMkLst>
            <pc:docMk/>
            <pc:sldMk cId="2093026469" sldId="258"/>
            <ac:spMk id="8" creationId="{ABF768CD-A637-F27C-389F-6A237DF00171}"/>
          </ac:spMkLst>
        </pc:spChg>
        <pc:spChg chg="add del mod">
          <ac:chgData name="Branstetter, Robby" userId="0391271f-72f1-4f87-91d8-a4d4fc57d1e6" providerId="ADAL" clId="{0FF34E8E-ECA5-4935-81D5-D9EF830FC72D}" dt="2024-02-27T03:20:10.237" v="131" actId="478"/>
          <ac:spMkLst>
            <pc:docMk/>
            <pc:sldMk cId="2093026469" sldId="258"/>
            <ac:spMk id="9" creationId="{160C8036-B8E9-031F-8187-F58ADDF0E996}"/>
          </ac:spMkLst>
        </pc:spChg>
        <pc:spChg chg="add mod">
          <ac:chgData name="Branstetter, Robby" userId="0391271f-72f1-4f87-91d8-a4d4fc57d1e6" providerId="ADAL" clId="{0FF34E8E-ECA5-4935-81D5-D9EF830FC72D}" dt="2024-02-27T03:20:46.811" v="153" actId="14100"/>
          <ac:spMkLst>
            <pc:docMk/>
            <pc:sldMk cId="2093026469" sldId="258"/>
            <ac:spMk id="10" creationId="{B09B8687-3A36-4FA6-08B0-C51696EBF2D0}"/>
          </ac:spMkLst>
        </pc:spChg>
        <pc:spChg chg="mod">
          <ac:chgData name="Branstetter, Robby" userId="0391271f-72f1-4f87-91d8-a4d4fc57d1e6" providerId="ADAL" clId="{0FF34E8E-ECA5-4935-81D5-D9EF830FC72D}" dt="2024-02-27T03:16:25.104" v="86" actId="2711"/>
          <ac:spMkLst>
            <pc:docMk/>
            <pc:sldMk cId="2093026469" sldId="258"/>
            <ac:spMk id="11" creationId="{00000000-0000-0000-0000-000000000000}"/>
          </ac:spMkLst>
        </pc:spChg>
        <pc:spChg chg="add mod">
          <ac:chgData name="Branstetter, Robby" userId="0391271f-72f1-4f87-91d8-a4d4fc57d1e6" providerId="ADAL" clId="{0FF34E8E-ECA5-4935-81D5-D9EF830FC72D}" dt="2024-02-27T03:21:06.332" v="159" actId="1076"/>
          <ac:spMkLst>
            <pc:docMk/>
            <pc:sldMk cId="2093026469" sldId="258"/>
            <ac:spMk id="12" creationId="{3FBD5A38-1FC2-5548-4DAD-022148D93630}"/>
          </ac:spMkLst>
        </pc:spChg>
        <pc:spChg chg="mod">
          <ac:chgData name="Branstetter, Robby" userId="0391271f-72f1-4f87-91d8-a4d4fc57d1e6" providerId="ADAL" clId="{0FF34E8E-ECA5-4935-81D5-D9EF830FC72D}" dt="2024-02-27T03:19:45.129" v="107" actId="1076"/>
          <ac:spMkLst>
            <pc:docMk/>
            <pc:sldMk cId="2093026469" sldId="258"/>
            <ac:spMk id="13" creationId="{FFC393F4-F550-B8FC-495C-E208401B27DC}"/>
          </ac:spMkLst>
        </pc:spChg>
        <pc:spChg chg="add del mod">
          <ac:chgData name="Branstetter, Robby" userId="0391271f-72f1-4f87-91d8-a4d4fc57d1e6" providerId="ADAL" clId="{0FF34E8E-ECA5-4935-81D5-D9EF830FC72D}" dt="2024-02-28T02:24:18.574" v="203" actId="478"/>
          <ac:spMkLst>
            <pc:docMk/>
            <pc:sldMk cId="2093026469" sldId="258"/>
            <ac:spMk id="14" creationId="{4F582843-3D7E-DBAD-9F73-4BEAE6570B5D}"/>
          </ac:spMkLst>
        </pc:spChg>
        <pc:spChg chg="mod">
          <ac:chgData name="Branstetter, Robby" userId="0391271f-72f1-4f87-91d8-a4d4fc57d1e6" providerId="ADAL" clId="{0FF34E8E-ECA5-4935-81D5-D9EF830FC72D}" dt="2024-02-27T02:49:47.634" v="30" actId="207"/>
          <ac:spMkLst>
            <pc:docMk/>
            <pc:sldMk cId="2093026469" sldId="258"/>
            <ac:spMk id="16" creationId="{7B967CBC-7EC4-F776-AB37-83279B5D7A2E}"/>
          </ac:spMkLst>
        </pc:spChg>
        <pc:spChg chg="add del mod">
          <ac:chgData name="Branstetter, Robby" userId="0391271f-72f1-4f87-91d8-a4d4fc57d1e6" providerId="ADAL" clId="{0FF34E8E-ECA5-4935-81D5-D9EF830FC72D}" dt="2024-02-27T03:20:18.366" v="136" actId="478"/>
          <ac:spMkLst>
            <pc:docMk/>
            <pc:sldMk cId="2093026469" sldId="258"/>
            <ac:spMk id="17" creationId="{727F6731-0E97-0D1C-77DC-5749F6F0FAE9}"/>
          </ac:spMkLst>
        </pc:spChg>
        <pc:spChg chg="add del mod">
          <ac:chgData name="Branstetter, Robby" userId="0391271f-72f1-4f87-91d8-a4d4fc57d1e6" providerId="ADAL" clId="{0FF34E8E-ECA5-4935-81D5-D9EF830FC72D}" dt="2024-02-28T02:24:15.545" v="201" actId="478"/>
          <ac:spMkLst>
            <pc:docMk/>
            <pc:sldMk cId="2093026469" sldId="258"/>
            <ac:spMk id="17" creationId="{C49BD924-42D9-0ADE-3C9C-C8BE541CD565}"/>
          </ac:spMkLst>
        </pc:spChg>
        <pc:spChg chg="mod">
          <ac:chgData name="Branstetter, Robby" userId="0391271f-72f1-4f87-91d8-a4d4fc57d1e6" providerId="ADAL" clId="{0FF34E8E-ECA5-4935-81D5-D9EF830FC72D}" dt="2024-02-27T03:21:04.442" v="158" actId="1076"/>
          <ac:spMkLst>
            <pc:docMk/>
            <pc:sldMk cId="2093026469" sldId="258"/>
            <ac:spMk id="18" creationId="{80BB3965-3431-4DB1-DC58-D86C395D8734}"/>
          </ac:spMkLst>
        </pc:spChg>
        <pc:spChg chg="del mod">
          <ac:chgData name="Branstetter, Robby" userId="0391271f-72f1-4f87-91d8-a4d4fc57d1e6" providerId="ADAL" clId="{0FF34E8E-ECA5-4935-81D5-D9EF830FC72D}" dt="2024-02-27T03:19:56.977" v="110" actId="478"/>
          <ac:spMkLst>
            <pc:docMk/>
            <pc:sldMk cId="2093026469" sldId="258"/>
            <ac:spMk id="19" creationId="{00000000-0000-0000-0000-000000000000}"/>
          </ac:spMkLst>
        </pc:spChg>
        <pc:spChg chg="add mod">
          <ac:chgData name="Branstetter, Robby" userId="0391271f-72f1-4f87-91d8-a4d4fc57d1e6" providerId="ADAL" clId="{0FF34E8E-ECA5-4935-81D5-D9EF830FC72D}" dt="2024-02-28T02:24:20.030" v="204"/>
          <ac:spMkLst>
            <pc:docMk/>
            <pc:sldMk cId="2093026469" sldId="258"/>
            <ac:spMk id="19" creationId="{17C5A83C-4852-1B07-B8CE-BEAE080C8F01}"/>
          </ac:spMkLst>
        </pc:spChg>
        <pc:spChg chg="add mod">
          <ac:chgData name="Branstetter, Robby" userId="0391271f-72f1-4f87-91d8-a4d4fc57d1e6" providerId="ADAL" clId="{0FF34E8E-ECA5-4935-81D5-D9EF830FC72D}" dt="2024-02-28T02:24:20.030" v="204"/>
          <ac:spMkLst>
            <pc:docMk/>
            <pc:sldMk cId="2093026469" sldId="258"/>
            <ac:spMk id="20" creationId="{5D3D91B9-B7D4-D7A5-62DB-76F84954C668}"/>
          </ac:spMkLst>
        </pc:spChg>
        <pc:spChg chg="add mod">
          <ac:chgData name="Branstetter, Robby" userId="0391271f-72f1-4f87-91d8-a4d4fc57d1e6" providerId="ADAL" clId="{0FF34E8E-ECA5-4935-81D5-D9EF830FC72D}" dt="2024-02-28T02:24:20.030" v="204"/>
          <ac:spMkLst>
            <pc:docMk/>
            <pc:sldMk cId="2093026469" sldId="258"/>
            <ac:spMk id="21" creationId="{2F4373AB-332D-15F7-0055-BEDE1B072487}"/>
          </ac:spMkLst>
        </pc:spChg>
        <pc:spChg chg="del mod">
          <ac:chgData name="Branstetter, Robby" userId="0391271f-72f1-4f87-91d8-a4d4fc57d1e6" providerId="ADAL" clId="{0FF34E8E-ECA5-4935-81D5-D9EF830FC72D}" dt="2024-02-28T02:24:07.848" v="200" actId="478"/>
          <ac:spMkLst>
            <pc:docMk/>
            <pc:sldMk cId="2093026469" sldId="258"/>
            <ac:spMk id="22" creationId="{F517B7B9-8C24-34AE-DCE3-D8F4531F8322}"/>
          </ac:spMkLst>
        </pc:spChg>
        <pc:spChg chg="del mod">
          <ac:chgData name="Branstetter, Robby" userId="0391271f-72f1-4f87-91d8-a4d4fc57d1e6" providerId="ADAL" clId="{0FF34E8E-ECA5-4935-81D5-D9EF830FC72D}" dt="2024-02-28T02:24:07.848" v="200" actId="478"/>
          <ac:spMkLst>
            <pc:docMk/>
            <pc:sldMk cId="2093026469" sldId="258"/>
            <ac:spMk id="23" creationId="{618DAA1F-3A94-DD98-8ACF-28725A86C049}"/>
          </ac:spMkLst>
        </pc:spChg>
        <pc:spChg chg="mod">
          <ac:chgData name="Branstetter, Robby" userId="0391271f-72f1-4f87-91d8-a4d4fc57d1e6" providerId="ADAL" clId="{0FF34E8E-ECA5-4935-81D5-D9EF830FC72D}" dt="2024-02-27T03:21:00.457" v="157" actId="14100"/>
          <ac:spMkLst>
            <pc:docMk/>
            <pc:sldMk cId="2093026469" sldId="258"/>
            <ac:spMk id="34" creationId="{00000000-0000-0000-0000-000000000000}"/>
          </ac:spMkLst>
        </pc:spChg>
        <pc:spChg chg="mod">
          <ac:chgData name="Branstetter, Robby" userId="0391271f-72f1-4f87-91d8-a4d4fc57d1e6" providerId="ADAL" clId="{0FF34E8E-ECA5-4935-81D5-D9EF830FC72D}" dt="2024-02-27T03:20:54.410" v="155" actId="14100"/>
          <ac:spMkLst>
            <pc:docMk/>
            <pc:sldMk cId="2093026469" sldId="258"/>
            <ac:spMk id="38" creationId="{00000000-0000-0000-0000-000000000000}"/>
          </ac:spMkLst>
        </pc:spChg>
        <pc:picChg chg="add mod">
          <ac:chgData name="Branstetter, Robby" userId="0391271f-72f1-4f87-91d8-a4d4fc57d1e6" providerId="ADAL" clId="{0FF34E8E-ECA5-4935-81D5-D9EF830FC72D}" dt="2024-02-28T02:23:45.805" v="193" actId="1076"/>
          <ac:picMkLst>
            <pc:docMk/>
            <pc:sldMk cId="2093026469" sldId="258"/>
            <ac:picMk id="2" creationId="{9AE2CBCE-372A-0F2D-EB33-7036737985F5}"/>
          </ac:picMkLst>
        </pc:picChg>
        <pc:picChg chg="add del mod">
          <ac:chgData name="Branstetter, Robby" userId="0391271f-72f1-4f87-91d8-a4d4fc57d1e6" providerId="ADAL" clId="{0FF34E8E-ECA5-4935-81D5-D9EF830FC72D}" dt="2024-02-27T03:17:25.619" v="91" actId="478"/>
          <ac:picMkLst>
            <pc:docMk/>
            <pc:sldMk cId="2093026469" sldId="258"/>
            <ac:picMk id="2" creationId="{E9069795-59A1-2F52-F240-D88A42ED6F0A}"/>
          </ac:picMkLst>
        </pc:picChg>
        <pc:picChg chg="add del mod">
          <ac:chgData name="Branstetter, Robby" userId="0391271f-72f1-4f87-91d8-a4d4fc57d1e6" providerId="ADAL" clId="{0FF34E8E-ECA5-4935-81D5-D9EF830FC72D}" dt="2024-02-28T02:23:18.770" v="183" actId="478"/>
          <ac:picMkLst>
            <pc:docMk/>
            <pc:sldMk cId="2093026469" sldId="258"/>
            <ac:picMk id="3" creationId="{931E4872-4D3E-775C-C0CE-6FAA4B031EB3}"/>
          </ac:picMkLst>
        </pc:picChg>
        <pc:picChg chg="del">
          <ac:chgData name="Branstetter, Robby" userId="0391271f-72f1-4f87-91d8-a4d4fc57d1e6" providerId="ADAL" clId="{0FF34E8E-ECA5-4935-81D5-D9EF830FC72D}" dt="2024-02-27T02:47:15.474" v="25" actId="478"/>
          <ac:picMkLst>
            <pc:docMk/>
            <pc:sldMk cId="2093026469" sldId="258"/>
            <ac:picMk id="20" creationId="{51A9D8A6-6C32-B7DA-8DB6-4CF6BFA9B561}"/>
          </ac:picMkLst>
        </pc:picChg>
        <pc:picChg chg="del">
          <ac:chgData name="Branstetter, Robby" userId="0391271f-72f1-4f87-91d8-a4d4fc57d1e6" providerId="ADAL" clId="{0FF34E8E-ECA5-4935-81D5-D9EF830FC72D}" dt="2024-02-27T02:47:18.015" v="26" actId="478"/>
          <ac:picMkLst>
            <pc:docMk/>
            <pc:sldMk cId="2093026469" sldId="258"/>
            <ac:picMk id="24" creationId="{F5800476-19CA-D54B-F071-AAA07B99ABDE}"/>
          </ac:picMkLst>
        </pc:picChg>
      </pc:sldChg>
      <pc:sldChg chg="add">
        <pc:chgData name="Branstetter, Robby" userId="0391271f-72f1-4f87-91d8-a4d4fc57d1e6" providerId="ADAL" clId="{0FF34E8E-ECA5-4935-81D5-D9EF830FC72D}" dt="2024-02-28T02:24:27.912" v="207"/>
        <pc:sldMkLst>
          <pc:docMk/>
          <pc:sldMk cId="576595891" sldId="259"/>
        </pc:sldMkLst>
      </pc:sldChg>
      <pc:sldChg chg="add del">
        <pc:chgData name="Branstetter, Robby" userId="0391271f-72f1-4f87-91d8-a4d4fc57d1e6" providerId="ADAL" clId="{0FF34E8E-ECA5-4935-81D5-D9EF830FC72D}" dt="2024-02-27T02:52:38.277" v="80" actId="47"/>
        <pc:sldMkLst>
          <pc:docMk/>
          <pc:sldMk cId="2372317137" sldId="259"/>
        </pc:sldMkLst>
      </pc:sldChg>
      <pc:sldChg chg="addSp delSp modSp add del">
        <pc:chgData name="Branstetter, Robby" userId="0391271f-72f1-4f87-91d8-a4d4fc57d1e6" providerId="ADAL" clId="{0FF34E8E-ECA5-4935-81D5-D9EF830FC72D}" dt="2024-02-27T03:21:15.079" v="163" actId="47"/>
        <pc:sldMkLst>
          <pc:docMk/>
          <pc:sldMk cId="4250668707" sldId="259"/>
        </pc:sldMkLst>
        <pc:picChg chg="del">
          <ac:chgData name="Branstetter, Robby" userId="0391271f-72f1-4f87-91d8-a4d4fc57d1e6" providerId="ADAL" clId="{0FF34E8E-ECA5-4935-81D5-D9EF830FC72D}" dt="2024-02-27T03:17:30.134" v="93" actId="478"/>
          <ac:picMkLst>
            <pc:docMk/>
            <pc:sldMk cId="4250668707" sldId="259"/>
            <ac:picMk id="2" creationId="{A3C86A14-F8D2-AE70-D322-1E529A420219}"/>
          </ac:picMkLst>
        </pc:picChg>
        <pc:picChg chg="add mod">
          <ac:chgData name="Branstetter, Robby" userId="0391271f-72f1-4f87-91d8-a4d4fc57d1e6" providerId="ADAL" clId="{0FF34E8E-ECA5-4935-81D5-D9EF830FC72D}" dt="2024-02-27T03:17:30.525" v="94"/>
          <ac:picMkLst>
            <pc:docMk/>
            <pc:sldMk cId="4250668707" sldId="259"/>
            <ac:picMk id="3" creationId="{46456B31-282A-73F4-402C-D8F1B8AFEC57}"/>
          </ac:picMkLst>
        </pc:picChg>
      </pc:sldChg>
      <pc:sldChg chg="addSp delSp modSp add del">
        <pc:chgData name="Branstetter, Robby" userId="0391271f-72f1-4f87-91d8-a4d4fc57d1e6" providerId="ADAL" clId="{0FF34E8E-ECA5-4935-81D5-D9EF830FC72D}" dt="2024-02-27T03:21:14.392" v="162" actId="47"/>
        <pc:sldMkLst>
          <pc:docMk/>
          <pc:sldMk cId="37479349" sldId="260"/>
        </pc:sldMkLst>
        <pc:picChg chg="del">
          <ac:chgData name="Branstetter, Robby" userId="0391271f-72f1-4f87-91d8-a4d4fc57d1e6" providerId="ADAL" clId="{0FF34E8E-ECA5-4935-81D5-D9EF830FC72D}" dt="2024-02-27T03:17:33.119" v="95" actId="478"/>
          <ac:picMkLst>
            <pc:docMk/>
            <pc:sldMk cId="37479349" sldId="260"/>
            <ac:picMk id="2" creationId="{55FC942F-E9D7-4A68-6ECE-C1E847D87512}"/>
          </ac:picMkLst>
        </pc:picChg>
        <pc:picChg chg="add mod">
          <ac:chgData name="Branstetter, Robby" userId="0391271f-72f1-4f87-91d8-a4d4fc57d1e6" providerId="ADAL" clId="{0FF34E8E-ECA5-4935-81D5-D9EF830FC72D}" dt="2024-02-27T03:17:33.494" v="96"/>
          <ac:picMkLst>
            <pc:docMk/>
            <pc:sldMk cId="37479349" sldId="260"/>
            <ac:picMk id="3" creationId="{B1FB8469-29D9-D5D6-A3BC-192E1CAE1F8E}"/>
          </ac:picMkLst>
        </pc:picChg>
      </pc:sldChg>
      <pc:sldChg chg="add del">
        <pc:chgData name="Branstetter, Robby" userId="0391271f-72f1-4f87-91d8-a4d4fc57d1e6" providerId="ADAL" clId="{0FF34E8E-ECA5-4935-81D5-D9EF830FC72D}" dt="2024-02-27T02:52:38.897" v="81" actId="47"/>
        <pc:sldMkLst>
          <pc:docMk/>
          <pc:sldMk cId="810832312" sldId="260"/>
        </pc:sldMkLst>
      </pc:sldChg>
      <pc:sldChg chg="add">
        <pc:chgData name="Branstetter, Robby" userId="0391271f-72f1-4f87-91d8-a4d4fc57d1e6" providerId="ADAL" clId="{0FF34E8E-ECA5-4935-81D5-D9EF830FC72D}" dt="2024-02-28T02:24:28.145" v="208"/>
        <pc:sldMkLst>
          <pc:docMk/>
          <pc:sldMk cId="3804727150" sldId="260"/>
        </pc:sldMkLst>
      </pc:sldChg>
      <pc:sldChg chg="addSp delSp modSp add del mod">
        <pc:chgData name="Branstetter, Robby" userId="0391271f-72f1-4f87-91d8-a4d4fc57d1e6" providerId="ADAL" clId="{0FF34E8E-ECA5-4935-81D5-D9EF830FC72D}" dt="2024-02-28T02:24:24.278" v="205" actId="47"/>
        <pc:sldMkLst>
          <pc:docMk/>
          <pc:sldMk cId="1611431391" sldId="261"/>
        </pc:sldMkLst>
        <pc:picChg chg="add del mod">
          <ac:chgData name="Branstetter, Robby" userId="0391271f-72f1-4f87-91d8-a4d4fc57d1e6" providerId="ADAL" clId="{0FF34E8E-ECA5-4935-81D5-D9EF830FC72D}" dt="2024-02-28T02:23:53.779" v="196" actId="478"/>
          <ac:picMkLst>
            <pc:docMk/>
            <pc:sldMk cId="1611431391" sldId="261"/>
            <ac:picMk id="2" creationId="{A42D5125-64EE-C899-5128-8F7AEF58E4D4}"/>
          </ac:picMkLst>
        </pc:picChg>
        <pc:picChg chg="del">
          <ac:chgData name="Branstetter, Robby" userId="0391271f-72f1-4f87-91d8-a4d4fc57d1e6" providerId="ADAL" clId="{0FF34E8E-ECA5-4935-81D5-D9EF830FC72D}" dt="2024-02-28T02:23:25.313" v="186" actId="478"/>
          <ac:picMkLst>
            <pc:docMk/>
            <pc:sldMk cId="1611431391" sldId="261"/>
            <ac:picMk id="3" creationId="{45D8E3B6-E8E2-EB7E-0F72-A07BE06C8A56}"/>
          </ac:picMkLst>
        </pc:picChg>
        <pc:picChg chg="add mod">
          <ac:chgData name="Branstetter, Robby" userId="0391271f-72f1-4f87-91d8-a4d4fc57d1e6" providerId="ADAL" clId="{0FF34E8E-ECA5-4935-81D5-D9EF830FC72D}" dt="2024-02-28T02:23:54.038" v="197"/>
          <ac:picMkLst>
            <pc:docMk/>
            <pc:sldMk cId="1611431391" sldId="261"/>
            <ac:picMk id="4" creationId="{572EAEB2-35CD-4714-5299-DD2959F587D1}"/>
          </ac:picMkLst>
        </pc:picChg>
      </pc:sldChg>
      <pc:sldChg chg="add del">
        <pc:chgData name="Branstetter, Robby" userId="0391271f-72f1-4f87-91d8-a4d4fc57d1e6" providerId="ADAL" clId="{0FF34E8E-ECA5-4935-81D5-D9EF830FC72D}" dt="2024-02-27T03:18:35.692" v="98" actId="47"/>
        <pc:sldMkLst>
          <pc:docMk/>
          <pc:sldMk cId="1697376641" sldId="261"/>
        </pc:sldMkLst>
      </pc:sldChg>
      <pc:sldChg chg="add del">
        <pc:chgData name="Branstetter, Robby" userId="0391271f-72f1-4f87-91d8-a4d4fc57d1e6" providerId="ADAL" clId="{0FF34E8E-ECA5-4935-81D5-D9EF830FC72D}" dt="2024-02-27T03:16:28.116" v="87" actId="47"/>
        <pc:sldMkLst>
          <pc:docMk/>
          <pc:sldMk cId="2164725643" sldId="261"/>
        </pc:sldMkLst>
      </pc:sldChg>
      <pc:sldChg chg="del">
        <pc:chgData name="Branstetter, Robby" userId="0391271f-72f1-4f87-91d8-a4d4fc57d1e6" providerId="ADAL" clId="{0FF34E8E-ECA5-4935-81D5-D9EF830FC72D}" dt="2024-02-27T02:51:07.268" v="40" actId="47"/>
        <pc:sldMkLst>
          <pc:docMk/>
          <pc:sldMk cId="3386771253" sldId="261"/>
        </pc:sldMkLst>
      </pc:sldChg>
      <pc:sldChg chg="addSp delSp modSp add del mod">
        <pc:chgData name="Branstetter, Robby" userId="0391271f-72f1-4f87-91d8-a4d4fc57d1e6" providerId="ADAL" clId="{0FF34E8E-ECA5-4935-81D5-D9EF830FC72D}" dt="2024-02-28T02:24:25.206" v="206" actId="47"/>
        <pc:sldMkLst>
          <pc:docMk/>
          <pc:sldMk cId="856101434" sldId="262"/>
        </pc:sldMkLst>
        <pc:picChg chg="add del mod">
          <ac:chgData name="Branstetter, Robby" userId="0391271f-72f1-4f87-91d8-a4d4fc57d1e6" providerId="ADAL" clId="{0FF34E8E-ECA5-4935-81D5-D9EF830FC72D}" dt="2024-02-28T02:23:56.745" v="198" actId="478"/>
          <ac:picMkLst>
            <pc:docMk/>
            <pc:sldMk cId="856101434" sldId="262"/>
            <ac:picMk id="2" creationId="{CB4D4351-6BBF-A748-5615-0CA0DF7F57F3}"/>
          </ac:picMkLst>
        </pc:picChg>
        <pc:picChg chg="del">
          <ac:chgData name="Branstetter, Robby" userId="0391271f-72f1-4f87-91d8-a4d4fc57d1e6" providerId="ADAL" clId="{0FF34E8E-ECA5-4935-81D5-D9EF830FC72D}" dt="2024-02-28T02:23:30.586" v="189" actId="478"/>
          <ac:picMkLst>
            <pc:docMk/>
            <pc:sldMk cId="856101434" sldId="262"/>
            <ac:picMk id="3" creationId="{B6701540-29BE-495B-01CD-6AE82F4D7E1B}"/>
          </ac:picMkLst>
        </pc:picChg>
        <pc:picChg chg="add mod">
          <ac:chgData name="Branstetter, Robby" userId="0391271f-72f1-4f87-91d8-a4d4fc57d1e6" providerId="ADAL" clId="{0FF34E8E-ECA5-4935-81D5-D9EF830FC72D}" dt="2024-02-28T02:23:56.998" v="199"/>
          <ac:picMkLst>
            <pc:docMk/>
            <pc:sldMk cId="856101434" sldId="262"/>
            <ac:picMk id="4" creationId="{FC46D84C-C078-21BE-77BE-43FF7B4125D7}"/>
          </ac:picMkLst>
        </pc:picChg>
      </pc:sldChg>
      <pc:sldChg chg="add del">
        <pc:chgData name="Branstetter, Robby" userId="0391271f-72f1-4f87-91d8-a4d4fc57d1e6" providerId="ADAL" clId="{0FF34E8E-ECA5-4935-81D5-D9EF830FC72D}" dt="2024-02-27T03:16:29.256" v="88" actId="47"/>
        <pc:sldMkLst>
          <pc:docMk/>
          <pc:sldMk cId="1390099749" sldId="262"/>
        </pc:sldMkLst>
      </pc:sldChg>
      <pc:sldChg chg="del">
        <pc:chgData name="Branstetter, Robby" userId="0391271f-72f1-4f87-91d8-a4d4fc57d1e6" providerId="ADAL" clId="{0FF34E8E-ECA5-4935-81D5-D9EF830FC72D}" dt="2024-02-27T02:51:06.542" v="39" actId="47"/>
        <pc:sldMkLst>
          <pc:docMk/>
          <pc:sldMk cId="3725147924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7B1AF-6DB1-49EC-AD66-4514D814B051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9450" y="1143000"/>
            <a:ext cx="5499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B4695-55E7-41B4-A616-8CCEE97F5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6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/>
              <a:t>Up to four pages can be used. </a:t>
            </a:r>
            <a:r>
              <a:rPr lang="en-US" b="1"/>
              <a:t>This is only a template. All content may be modified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B4695-55E7-41B4-A616-8CCEE97F54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47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B4695-55E7-41B4-A616-8CCEE97F54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59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BAFFC-E3A7-9CD2-838D-21FD8CD03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D08FF2-918B-48B9-5E85-A0CAA9FB1D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EFA228-74C6-A8B4-8B71-DAC77ED8B9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8B27F-B718-EDBD-2B8B-134D8C7EA7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B4695-55E7-41B4-A616-8CCEE97F54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3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2F00A-8C12-35A2-CB64-C4F79143D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FCBFC8-71EF-F0E2-4B88-B4CE8C5C2C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334730-2C37-1EA6-818A-768CB27C8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F5EFF-F200-CF6A-935F-7F9CF6D8BC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B4695-55E7-41B4-A616-8CCEE97F54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1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6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39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9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85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65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 anchor="t"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48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44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42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9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2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8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9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8E6C-A5B9-4F78-AD87-A60EB60F4E36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0B7C4-C516-4A80-B3F2-46C1A498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5" r:id="rId2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618CC2-DC9D-5035-5EBB-A59436522CDB}"/>
              </a:ext>
            </a:extLst>
          </p:cNvPr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545C1E9-FAF6-4A9D-9D29-BD66251DD112}"/>
                </a:ext>
              </a:extLst>
            </p:cNvPr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1F0A0C7-A3B2-08A9-8A5F-FEFF78C618CF}"/>
                </a:ext>
              </a:extLst>
            </p:cNvPr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667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7BF0CE-F2D4-09F5-C6CE-BD7DEA2CBC81}"/>
              </a:ext>
            </a:extLst>
          </p:cNvPr>
          <p:cNvSpPr/>
          <p:nvPr/>
        </p:nvSpPr>
        <p:spPr>
          <a:xfrm>
            <a:off x="0" y="0"/>
            <a:ext cx="37490400" cy="50158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2283" y="1547179"/>
            <a:ext cx="26392606" cy="1386075"/>
          </a:xfrm>
        </p:spPr>
        <p:txBody>
          <a:bodyPr>
            <a:normAutofit/>
          </a:bodyPr>
          <a:lstStyle/>
          <a:p>
            <a:pPr algn="l"/>
            <a:r>
              <a:rPr lang="en-US" b="0" i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80405" y="3047342"/>
            <a:ext cx="26392606" cy="992272"/>
          </a:xfrm>
        </p:spPr>
        <p:txBody>
          <a:bodyPr>
            <a:noAutofit/>
          </a:bodyPr>
          <a:lstStyle/>
          <a:p>
            <a:pPr algn="l"/>
            <a:r>
              <a:rPr lang="en-US" sz="4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Authors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3110" y="3713642"/>
            <a:ext cx="26392606" cy="992272"/>
          </a:xfrm>
        </p:spPr>
        <p:txBody>
          <a:bodyPr>
            <a:normAutofit/>
          </a:bodyPr>
          <a:lstStyle/>
          <a:p>
            <a:pPr algn="l"/>
            <a:r>
              <a:rPr lang="en-US" sz="3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Affiliations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0669" y="5199506"/>
            <a:ext cx="12918466" cy="1224476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1309" y="12634935"/>
            <a:ext cx="12947826" cy="1224476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METHODS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3761868" y="5199506"/>
            <a:ext cx="23396539" cy="1224477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18"/>
          </p:nvPr>
        </p:nvSpPr>
        <p:spPr>
          <a:xfrm>
            <a:off x="321309" y="14038600"/>
            <a:ext cx="12947826" cy="590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endParaRPr lang="en-US" sz="360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CA7E1E-5254-9C82-E2A2-C2D9F9BACE1E}"/>
              </a:ext>
            </a:extLst>
          </p:cNvPr>
          <p:cNvSpPr txBox="1">
            <a:spLocks noGrp="1"/>
          </p:cNvSpPr>
          <p:nvPr>
            <p:ph sz="quarter" idx="20"/>
          </p:nvPr>
        </p:nvSpPr>
        <p:spPr>
          <a:xfrm>
            <a:off x="13729163" y="6713303"/>
            <a:ext cx="23396538" cy="12628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7FEC99-0EBD-8158-C316-EDD4A24C944B}"/>
              </a:ext>
            </a:extLst>
          </p:cNvPr>
          <p:cNvSpPr txBox="1"/>
          <p:nvPr/>
        </p:nvSpPr>
        <p:spPr>
          <a:xfrm>
            <a:off x="389578" y="6713303"/>
            <a:ext cx="1287955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600" kern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314FDC-5598-220C-D728-F7A6A7E18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3884" y="137470"/>
            <a:ext cx="9755113" cy="487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B967CBC-7EC4-F776-AB37-83279B5D7A2E}"/>
              </a:ext>
            </a:extLst>
          </p:cNvPr>
          <p:cNvSpPr/>
          <p:nvPr/>
        </p:nvSpPr>
        <p:spPr>
          <a:xfrm>
            <a:off x="0" y="-32558"/>
            <a:ext cx="37490400" cy="50158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431649" y="5129146"/>
            <a:ext cx="17658279" cy="1206720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4"/>
          </p:nvPr>
        </p:nvSpPr>
        <p:spPr>
          <a:xfrm>
            <a:off x="19485426" y="6500163"/>
            <a:ext cx="17583767" cy="61515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012A0-4DB0-BACC-AD8D-A6E5F0705E99}"/>
              </a:ext>
            </a:extLst>
          </p:cNvPr>
          <p:cNvSpPr txBox="1">
            <a:spLocks noGrp="1"/>
          </p:cNvSpPr>
          <p:nvPr>
            <p:ph sz="quarter" idx="18"/>
          </p:nvPr>
        </p:nvSpPr>
        <p:spPr>
          <a:xfrm>
            <a:off x="610638" y="6463941"/>
            <a:ext cx="18455979" cy="144762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0"/>
          </p:nvPr>
        </p:nvSpPr>
        <p:spPr>
          <a:xfrm>
            <a:off x="19412599" y="16287211"/>
            <a:ext cx="17677329" cy="4535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BB3965-3431-4DB1-DC58-D86C395D8734}"/>
              </a:ext>
            </a:extLst>
          </p:cNvPr>
          <p:cNvSpPr txBox="1"/>
          <p:nvPr/>
        </p:nvSpPr>
        <p:spPr>
          <a:xfrm>
            <a:off x="19431649" y="14297281"/>
            <a:ext cx="17658279" cy="368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FFC393F4-F550-B8FC-495C-E208401B27DC}"/>
              </a:ext>
            </a:extLst>
          </p:cNvPr>
          <p:cNvSpPr txBox="1">
            <a:spLocks/>
          </p:cNvSpPr>
          <p:nvPr/>
        </p:nvSpPr>
        <p:spPr>
          <a:xfrm>
            <a:off x="610638" y="5111391"/>
            <a:ext cx="18455978" cy="1224475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 Continued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09B8687-3A36-4FA6-08B0-C51696EBF2D0}"/>
              </a:ext>
            </a:extLst>
          </p:cNvPr>
          <p:cNvSpPr txBox="1">
            <a:spLocks/>
          </p:cNvSpPr>
          <p:nvPr/>
        </p:nvSpPr>
        <p:spPr>
          <a:xfrm>
            <a:off x="19410914" y="15024819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3FBD5A38-1FC2-5548-4DAD-022148D93630}"/>
              </a:ext>
            </a:extLst>
          </p:cNvPr>
          <p:cNvSpPr txBox="1">
            <a:spLocks/>
          </p:cNvSpPr>
          <p:nvPr/>
        </p:nvSpPr>
        <p:spPr>
          <a:xfrm>
            <a:off x="19431650" y="12815976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Disclosure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E2CBCE-372A-0F2D-EB33-703673798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3884" y="137470"/>
            <a:ext cx="9755113" cy="4873682"/>
          </a:xfrm>
          <a:prstGeom prst="rect">
            <a:avLst/>
          </a:prstGeom>
        </p:spPr>
      </p:pic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17C5A83C-4852-1B07-B8CE-BEAE080C8F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283" y="1547179"/>
            <a:ext cx="26392606" cy="1386075"/>
          </a:xfrm>
        </p:spPr>
        <p:txBody>
          <a:bodyPr>
            <a:normAutofit/>
          </a:bodyPr>
          <a:lstStyle/>
          <a:p>
            <a:pPr algn="l"/>
            <a:r>
              <a:rPr lang="en-US" b="0" i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D3D91B9-B7D4-D7A5-62DB-76F84954C6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0405" y="3047342"/>
            <a:ext cx="26392606" cy="992272"/>
          </a:xfrm>
        </p:spPr>
        <p:txBody>
          <a:bodyPr>
            <a:noAutofit/>
          </a:bodyPr>
          <a:lstStyle/>
          <a:p>
            <a:pPr algn="l"/>
            <a:r>
              <a:rPr lang="en-US" sz="4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Authors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2F4373AB-332D-15F7-0055-BEDE1B072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3110" y="3713642"/>
            <a:ext cx="26392606" cy="992272"/>
          </a:xfrm>
        </p:spPr>
        <p:txBody>
          <a:bodyPr>
            <a:normAutofit/>
          </a:bodyPr>
          <a:lstStyle/>
          <a:p>
            <a:pPr algn="l"/>
            <a:r>
              <a:rPr lang="en-US" sz="3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04B9D-CE12-2DBD-6926-39FED149E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7A74DB6-E9B4-1E74-B6A7-B5A89FE19B1E}"/>
              </a:ext>
            </a:extLst>
          </p:cNvPr>
          <p:cNvSpPr/>
          <p:nvPr/>
        </p:nvSpPr>
        <p:spPr>
          <a:xfrm>
            <a:off x="0" y="-32558"/>
            <a:ext cx="37490400" cy="50158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A10B821-61EA-2DB9-94C4-626A1786D3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431649" y="5129146"/>
            <a:ext cx="17658279" cy="1206720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Content Placeholder 13">
            <a:extLst>
              <a:ext uri="{FF2B5EF4-FFF2-40B4-BE49-F238E27FC236}">
                <a16:creationId xmlns:a16="http://schemas.microsoft.com/office/drawing/2014/main" id="{7CCAF527-602B-FC80-C4DE-37AAC65EC74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485426" y="6500163"/>
            <a:ext cx="17583767" cy="61515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9A47-BB3D-B7E4-B0D8-8477C5087AB7}"/>
              </a:ext>
            </a:extLst>
          </p:cNvPr>
          <p:cNvSpPr txBox="1">
            <a:spLocks noGrp="1"/>
          </p:cNvSpPr>
          <p:nvPr>
            <p:ph sz="quarter" idx="18"/>
          </p:nvPr>
        </p:nvSpPr>
        <p:spPr>
          <a:xfrm>
            <a:off x="610638" y="6463941"/>
            <a:ext cx="18455979" cy="144762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8" name="Content Placeholder 18">
            <a:extLst>
              <a:ext uri="{FF2B5EF4-FFF2-40B4-BE49-F238E27FC236}">
                <a16:creationId xmlns:a16="http://schemas.microsoft.com/office/drawing/2014/main" id="{4002356A-8EA3-F05B-7645-7A1F24136AE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9412599" y="16287211"/>
            <a:ext cx="17677329" cy="4535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36B050-48DD-8E1B-80DD-36AE6E6D4916}"/>
              </a:ext>
            </a:extLst>
          </p:cNvPr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6F9F2F-3F46-9F49-E4BE-E18D3F495179}"/>
              </a:ext>
            </a:extLst>
          </p:cNvPr>
          <p:cNvSpPr txBox="1"/>
          <p:nvPr/>
        </p:nvSpPr>
        <p:spPr>
          <a:xfrm>
            <a:off x="19431649" y="14297281"/>
            <a:ext cx="17658279" cy="368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FF4E5366-5205-6819-8A1B-88E5DAA1A102}"/>
              </a:ext>
            </a:extLst>
          </p:cNvPr>
          <p:cNvSpPr txBox="1">
            <a:spLocks/>
          </p:cNvSpPr>
          <p:nvPr/>
        </p:nvSpPr>
        <p:spPr>
          <a:xfrm>
            <a:off x="610638" y="5111391"/>
            <a:ext cx="18455978" cy="1224475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 Continued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645760C-A227-9F9B-F76F-0DA7A075ECC4}"/>
              </a:ext>
            </a:extLst>
          </p:cNvPr>
          <p:cNvSpPr txBox="1">
            <a:spLocks/>
          </p:cNvSpPr>
          <p:nvPr/>
        </p:nvSpPr>
        <p:spPr>
          <a:xfrm>
            <a:off x="19410914" y="15024819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181959F-7529-D372-328F-EBE91415B63E}"/>
              </a:ext>
            </a:extLst>
          </p:cNvPr>
          <p:cNvSpPr txBox="1">
            <a:spLocks/>
          </p:cNvSpPr>
          <p:nvPr/>
        </p:nvSpPr>
        <p:spPr>
          <a:xfrm>
            <a:off x="19431650" y="12815976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Disclosure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5F8EC9-880F-692A-7B68-26E9EC698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3884" y="137470"/>
            <a:ext cx="9755113" cy="4873682"/>
          </a:xfrm>
          <a:prstGeom prst="rect">
            <a:avLst/>
          </a:prstGeom>
        </p:spPr>
      </p:pic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A2A86845-A178-3FDF-84DC-7BB3048CA4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283" y="1547179"/>
            <a:ext cx="26392606" cy="1386075"/>
          </a:xfrm>
        </p:spPr>
        <p:txBody>
          <a:bodyPr>
            <a:normAutofit/>
          </a:bodyPr>
          <a:lstStyle/>
          <a:p>
            <a:pPr algn="l"/>
            <a:r>
              <a:rPr lang="en-US" b="0" i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D899068-7D01-B9E2-1229-08FE630D43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0405" y="3047342"/>
            <a:ext cx="26392606" cy="992272"/>
          </a:xfrm>
        </p:spPr>
        <p:txBody>
          <a:bodyPr>
            <a:noAutofit/>
          </a:bodyPr>
          <a:lstStyle/>
          <a:p>
            <a:pPr algn="l"/>
            <a:r>
              <a:rPr lang="en-US" sz="4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Authors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CFCE86A0-1EEB-2107-C42E-CB20DD194E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3110" y="3713642"/>
            <a:ext cx="26392606" cy="992272"/>
          </a:xfrm>
        </p:spPr>
        <p:txBody>
          <a:bodyPr>
            <a:normAutofit/>
          </a:bodyPr>
          <a:lstStyle/>
          <a:p>
            <a:pPr algn="l"/>
            <a:r>
              <a:rPr lang="en-US" sz="3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57659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EFF27-8B68-77B9-4157-F4AFCEB06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4AD6EE-E1C9-7F61-7AAB-410C4953741A}"/>
              </a:ext>
            </a:extLst>
          </p:cNvPr>
          <p:cNvSpPr/>
          <p:nvPr/>
        </p:nvSpPr>
        <p:spPr>
          <a:xfrm>
            <a:off x="0" y="-32558"/>
            <a:ext cx="37490400" cy="501587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A43CAF-7686-3E46-F6E2-63B76E6A89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431649" y="5129146"/>
            <a:ext cx="17658279" cy="1206720"/>
          </a:xfrm>
          <a:solidFill>
            <a:srgbClr val="461D7C"/>
          </a:solidFill>
        </p:spPr>
        <p:txBody>
          <a:bodyPr>
            <a:normAutofit/>
          </a:bodyPr>
          <a:lstStyle/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Content Placeholder 13">
            <a:extLst>
              <a:ext uri="{FF2B5EF4-FFF2-40B4-BE49-F238E27FC236}">
                <a16:creationId xmlns:a16="http://schemas.microsoft.com/office/drawing/2014/main" id="{176308FD-7769-2AEF-F23E-0688DC074BF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485426" y="6500163"/>
            <a:ext cx="17583767" cy="61515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58B46-F236-8D12-28B2-56B733AED9BE}"/>
              </a:ext>
            </a:extLst>
          </p:cNvPr>
          <p:cNvSpPr txBox="1">
            <a:spLocks noGrp="1"/>
          </p:cNvSpPr>
          <p:nvPr>
            <p:ph sz="quarter" idx="18"/>
          </p:nvPr>
        </p:nvSpPr>
        <p:spPr>
          <a:xfrm>
            <a:off x="610638" y="6463941"/>
            <a:ext cx="18455979" cy="144762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800" b="1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8" name="Content Placeholder 18">
            <a:extLst>
              <a:ext uri="{FF2B5EF4-FFF2-40B4-BE49-F238E27FC236}">
                <a16:creationId xmlns:a16="http://schemas.microsoft.com/office/drawing/2014/main" id="{45E7B11A-65A5-BDB7-A7BC-F02EFF7DB82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9412599" y="16287211"/>
            <a:ext cx="17677329" cy="4535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FB9A40-5A82-DB06-27FC-8842FC9B8D8E}"/>
              </a:ext>
            </a:extLst>
          </p:cNvPr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649E478-5FB7-8793-3373-8F9542C749C6}"/>
              </a:ext>
            </a:extLst>
          </p:cNvPr>
          <p:cNvSpPr txBox="1"/>
          <p:nvPr/>
        </p:nvSpPr>
        <p:spPr>
          <a:xfrm>
            <a:off x="19431649" y="14297281"/>
            <a:ext cx="17658279" cy="3685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2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0181816-DCD4-4C9A-80E7-0B1FF48AE892}"/>
              </a:ext>
            </a:extLst>
          </p:cNvPr>
          <p:cNvSpPr txBox="1">
            <a:spLocks/>
          </p:cNvSpPr>
          <p:nvPr/>
        </p:nvSpPr>
        <p:spPr>
          <a:xfrm>
            <a:off x="610638" y="5111391"/>
            <a:ext cx="18455978" cy="1224475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 Continued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6C8AB47-9C6F-E8A4-8759-F8EBF0C438FD}"/>
              </a:ext>
            </a:extLst>
          </p:cNvPr>
          <p:cNvSpPr txBox="1">
            <a:spLocks/>
          </p:cNvSpPr>
          <p:nvPr/>
        </p:nvSpPr>
        <p:spPr>
          <a:xfrm>
            <a:off x="19410914" y="15024819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BB01AD18-38A4-AAC3-F977-42D3D29E049B}"/>
              </a:ext>
            </a:extLst>
          </p:cNvPr>
          <p:cNvSpPr txBox="1">
            <a:spLocks/>
          </p:cNvSpPr>
          <p:nvPr/>
        </p:nvSpPr>
        <p:spPr>
          <a:xfrm>
            <a:off x="19431650" y="12815976"/>
            <a:ext cx="17658279" cy="1206720"/>
          </a:xfrm>
          <a:prstGeom prst="rect">
            <a:avLst/>
          </a:prstGeom>
          <a:solidFill>
            <a:srgbClr val="461D7C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2804190" rtl="0" eaLnBrk="1" latinLnBrk="0" hangingPunct="1">
              <a:lnSpc>
                <a:spcPct val="90000"/>
              </a:lnSpc>
              <a:spcBef>
                <a:spcPts val="3067"/>
              </a:spcBef>
              <a:buFont typeface="Arial" panose="020B0604020202020204" pitchFamily="34" charset="0"/>
              <a:buNone/>
              <a:defRPr sz="4000" u="sng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210314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7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05238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6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07333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30942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71152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113619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15714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917810" indent="-701048" algn="l" defTabSz="2804190" rtl="0" eaLnBrk="1" latinLnBrk="0" hangingPunct="1">
              <a:lnSpc>
                <a:spcPct val="90000"/>
              </a:lnSpc>
              <a:spcBef>
                <a:spcPts val="1533"/>
              </a:spcBef>
              <a:buFont typeface="Arial" panose="020B0604020202020204" pitchFamily="34" charset="0"/>
              <a:buChar char="•"/>
              <a:defRPr sz="5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Disclosure </a:t>
            </a:r>
            <a:endParaRPr lang="en-US" sz="4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CBC533-4059-ED22-9710-61E3B37ED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3884" y="137470"/>
            <a:ext cx="9755113" cy="4873682"/>
          </a:xfrm>
          <a:prstGeom prst="rect">
            <a:avLst/>
          </a:prstGeom>
        </p:spPr>
      </p:pic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1CC3AE87-3EDD-A233-4D27-E4536A6B0B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2283" y="1547179"/>
            <a:ext cx="26392606" cy="1386075"/>
          </a:xfrm>
        </p:spPr>
        <p:txBody>
          <a:bodyPr>
            <a:normAutofit/>
          </a:bodyPr>
          <a:lstStyle/>
          <a:p>
            <a:pPr algn="l"/>
            <a:r>
              <a:rPr lang="en-US" b="0" i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Title</a:t>
            </a:r>
            <a:endParaRPr lang="en-US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1F274C0-EE9A-A4C2-9E55-29433CC315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0405" y="3047342"/>
            <a:ext cx="26392606" cy="992272"/>
          </a:xfrm>
        </p:spPr>
        <p:txBody>
          <a:bodyPr>
            <a:noAutofit/>
          </a:bodyPr>
          <a:lstStyle/>
          <a:p>
            <a:pPr algn="l"/>
            <a:r>
              <a:rPr lang="en-US" sz="40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Authors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30219398-BE6D-8FF0-2AFE-0EF8FDBB57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3110" y="3713642"/>
            <a:ext cx="26392606" cy="992272"/>
          </a:xfrm>
        </p:spPr>
        <p:txBody>
          <a:bodyPr>
            <a:normAutofit/>
          </a:bodyPr>
          <a:lstStyle/>
          <a:p>
            <a:pPr algn="l"/>
            <a:r>
              <a:rPr lang="en-US" sz="3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3804727150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E7E6E6"/>
      </a:dk2>
      <a:lt2>
        <a:srgbClr val="FFFFFF"/>
      </a:lt2>
      <a:accent1>
        <a:srgbClr val="FFFFF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182</Words>
  <Application>Microsoft Office PowerPoint</Application>
  <PresentationFormat>Custom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Branstetter, Robby</cp:lastModifiedBy>
  <cp:revision>47</cp:revision>
  <dcterms:created xsi:type="dcterms:W3CDTF">2013-11-25T16:31:35Z</dcterms:created>
  <dcterms:modified xsi:type="dcterms:W3CDTF">2024-02-28T02:24:33Z</dcterms:modified>
</cp:coreProperties>
</file>