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0233600" cy="310896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06">
          <p15:clr>
            <a:srgbClr val="A4A3A4"/>
          </p15:clr>
        </p15:guide>
        <p15:guide id="2" pos="214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1E80"/>
    <a:srgbClr val="FFD824"/>
    <a:srgbClr val="491E81"/>
    <a:srgbClr val="FFF4CC"/>
    <a:srgbClr val="FFFAE6"/>
    <a:srgbClr val="66FFFF"/>
    <a:srgbClr val="66FF33"/>
    <a:srgbClr val="FF3300"/>
    <a:srgbClr val="D8E0E0"/>
    <a:srgbClr val="AF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3" autoAdjust="0"/>
  </p:normalViewPr>
  <p:slideViewPr>
    <p:cSldViewPr>
      <p:cViewPr varScale="1">
        <p:scale>
          <a:sx n="10" d="100"/>
          <a:sy n="10" d="100"/>
        </p:scale>
        <p:origin x="-1158" y="-90"/>
      </p:cViewPr>
      <p:guideLst>
        <p:guide orient="horz" pos="1306"/>
        <p:guide pos="214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dist="35921" dir="2700000" algn="br">
                <a:srgbClr val="000000"/>
              </a:outerShdw>
            </a:effectLst>
          </c:spPr>
          <c:explosion val="12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Lbls>
            <c:spPr>
              <a:noFill/>
              <a:ln w="47992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401" b="0" i="0" u="none" strike="noStrike" kern="1200" baseline="0">
                    <a:solidFill>
                      <a:schemeClr val="bg1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47992">
          <a:noFill/>
        </a:ln>
        <a:effectLst/>
      </c:spPr>
    </c:plotArea>
    <c:legend>
      <c:legendPos val="r"/>
      <c:layout>
        <c:manualLayout>
          <c:xMode val="edge"/>
          <c:yMode val="edge"/>
          <c:x val="0.22576832151300236"/>
          <c:y val="0.90886699507389157"/>
          <c:w val="0.55319148936170215"/>
          <c:h val="9.3596059113300489E-2"/>
        </c:manualLayout>
      </c:layout>
      <c:overlay val="0"/>
      <c:spPr>
        <a:noFill/>
        <a:ln w="47992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401" b="0" i="0" u="none" strike="noStrike" kern="120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3401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Here’s a column chart, great for comparing values.</a:t>
            </a:r>
          </a:p>
        </c:rich>
      </c:tx>
      <c:layout>
        <c:manualLayout>
          <c:xMode val="edge"/>
          <c:yMode val="edge"/>
          <c:x val="0.1446302874931331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cat>
            <c:strRef>
              <c:f>Sheet1!$A$2:$A$5</c:f>
              <c:strCache>
                <c:ptCount val="4"/>
                <c:pt idx="0">
                  <c:v>Example 1</c:v>
                </c:pt>
                <c:pt idx="1">
                  <c:v>Example 2</c:v>
                </c:pt>
                <c:pt idx="2">
                  <c:v>Example 3</c:v>
                </c:pt>
                <c:pt idx="3">
                  <c:v>Example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77792384"/>
        <c:axId val="77794304"/>
      </c:barChart>
      <c:catAx>
        <c:axId val="77792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Label the x-axis here</a:t>
                </a:r>
              </a:p>
            </c:rich>
          </c:tx>
          <c:layout>
            <c:manualLayout>
              <c:xMode val="edge"/>
              <c:yMode val="edge"/>
              <c:x val="0.39156735640603063"/>
              <c:y val="0.923124999999999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94304"/>
        <c:crosses val="autoZero"/>
        <c:auto val="1"/>
        <c:lblAlgn val="ctr"/>
        <c:lblOffset val="100"/>
        <c:noMultiLvlLbl val="0"/>
      </c:catAx>
      <c:valAx>
        <c:axId val="7779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Label the y-axis here</a:t>
                </a:r>
              </a:p>
            </c:rich>
          </c:tx>
          <c:layout>
            <c:manualLayout>
              <c:xMode val="edge"/>
              <c:yMode val="edge"/>
              <c:x val="0"/>
              <c:y val="0.270840059055118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92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77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77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77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Lbls>
            <c:spPr>
              <a:noFill/>
              <a:ln w="37737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74" b="0" i="0" u="none" strike="noStrike" kern="1200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3.2</c:v>
                </c:pt>
                <c:pt idx="1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37737">
          <a:noFill/>
        </a:ln>
        <a:effectLst/>
      </c:spPr>
    </c:plotArea>
    <c:legend>
      <c:legendPos val="r"/>
      <c:layout>
        <c:manualLayout>
          <c:xMode val="edge"/>
          <c:yMode val="edge"/>
          <c:x val="0.31715637991351886"/>
          <c:y val="0.39994701829982288"/>
          <c:w val="0.30204319885673658"/>
          <c:h val="0.12969760506745537"/>
        </c:manualLayout>
      </c:layout>
      <c:overlay val="1"/>
      <c:spPr>
        <a:noFill/>
        <a:ln w="37737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80" b="0" i="0" u="none" strike="noStrike" kern="120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67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03883463216179"/>
          <c:y val="4.2732590254838401E-2"/>
          <c:w val="0.81506652045642314"/>
          <c:h val="0.855532066546943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cat>
            <c:strRef>
              <c:f>Sheet1!$A$2:$A$5</c:f>
              <c:strCache>
                <c:ptCount val="4"/>
                <c:pt idx="0">
                  <c:v>Example 1</c:v>
                </c:pt>
                <c:pt idx="1">
                  <c:v>Example 2</c:v>
                </c:pt>
                <c:pt idx="2">
                  <c:v>Example 3</c:v>
                </c:pt>
                <c:pt idx="3">
                  <c:v>Example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8149888"/>
        <c:axId val="78159872"/>
      </c:barChart>
      <c:catAx>
        <c:axId val="78149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59872"/>
        <c:crosses val="autoZero"/>
        <c:auto val="1"/>
        <c:lblAlgn val="ctr"/>
        <c:lblOffset val="100"/>
        <c:noMultiLvlLbl val="0"/>
      </c:catAx>
      <c:valAx>
        <c:axId val="78159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Label the x-axis here</a:t>
                </a:r>
              </a:p>
            </c:rich>
          </c:tx>
          <c:layout>
            <c:manualLayout>
              <c:xMode val="edge"/>
              <c:yMode val="edge"/>
              <c:x val="0.39579527559055117"/>
              <c:y val="0.9012499999999998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4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22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522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35288" y="492125"/>
            <a:ext cx="338296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0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9658445"/>
            <a:ext cx="34198560" cy="6663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7617440"/>
            <a:ext cx="28163520" cy="7945120"/>
          </a:xfrm>
        </p:spPr>
        <p:txBody>
          <a:bodyPr/>
          <a:lstStyle>
            <a:lvl1pPr marL="0" indent="0" algn="ctr">
              <a:buNone/>
              <a:defRPr/>
            </a:lvl1pPr>
            <a:lvl2pPr marL="429631" indent="0" algn="ctr">
              <a:buNone/>
              <a:defRPr/>
            </a:lvl2pPr>
            <a:lvl3pPr marL="859262" indent="0" algn="ctr">
              <a:buNone/>
              <a:defRPr/>
            </a:lvl3pPr>
            <a:lvl4pPr marL="1288893" indent="0" algn="ctr">
              <a:buNone/>
              <a:defRPr/>
            </a:lvl4pPr>
            <a:lvl5pPr marL="1718523" indent="0" algn="ctr">
              <a:buNone/>
              <a:defRPr/>
            </a:lvl5pPr>
            <a:lvl6pPr marL="2148154" indent="0" algn="ctr">
              <a:buNone/>
              <a:defRPr/>
            </a:lvl6pPr>
            <a:lvl7pPr marL="2577785" indent="0" algn="ctr">
              <a:buNone/>
              <a:defRPr/>
            </a:lvl7pPr>
            <a:lvl8pPr marL="3007416" indent="0" algn="ctr">
              <a:buNone/>
              <a:defRPr/>
            </a:lvl8pPr>
            <a:lvl9pPr marL="343704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264613" y="37013"/>
            <a:ext cx="9146540" cy="2759818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2452" y="37013"/>
            <a:ext cx="27320241" cy="275981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321" y="37015"/>
            <a:ext cx="31048960" cy="32107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0177761" y="5109120"/>
            <a:ext cx="18233390" cy="111882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0177761" y="16445413"/>
            <a:ext cx="18233390" cy="111897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810" y="19978461"/>
            <a:ext cx="34198560" cy="6174740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810" y="13177613"/>
            <a:ext cx="34198560" cy="6800850"/>
          </a:xfrm>
        </p:spPr>
        <p:txBody>
          <a:bodyPr anchor="b"/>
          <a:lstStyle>
            <a:lvl1pPr marL="0" indent="0">
              <a:buNone/>
              <a:defRPr sz="1900"/>
            </a:lvl1pPr>
            <a:lvl2pPr marL="429631" indent="0">
              <a:buNone/>
              <a:defRPr sz="1700"/>
            </a:lvl2pPr>
            <a:lvl3pPr marL="859262" indent="0">
              <a:buNone/>
              <a:defRPr sz="1500"/>
            </a:lvl3pPr>
            <a:lvl4pPr marL="1288893" indent="0">
              <a:buNone/>
              <a:defRPr sz="1300"/>
            </a:lvl4pPr>
            <a:lvl5pPr marL="1718523" indent="0">
              <a:buNone/>
              <a:defRPr sz="1300"/>
            </a:lvl5pPr>
            <a:lvl6pPr marL="2148154" indent="0">
              <a:buNone/>
              <a:defRPr sz="1300"/>
            </a:lvl6pPr>
            <a:lvl7pPr marL="2577785" indent="0">
              <a:buNone/>
              <a:defRPr sz="1300"/>
            </a:lvl7pPr>
            <a:lvl8pPr marL="3007416" indent="0">
              <a:buNone/>
              <a:defRPr sz="1300"/>
            </a:lvl8pPr>
            <a:lvl9pPr marL="343704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77761" y="5109120"/>
            <a:ext cx="18233390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1244510"/>
            <a:ext cx="36210240" cy="518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1" y="6959693"/>
            <a:ext cx="1777746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1" y="9858922"/>
            <a:ext cx="1777746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6959693"/>
            <a:ext cx="1778381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9858922"/>
            <a:ext cx="1778381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3" y="1238341"/>
            <a:ext cx="13237210" cy="526796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238343"/>
            <a:ext cx="22491700" cy="2653411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3" y="6506303"/>
            <a:ext cx="13237210" cy="2126615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0" y="21762721"/>
            <a:ext cx="24140160" cy="25692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700" y="2777400"/>
            <a:ext cx="24140160" cy="18653760"/>
          </a:xfrm>
        </p:spPr>
        <p:txBody>
          <a:bodyPr/>
          <a:lstStyle>
            <a:lvl1pPr marL="0" indent="0">
              <a:buNone/>
              <a:defRPr sz="3000"/>
            </a:lvl1pPr>
            <a:lvl2pPr marL="429631" indent="0">
              <a:buNone/>
              <a:defRPr sz="2600"/>
            </a:lvl2pPr>
            <a:lvl3pPr marL="859262" indent="0">
              <a:buNone/>
              <a:defRPr sz="2300"/>
            </a:lvl3pPr>
            <a:lvl4pPr marL="1288893" indent="0">
              <a:buNone/>
              <a:defRPr sz="1900"/>
            </a:lvl4pPr>
            <a:lvl5pPr marL="1718523" indent="0">
              <a:buNone/>
              <a:defRPr sz="1900"/>
            </a:lvl5pPr>
            <a:lvl6pPr marL="2148154" indent="0">
              <a:buNone/>
              <a:defRPr sz="1900"/>
            </a:lvl6pPr>
            <a:lvl7pPr marL="2577785" indent="0">
              <a:buNone/>
              <a:defRPr sz="1900"/>
            </a:lvl7pPr>
            <a:lvl8pPr marL="3007416" indent="0">
              <a:buNone/>
              <a:defRPr sz="1900"/>
            </a:lvl8pPr>
            <a:lvl9pPr marL="3437047" indent="0">
              <a:buNone/>
              <a:defRPr sz="1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700" y="24331931"/>
            <a:ext cx="24140160" cy="364871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92321" y="37015"/>
            <a:ext cx="31048960" cy="321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2451" y="5109120"/>
            <a:ext cx="36588700" cy="225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879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45211" y="28326080"/>
            <a:ext cx="1274318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83281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2pPr>
      <a:lvl3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3pPr>
      <a:lvl4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4pPr>
      <a:lvl5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5pPr>
      <a:lvl6pPr marL="429631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6pPr>
      <a:lvl7pPr marL="859262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7pPr>
      <a:lvl8pPr marL="128889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8pPr>
      <a:lvl9pPr marL="171852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9pPr>
    </p:titleStyle>
    <p:bodyStyle>
      <a:lvl1pPr marL="1491774" indent="-1491774" algn="l" defTabSz="17488064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3226707" indent="-1239664" algn="l" defTabSz="17488064" rtl="0" eaLnBrk="0" fontAlgn="base" hangingPunct="0">
        <a:spcBef>
          <a:spcPct val="20000"/>
        </a:spcBef>
        <a:spcAft>
          <a:spcPct val="0"/>
        </a:spcAft>
        <a:defRPr sz="12800">
          <a:solidFill>
            <a:schemeClr val="tx1"/>
          </a:solidFill>
          <a:latin typeface="Times New Roman" charset="0"/>
        </a:defRPr>
      </a:lvl2pPr>
      <a:lvl3pPr marL="4967607" indent="-992030" algn="l" defTabSz="17488064" rtl="0" eaLnBrk="0" fontAlgn="base" hangingPunct="0">
        <a:spcBef>
          <a:spcPct val="20000"/>
        </a:spcBef>
        <a:spcAft>
          <a:spcPct val="0"/>
        </a:spcAft>
        <a:defRPr sz="10900">
          <a:solidFill>
            <a:schemeClr val="tx1"/>
          </a:solidFill>
          <a:latin typeface="Times New Roman" charset="0"/>
        </a:defRPr>
      </a:lvl3pPr>
      <a:lvl4pPr marL="6953158" indent="-993521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4pPr>
      <a:lvl5pPr marL="8943184" indent="-997997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5pPr>
      <a:lvl6pPr marL="9372815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6pPr>
      <a:lvl7pPr marL="9802446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7pPr>
      <a:lvl8pPr marL="1023207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8pPr>
      <a:lvl9pPr marL="1066170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631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262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89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852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154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7785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7416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7047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11" Type="http://schemas.openxmlformats.org/officeDocument/2006/relationships/chart" Target="../charts/chart4.xml"/><Relationship Id="rId5" Type="http://schemas.openxmlformats.org/officeDocument/2006/relationships/image" Target="../media/image1.png"/><Relationship Id="rId10" Type="http://schemas.openxmlformats.org/officeDocument/2006/relationships/chart" Target="../charts/chart3.xml"/><Relationship Id="rId4" Type="http://schemas.openxmlformats.org/officeDocument/2006/relationships/oleObject" Target="../embeddings/oleObject1.bin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1147"/>
          <p:cNvSpPr txBox="1">
            <a:spLocks noChangeArrowheads="1"/>
          </p:cNvSpPr>
          <p:nvPr/>
        </p:nvSpPr>
        <p:spPr bwMode="auto">
          <a:xfrm>
            <a:off x="26612561" y="24387933"/>
            <a:ext cx="13011441" cy="5277065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 Box 1147"/>
          <p:cNvSpPr txBox="1">
            <a:spLocks noChangeArrowheads="1"/>
          </p:cNvSpPr>
          <p:nvPr/>
        </p:nvSpPr>
        <p:spPr bwMode="auto">
          <a:xfrm>
            <a:off x="26686111" y="8788598"/>
            <a:ext cx="12937892" cy="13709805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914400" y="8695050"/>
            <a:ext cx="10947772" cy="8153862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 Box 1147"/>
          <p:cNvSpPr txBox="1">
            <a:spLocks noChangeArrowheads="1"/>
          </p:cNvSpPr>
          <p:nvPr/>
        </p:nvSpPr>
        <p:spPr bwMode="auto">
          <a:xfrm>
            <a:off x="933747" y="18683656"/>
            <a:ext cx="10947772" cy="10929425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 Box 1147"/>
          <p:cNvSpPr txBox="1">
            <a:spLocks noChangeArrowheads="1"/>
          </p:cNvSpPr>
          <p:nvPr/>
        </p:nvSpPr>
        <p:spPr bwMode="auto">
          <a:xfrm>
            <a:off x="12738179" y="16502946"/>
            <a:ext cx="13328679" cy="6008073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 Box 1147"/>
          <p:cNvSpPr txBox="1">
            <a:spLocks noChangeArrowheads="1"/>
          </p:cNvSpPr>
          <p:nvPr/>
        </p:nvSpPr>
        <p:spPr bwMode="auto">
          <a:xfrm>
            <a:off x="12579321" y="8774727"/>
            <a:ext cx="13328679" cy="6008073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1243512"/>
            <a:ext cx="40233599" cy="5139869"/>
          </a:xfrm>
          <a:noFill/>
        </p:spPr>
        <p:txBody>
          <a:bodyPr wrap="square" lIns="0" tIns="0" rIns="0" bIns="0">
            <a:spAutoFit/>
          </a:bodyPr>
          <a:lstStyle/>
          <a:p>
            <a:r>
              <a:rPr lang="en-US" sz="11000" dirty="0" smtClean="0">
                <a:solidFill>
                  <a:srgbClr val="481E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Your Title Goes Here </a:t>
            </a:r>
            <a:br>
              <a:rPr lang="en-US" sz="11000" dirty="0" smtClean="0">
                <a:solidFill>
                  <a:srgbClr val="481E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96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Click here to add authors</a:t>
            </a:r>
            <a:r>
              <a:rPr lang="en-US" sz="11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sz="11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8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7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Your Name, Co-authors</a:t>
            </a:r>
            <a:r>
              <a:rPr lang="en-US" sz="83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n-US" sz="8300" b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4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Affiliations</a:t>
            </a: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088080" y="10420262"/>
          <a:ext cx="411480" cy="564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Bitmap Image" r:id="rId4" imgW="514422" imgH="581106" progId="PBrush">
                  <p:embed/>
                </p:oleObj>
              </mc:Choice>
              <mc:Fallback>
                <p:oleObj name="Bitmap Image" r:id="rId4" imgW="514422" imgH="581106" progId="PBrush">
                  <p:embed/>
                  <p:pic>
                    <p:nvPicPr>
                      <p:cNvPr id="0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8080" y="10420262"/>
                        <a:ext cx="411480" cy="564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916941" y="7291251"/>
            <a:ext cx="11033760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1049" name="Rectangle 1149"/>
          <p:cNvSpPr>
            <a:spLocks noGrp="1" noChangeArrowheads="1"/>
          </p:cNvSpPr>
          <p:nvPr>
            <p:ph type="body" sz="half" idx="1"/>
          </p:nvPr>
        </p:nvSpPr>
        <p:spPr>
          <a:xfrm>
            <a:off x="1368427" y="7339418"/>
            <a:ext cx="5553706" cy="1133477"/>
          </a:xfrm>
          <a:noFill/>
        </p:spPr>
        <p:txBody>
          <a:bodyPr/>
          <a:lstStyle/>
          <a:p>
            <a:pPr marL="0" indent="0" eaLnBrk="1" hangingPunct="1"/>
            <a:r>
              <a:rPr lang="en-US" sz="6200" b="1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Abstract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29684382"/>
            <a:ext cx="40233600" cy="1348649"/>
          </a:xfrm>
          <a:prstGeom prst="rect">
            <a:avLst/>
          </a:prstGeom>
        </p:spPr>
        <p:txBody>
          <a:bodyPr wrap="square" lIns="85926" tIns="42963" rIns="85926" bIns="42963">
            <a:spAutoFit/>
          </a:bodyPr>
          <a:lstStyle/>
          <a:p>
            <a:pPr algn="ctr"/>
            <a:endParaRPr lang="en-US" sz="4100" dirty="0" smtClean="0"/>
          </a:p>
          <a:p>
            <a:pPr algn="ctr"/>
            <a:r>
              <a:rPr lang="en-US" sz="4100" dirty="0" smtClean="0"/>
              <a:t>. </a:t>
            </a:r>
            <a:endParaRPr lang="en-US" sz="4100" dirty="0"/>
          </a:p>
        </p:txBody>
      </p:sp>
      <p:sp>
        <p:nvSpPr>
          <p:cNvPr id="31" name="Rectangle 30"/>
          <p:cNvSpPr/>
          <p:nvPr/>
        </p:nvSpPr>
        <p:spPr>
          <a:xfrm>
            <a:off x="-29309" y="29966863"/>
            <a:ext cx="40233600" cy="640763"/>
          </a:xfrm>
          <a:prstGeom prst="rect">
            <a:avLst/>
          </a:prstGeom>
        </p:spPr>
        <p:txBody>
          <a:bodyPr wrap="square" lIns="85926" tIns="42963" rIns="85926" bIns="42963">
            <a:spAutoFit/>
          </a:bodyPr>
          <a:lstStyle/>
          <a:p>
            <a:pPr algn="ctr"/>
            <a:r>
              <a:rPr lang="en-US" sz="3600" b="1" dirty="0">
                <a:solidFill>
                  <a:srgbClr val="481E80"/>
                </a:solidFill>
                <a:latin typeface="Calibri" panose="020F0502020204030204" pitchFamily="34" charset="0"/>
              </a:rPr>
              <a:t>https://www.medschool.lsuhsc.edu/orthopaedics/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74" y="1742271"/>
            <a:ext cx="7551428" cy="30583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4017" y="1742271"/>
            <a:ext cx="10591800" cy="2576384"/>
          </a:xfrm>
          <a:prstGeom prst="rect">
            <a:avLst/>
          </a:prstGeom>
        </p:spPr>
      </p:pic>
      <p:graphicFrame>
        <p:nvGraphicFramePr>
          <p:cNvPr id="6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191598"/>
              </p:ext>
            </p:extLst>
          </p:nvPr>
        </p:nvGraphicFramePr>
        <p:xfrm>
          <a:off x="25968961" y="10644647"/>
          <a:ext cx="15296956" cy="821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628377"/>
              </p:ext>
            </p:extLst>
          </p:nvPr>
        </p:nvGraphicFramePr>
        <p:xfrm>
          <a:off x="1210198" y="21034980"/>
          <a:ext cx="10116663" cy="502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" name="Rectangle 3"/>
          <p:cNvSpPr/>
          <p:nvPr/>
        </p:nvSpPr>
        <p:spPr>
          <a:xfrm>
            <a:off x="1413427" y="9800613"/>
            <a:ext cx="90072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E2735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Abstract goes here.  Format with large font for easy reading at 1-2 meter distance.</a:t>
            </a:r>
          </a:p>
          <a:p>
            <a:endParaRPr lang="en-US" altLang="en-US" sz="3600" dirty="0" smtClean="0">
              <a:solidFill>
                <a:srgbClr val="3E2735"/>
              </a:solidFill>
              <a:latin typeface="Georgia" panose="02040502050405020303" pitchFamily="18" charset="0"/>
              <a:ea typeface="MS PGothic" panose="020B0600070205080204" pitchFamily="34" charset="-128"/>
            </a:endParaRPr>
          </a:p>
          <a:p>
            <a:r>
              <a:rPr lang="en-US" altLang="en-US" sz="3600" dirty="0" smtClean="0">
                <a:solidFill>
                  <a:srgbClr val="3E2735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Here’s </a:t>
            </a:r>
            <a:r>
              <a:rPr lang="en-US" altLang="en-US" sz="3600" dirty="0">
                <a:solidFill>
                  <a:srgbClr val="3E2735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the </a:t>
            </a:r>
            <a:r>
              <a:rPr lang="en-US" altLang="en-US" sz="3600" dirty="0" smtClean="0">
                <a:solidFill>
                  <a:srgbClr val="3E2735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perfect template </a:t>
            </a:r>
            <a:r>
              <a:rPr lang="en-US" altLang="en-US" sz="3600" dirty="0">
                <a:solidFill>
                  <a:srgbClr val="3E2735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for highlighting data! Double-click on the charts and graphs below to edit the style. Right click and choose “Edit Data” to update the values.</a:t>
            </a:r>
          </a:p>
        </p:txBody>
      </p:sp>
      <p:graphicFrame>
        <p:nvGraphicFramePr>
          <p:cNvPr id="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893581"/>
              </p:ext>
            </p:extLst>
          </p:nvPr>
        </p:nvGraphicFramePr>
        <p:xfrm>
          <a:off x="16063548" y="8451124"/>
          <a:ext cx="6138218" cy="6387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891383"/>
              </p:ext>
            </p:extLst>
          </p:nvPr>
        </p:nvGraphicFramePr>
        <p:xfrm>
          <a:off x="15849538" y="16689006"/>
          <a:ext cx="6020554" cy="534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8" name="Teardrop 37"/>
          <p:cNvSpPr/>
          <p:nvPr/>
        </p:nvSpPr>
        <p:spPr>
          <a:xfrm>
            <a:off x="14105097" y="25012625"/>
            <a:ext cx="3058387" cy="3021760"/>
          </a:xfrm>
          <a:prstGeom prst="teardrop">
            <a:avLst/>
          </a:prstGeom>
          <a:solidFill>
            <a:srgbClr val="FFD8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9" name="Teardrop 38"/>
          <p:cNvSpPr/>
          <p:nvPr/>
        </p:nvSpPr>
        <p:spPr>
          <a:xfrm>
            <a:off x="14617860" y="25012625"/>
            <a:ext cx="1875322" cy="1853346"/>
          </a:xfrm>
          <a:prstGeom prst="teardrop">
            <a:avLst/>
          </a:prstGeom>
          <a:solidFill>
            <a:srgbClr val="481E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0" name="TextBox 20"/>
          <p:cNvSpPr txBox="1">
            <a:spLocks noChangeArrowheads="1"/>
          </p:cNvSpPr>
          <p:nvPr/>
        </p:nvSpPr>
        <p:spPr bwMode="auto">
          <a:xfrm>
            <a:off x="17800000" y="24917273"/>
            <a:ext cx="7803199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491E81"/>
                </a:solidFill>
              </a:rPr>
              <a:t>ALTERNATE THE COLOR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/>
              <a:t>OF YOUR TEXT TO </a:t>
            </a:r>
            <a:r>
              <a:rPr lang="en-US" altLang="en-US" sz="3000" dirty="0">
                <a:solidFill>
                  <a:srgbClr val="491E81"/>
                </a:solidFill>
              </a:rPr>
              <a:t>EMPHASIZE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CERTAIN DATA</a:t>
            </a:r>
          </a:p>
        </p:txBody>
      </p:sp>
      <p:sp>
        <p:nvSpPr>
          <p:cNvPr id="44" name="TextBox 40"/>
          <p:cNvSpPr txBox="1">
            <a:spLocks noChangeArrowheads="1"/>
          </p:cNvSpPr>
          <p:nvPr/>
        </p:nvSpPr>
        <p:spPr bwMode="auto">
          <a:xfrm>
            <a:off x="27237124" y="24413388"/>
            <a:ext cx="11776032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3E2735"/>
                </a:solidFill>
                <a:latin typeface="Georgia" panose="02040502050405020303" pitchFamily="18" charset="0"/>
              </a:rPr>
              <a:t>Infographics are a powerful tool that companies and marketers can use to capture the attention of their target audiences. In fact, </a:t>
            </a:r>
            <a:r>
              <a:rPr lang="en-US" altLang="en-US" sz="3600" dirty="0" smtClean="0">
                <a:solidFill>
                  <a:srgbClr val="3E2735"/>
                </a:solidFill>
                <a:latin typeface="Georgia" panose="02040502050405020303" pitchFamily="18" charset="0"/>
              </a:rPr>
              <a:t>publishers </a:t>
            </a:r>
            <a:r>
              <a:rPr lang="en-US" altLang="en-US" sz="3600" dirty="0">
                <a:solidFill>
                  <a:srgbClr val="3E2735"/>
                </a:solidFill>
                <a:latin typeface="Georgia" panose="02040502050405020303" pitchFamily="18" charset="0"/>
              </a:rPr>
              <a:t>who use infographics grow an average of 12% more in traffic than those who don’</a:t>
            </a:r>
            <a:r>
              <a:rPr lang="en-US" altLang="ja-JP" sz="3600" dirty="0">
                <a:solidFill>
                  <a:srgbClr val="3E2735"/>
                </a:solidFill>
                <a:latin typeface="Georgia" panose="02040502050405020303" pitchFamily="18" charset="0"/>
              </a:rPr>
              <a:t>t. Infographics allow you to present what would normally be hard-to-digest information, in a way that readers can enjoy and understand. The problem lies in finding the time and resources to do so.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5" name="Rectangle 1148"/>
          <p:cNvSpPr>
            <a:spLocks noChangeArrowheads="1"/>
          </p:cNvSpPr>
          <p:nvPr/>
        </p:nvSpPr>
        <p:spPr bwMode="auto">
          <a:xfrm>
            <a:off x="12618719" y="7292614"/>
            <a:ext cx="13350242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46" name="Rectangle 1149"/>
          <p:cNvSpPr txBox="1">
            <a:spLocks noChangeArrowheads="1"/>
          </p:cNvSpPr>
          <p:nvPr/>
        </p:nvSpPr>
        <p:spPr bwMode="auto">
          <a:xfrm>
            <a:off x="13253087" y="7340781"/>
            <a:ext cx="55537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91774" indent="-149177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26707" indent="-123966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2800">
                <a:solidFill>
                  <a:schemeClr val="tx1"/>
                </a:solidFill>
                <a:latin typeface="Times New Roman" charset="0"/>
              </a:defRPr>
            </a:lvl2pPr>
            <a:lvl3pPr marL="4967607" indent="-992030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0900">
                <a:solidFill>
                  <a:schemeClr val="tx1"/>
                </a:solidFill>
                <a:latin typeface="Times New Roman" charset="0"/>
              </a:defRPr>
            </a:lvl3pPr>
            <a:lvl4pPr marL="6953158" indent="-993521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4pPr>
            <a:lvl5pPr marL="8943184" indent="-997997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5pPr>
            <a:lvl6pPr marL="9372815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6pPr>
            <a:lvl7pPr marL="9802446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7pPr>
            <a:lvl8pPr marL="1023207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8pPr>
            <a:lvl9pPr marL="1066170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eaLnBrk="1" hangingPunct="1"/>
            <a:r>
              <a:rPr lang="en-US" sz="6200" b="1" kern="0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Data Heading 1</a:t>
            </a:r>
          </a:p>
        </p:txBody>
      </p:sp>
      <p:sp>
        <p:nvSpPr>
          <p:cNvPr id="49" name="Rectangle 1148"/>
          <p:cNvSpPr>
            <a:spLocks noChangeArrowheads="1"/>
          </p:cNvSpPr>
          <p:nvPr/>
        </p:nvSpPr>
        <p:spPr bwMode="auto">
          <a:xfrm>
            <a:off x="26635413" y="7207624"/>
            <a:ext cx="12988589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50" name="Rectangle 1149"/>
          <p:cNvSpPr txBox="1">
            <a:spLocks noChangeArrowheads="1"/>
          </p:cNvSpPr>
          <p:nvPr/>
        </p:nvSpPr>
        <p:spPr bwMode="auto">
          <a:xfrm>
            <a:off x="27269781" y="7255791"/>
            <a:ext cx="55537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91774" indent="-149177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26707" indent="-123966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2800">
                <a:solidFill>
                  <a:schemeClr val="tx1"/>
                </a:solidFill>
                <a:latin typeface="Times New Roman" charset="0"/>
              </a:defRPr>
            </a:lvl2pPr>
            <a:lvl3pPr marL="4967607" indent="-992030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0900">
                <a:solidFill>
                  <a:schemeClr val="tx1"/>
                </a:solidFill>
                <a:latin typeface="Times New Roman" charset="0"/>
              </a:defRPr>
            </a:lvl3pPr>
            <a:lvl4pPr marL="6953158" indent="-993521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4pPr>
            <a:lvl5pPr marL="8943184" indent="-997997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5pPr>
            <a:lvl6pPr marL="9372815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6pPr>
            <a:lvl7pPr marL="9802446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7pPr>
            <a:lvl8pPr marL="1023207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8pPr>
            <a:lvl9pPr marL="1066170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eaLnBrk="1" hangingPunct="1"/>
            <a:r>
              <a:rPr lang="en-US" sz="6200" b="1" kern="0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Data Heading 2</a:t>
            </a:r>
          </a:p>
        </p:txBody>
      </p:sp>
      <p:sp>
        <p:nvSpPr>
          <p:cNvPr id="51" name="Rectangle 1148"/>
          <p:cNvSpPr>
            <a:spLocks noChangeArrowheads="1"/>
          </p:cNvSpPr>
          <p:nvPr/>
        </p:nvSpPr>
        <p:spPr bwMode="auto">
          <a:xfrm>
            <a:off x="828411" y="17142368"/>
            <a:ext cx="11033760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52" name="Rectangle 1149"/>
          <p:cNvSpPr txBox="1">
            <a:spLocks noChangeArrowheads="1"/>
          </p:cNvSpPr>
          <p:nvPr/>
        </p:nvSpPr>
        <p:spPr bwMode="auto">
          <a:xfrm>
            <a:off x="1279897" y="17190535"/>
            <a:ext cx="55537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91774" indent="-149177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26707" indent="-123966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2800">
                <a:solidFill>
                  <a:schemeClr val="tx1"/>
                </a:solidFill>
                <a:latin typeface="Times New Roman" charset="0"/>
              </a:defRPr>
            </a:lvl2pPr>
            <a:lvl3pPr marL="4967607" indent="-992030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0900">
                <a:solidFill>
                  <a:schemeClr val="tx1"/>
                </a:solidFill>
                <a:latin typeface="Times New Roman" charset="0"/>
              </a:defRPr>
            </a:lvl3pPr>
            <a:lvl4pPr marL="6953158" indent="-993521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4pPr>
            <a:lvl5pPr marL="8943184" indent="-997997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5pPr>
            <a:lvl6pPr marL="9372815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6pPr>
            <a:lvl7pPr marL="9802446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7pPr>
            <a:lvl8pPr marL="1023207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8pPr>
            <a:lvl9pPr marL="1066170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eaLnBrk="1" hangingPunct="1"/>
            <a:r>
              <a:rPr lang="en-US" sz="6200" b="1" kern="0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53" name="Rectangle 1148"/>
          <p:cNvSpPr>
            <a:spLocks noChangeArrowheads="1"/>
          </p:cNvSpPr>
          <p:nvPr/>
        </p:nvSpPr>
        <p:spPr bwMode="auto">
          <a:xfrm>
            <a:off x="12701974" y="15084795"/>
            <a:ext cx="13350242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54" name="Rectangle 1149"/>
          <p:cNvSpPr txBox="1">
            <a:spLocks noChangeArrowheads="1"/>
          </p:cNvSpPr>
          <p:nvPr/>
        </p:nvSpPr>
        <p:spPr bwMode="auto">
          <a:xfrm>
            <a:off x="13336342" y="15132962"/>
            <a:ext cx="55537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91774" indent="-149177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26707" indent="-123966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2800">
                <a:solidFill>
                  <a:schemeClr val="tx1"/>
                </a:solidFill>
                <a:latin typeface="Times New Roman" charset="0"/>
              </a:defRPr>
            </a:lvl2pPr>
            <a:lvl3pPr marL="4967607" indent="-992030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0900">
                <a:solidFill>
                  <a:schemeClr val="tx1"/>
                </a:solidFill>
                <a:latin typeface="Times New Roman" charset="0"/>
              </a:defRPr>
            </a:lvl3pPr>
            <a:lvl4pPr marL="6953158" indent="-993521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4pPr>
            <a:lvl5pPr marL="8943184" indent="-997997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5pPr>
            <a:lvl6pPr marL="9372815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6pPr>
            <a:lvl7pPr marL="9802446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7pPr>
            <a:lvl8pPr marL="1023207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8pPr>
            <a:lvl9pPr marL="1066170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eaLnBrk="1" hangingPunct="1"/>
            <a:r>
              <a:rPr lang="en-US" sz="6200" b="1" kern="0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Data Heading 3</a:t>
            </a:r>
          </a:p>
        </p:txBody>
      </p:sp>
      <p:sp>
        <p:nvSpPr>
          <p:cNvPr id="55" name="Rectangle 1148"/>
          <p:cNvSpPr>
            <a:spLocks noChangeArrowheads="1"/>
          </p:cNvSpPr>
          <p:nvPr/>
        </p:nvSpPr>
        <p:spPr bwMode="auto">
          <a:xfrm>
            <a:off x="12771119" y="22826343"/>
            <a:ext cx="13350242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56" name="Rectangle 1149"/>
          <p:cNvSpPr txBox="1">
            <a:spLocks noChangeArrowheads="1"/>
          </p:cNvSpPr>
          <p:nvPr/>
        </p:nvSpPr>
        <p:spPr bwMode="auto">
          <a:xfrm>
            <a:off x="13405487" y="22874510"/>
            <a:ext cx="55537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91774" indent="-149177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26707" indent="-123966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2800">
                <a:solidFill>
                  <a:schemeClr val="tx1"/>
                </a:solidFill>
                <a:latin typeface="Times New Roman" charset="0"/>
              </a:defRPr>
            </a:lvl2pPr>
            <a:lvl3pPr marL="4967607" indent="-992030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0900">
                <a:solidFill>
                  <a:schemeClr val="tx1"/>
                </a:solidFill>
                <a:latin typeface="Times New Roman" charset="0"/>
              </a:defRPr>
            </a:lvl3pPr>
            <a:lvl4pPr marL="6953158" indent="-993521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4pPr>
            <a:lvl5pPr marL="8943184" indent="-997997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5pPr>
            <a:lvl6pPr marL="9372815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6pPr>
            <a:lvl7pPr marL="9802446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7pPr>
            <a:lvl8pPr marL="1023207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8pPr>
            <a:lvl9pPr marL="1066170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eaLnBrk="1" hangingPunct="1"/>
            <a:r>
              <a:rPr lang="en-US" sz="6200" b="1" kern="0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Data Heading 4</a:t>
            </a:r>
          </a:p>
        </p:txBody>
      </p:sp>
      <p:sp>
        <p:nvSpPr>
          <p:cNvPr id="59" name="Rectangle 1148"/>
          <p:cNvSpPr>
            <a:spLocks noChangeArrowheads="1"/>
          </p:cNvSpPr>
          <p:nvPr/>
        </p:nvSpPr>
        <p:spPr bwMode="auto">
          <a:xfrm>
            <a:off x="26635413" y="22712421"/>
            <a:ext cx="12988589" cy="1110343"/>
          </a:xfrm>
          <a:prstGeom prst="rect">
            <a:avLst/>
          </a:prstGeom>
          <a:solidFill>
            <a:srgbClr val="491E8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85926" tIns="42963" rIns="85926" bIns="42963" anchor="ctr"/>
          <a:lstStyle/>
          <a:p>
            <a:pPr algn="ctr"/>
            <a:endParaRPr lang="en-US"/>
          </a:p>
        </p:txBody>
      </p:sp>
      <p:sp>
        <p:nvSpPr>
          <p:cNvPr id="60" name="Rectangle 1149"/>
          <p:cNvSpPr txBox="1">
            <a:spLocks noChangeArrowheads="1"/>
          </p:cNvSpPr>
          <p:nvPr/>
        </p:nvSpPr>
        <p:spPr bwMode="auto">
          <a:xfrm>
            <a:off x="27269781" y="22760588"/>
            <a:ext cx="55537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91774" indent="-149177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26707" indent="-1239664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2800">
                <a:solidFill>
                  <a:schemeClr val="tx1"/>
                </a:solidFill>
                <a:latin typeface="Times New Roman" charset="0"/>
              </a:defRPr>
            </a:lvl2pPr>
            <a:lvl3pPr marL="4967607" indent="-992030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10900">
                <a:solidFill>
                  <a:schemeClr val="tx1"/>
                </a:solidFill>
                <a:latin typeface="Times New Roman" charset="0"/>
              </a:defRPr>
            </a:lvl3pPr>
            <a:lvl4pPr marL="6953158" indent="-993521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4pPr>
            <a:lvl5pPr marL="8943184" indent="-997997" algn="l" defTabSz="17488064" rtl="0" eaLnBrk="0" fontAlgn="base" hangingPunct="0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5pPr>
            <a:lvl6pPr marL="9372815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6pPr>
            <a:lvl7pPr marL="9802446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7pPr>
            <a:lvl8pPr marL="1023207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8pPr>
            <a:lvl9pPr marL="10661707" indent="-997997" algn="l" defTabSz="17488064" rtl="0" fontAlgn="base">
              <a:spcBef>
                <a:spcPct val="2000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eaLnBrk="1" hangingPunct="1"/>
            <a:r>
              <a:rPr lang="en-US" sz="6200" b="1" kern="0" dirty="0" smtClean="0">
                <a:solidFill>
                  <a:srgbClr val="FFF4CC"/>
                </a:solidFill>
                <a:effectLst>
                  <a:outerShdw blurRad="50800" dist="38100" dir="2700000" algn="tl" rotWithShape="0">
                    <a:srgbClr val="FFD824"/>
                  </a:outerShdw>
                </a:effectLst>
                <a:latin typeface="Calibri" panose="020F0502020204030204" pitchFamily="34" charset="0"/>
              </a:rPr>
              <a:t>Conclusion</a:t>
            </a:r>
          </a:p>
        </p:txBody>
      </p:sp>
      <p:sp>
        <p:nvSpPr>
          <p:cNvPr id="67" name="Text Box 1147"/>
          <p:cNvSpPr txBox="1">
            <a:spLocks noChangeArrowheads="1"/>
          </p:cNvSpPr>
          <p:nvPr/>
        </p:nvSpPr>
        <p:spPr bwMode="auto">
          <a:xfrm>
            <a:off x="12771119" y="24336016"/>
            <a:ext cx="13328679" cy="5277065"/>
          </a:xfrm>
          <a:prstGeom prst="rect">
            <a:avLst/>
          </a:prstGeom>
          <a:solidFill>
            <a:srgbClr val="FFD824">
              <a:alpha val="7000"/>
            </a:srgb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5926" tIns="42963" rIns="85926" bIns="42963"/>
          <a:lstStyle/>
          <a:p>
            <a:pPr eaLnBrk="0" hangingPunct="0"/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40233600" cy="31033031"/>
          </a:xfrm>
          <a:prstGeom prst="rect">
            <a:avLst/>
          </a:prstGeom>
          <a:noFill/>
          <a:ln w="635000" cap="flat" cmpd="sng" algn="ctr">
            <a:solidFill>
              <a:srgbClr val="481E8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2019</TotalTime>
  <Words>181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Bitmap Image</vt:lpstr>
      <vt:lpstr>Your Title Goes Here  Click here to add authors  Your Name, Co-authors Affiliations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Jackson, Edwina</cp:lastModifiedBy>
  <cp:revision>168</cp:revision>
  <cp:lastPrinted>2000-03-29T22:47:03Z</cp:lastPrinted>
  <dcterms:created xsi:type="dcterms:W3CDTF">1995-06-17T23:31:02Z</dcterms:created>
  <dcterms:modified xsi:type="dcterms:W3CDTF">2015-12-07T16:05:21Z</dcterms:modified>
</cp:coreProperties>
</file>