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6163" autoAdjust="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tint val="65000"/>
                    <a:shade val="30000"/>
                    <a:satMod val="115000"/>
                  </a:schemeClr>
                  <a:schemeClr val="accent1">
                    <a:tint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DD-4A19-9232-F3613CDBF6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30000"/>
                    <a:satMod val="115000"/>
                  </a:schemeClr>
                  <a:schemeClr val="accent1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DD-4A19-9232-F3613CDBF6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Third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65000"/>
                    <a:shade val="30000"/>
                    <a:satMod val="115000"/>
                  </a:schemeClr>
                  <a:schemeClr val="accent1">
                    <a:shade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DD-4A19-9232-F3613CDBF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704768"/>
        <c:axId val="96706560"/>
      </c:barChart>
      <c:catAx>
        <c:axId val="9670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6560"/>
        <c:crosses val="autoZero"/>
        <c:auto val="1"/>
        <c:lblAlgn val="ctr"/>
        <c:lblOffset val="100"/>
        <c:noMultiLvlLbl val="0"/>
      </c:catAx>
      <c:valAx>
        <c:axId val="9670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58000"/>
                      <a:shade val="30000"/>
                      <a:satMod val="115000"/>
                    </a:schemeClr>
                    <a:schemeClr val="accent1">
                      <a:shade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1-2EC1-416A-B175-B19BEEFF340A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86000"/>
                      <a:shade val="30000"/>
                      <a:satMod val="115000"/>
                    </a:schemeClr>
                    <a:schemeClr val="accent1">
                      <a:shade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3-2EC1-416A-B175-B19BEEFF340A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86000"/>
                      <a:shade val="30000"/>
                      <a:satMod val="115000"/>
                    </a:schemeClr>
                    <a:schemeClr val="accent1">
                      <a:tint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5-2EC1-416A-B175-B19BEEFF340A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58000"/>
                      <a:shade val="30000"/>
                      <a:satMod val="115000"/>
                    </a:schemeClr>
                    <a:schemeClr val="accent1">
                      <a:tint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7-2EC1-416A-B175-B19BEEFF340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C1-416A-B175-B19BEEFF3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61D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3259722222222221"/>
          <c:y val="0.9103648762654668"/>
          <c:w val="0.32369444444444445"/>
          <c:h val="5.9873218972628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461D7C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>
        <a:lumMod val="75000"/>
      </a:schemeClr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>
        <a:lumMod val="75000"/>
      </a:schemeClr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2/26/2024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2/26/2024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Month day, year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or catch phrase for the presentation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Key findings / results</a:t>
            </a:r>
          </a:p>
          <a:p>
            <a:pPr lvl="1"/>
            <a:r>
              <a:rPr lang="en-US"/>
              <a:t>Results 1</a:t>
            </a:r>
          </a:p>
          <a:p>
            <a:pPr lvl="1"/>
            <a:r>
              <a:rPr lang="en-US"/>
              <a:t>Results 2</a:t>
            </a:r>
          </a:p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Project description</a:t>
            </a:r>
          </a:p>
          <a:p>
            <a:pPr lvl="1"/>
            <a:r>
              <a:rPr lang="en-US"/>
              <a:t>Objective</a:t>
            </a:r>
          </a:p>
          <a:p>
            <a:pPr lvl="1"/>
            <a:r>
              <a:rPr lang="en-US"/>
              <a:t>Results</a:t>
            </a:r>
          </a:p>
          <a:p>
            <a:r>
              <a:rPr lang="en-US"/>
              <a:t>Project methodology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Add your results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 your objective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Key assumptions</a:t>
            </a:r>
          </a:p>
          <a:p>
            <a:pPr lvl="1"/>
            <a:r>
              <a:rPr lang="en-US"/>
              <a:t>Add your assumptions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Add your procedure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/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title="Key findings results 1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368674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 title="Key findings results 2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351549"/>
              </p:ext>
            </p:extLst>
          </p:nvPr>
        </p:nvGraphicFramePr>
        <p:xfrm>
          <a:off x="1522412" y="16002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title="Key findings results 3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31573"/>
              </p:ext>
            </p:extLst>
          </p:nvPr>
        </p:nvGraphicFramePr>
        <p:xfrm>
          <a:off x="1522413" y="1905000"/>
          <a:ext cx="8229600" cy="1584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 number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B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Condition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B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conclusion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103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Student presentation</vt:lpstr>
      <vt:lpstr>Presentation Title</vt:lpstr>
      <vt:lpstr>Overview</vt:lpstr>
      <vt:lpstr>Project Description</vt:lpstr>
      <vt:lpstr>Procedure / Methodology</vt:lpstr>
      <vt:lpstr>Key Findings / Results 1</vt:lpstr>
      <vt:lpstr>Key Findings / Results 2</vt:lpstr>
      <vt:lpstr>Key Findings / Results 3</vt:lpstr>
      <vt:lpstr>Conclusion</vt:lpstr>
      <vt:lpstr>Questions &amp;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2024-02-26T19:59:34Z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