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6163" autoAdjust="0"/>
  </p:normalViewPr>
  <p:slideViewPr>
    <p:cSldViewPr>
      <p:cViewPr varScale="1">
        <p:scale>
          <a:sx n="58" d="100"/>
          <a:sy n="58" d="100"/>
        </p:scale>
        <p:origin x="728" y="3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First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tint val="65000"/>
                    <a:shade val="30000"/>
                    <a:satMod val="115000"/>
                  </a:schemeClr>
                  <a:schemeClr val="accent1">
                    <a:tint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DD-4A19-9232-F3613CDBF6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Second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30000"/>
                    <a:satMod val="115000"/>
                  </a:schemeClr>
                  <a:schemeClr val="accent1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DD-4A19-9232-F3613CDBF6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Third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65000"/>
                    <a:shade val="30000"/>
                    <a:satMod val="115000"/>
                  </a:schemeClr>
                  <a:schemeClr val="accent1">
                    <a:shade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DD-4A19-9232-F3613CDBF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704768"/>
        <c:axId val="96706560"/>
      </c:barChart>
      <c:catAx>
        <c:axId val="9670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6560"/>
        <c:crosses val="autoZero"/>
        <c:auto val="1"/>
        <c:lblAlgn val="ctr"/>
        <c:lblOffset val="100"/>
        <c:noMultiLvlLbl val="0"/>
      </c:catAx>
      <c:valAx>
        <c:axId val="9670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58000"/>
                      <a:shade val="30000"/>
                      <a:satMod val="115000"/>
                    </a:schemeClr>
                    <a:schemeClr val="accent1">
                      <a:shade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1-2EC1-416A-B175-B19BEEFF340A}"/>
              </c:ext>
            </c:extLst>
          </c:dPt>
          <c:dPt>
            <c:idx val="1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86000"/>
                      <a:shade val="30000"/>
                      <a:satMod val="115000"/>
                    </a:schemeClr>
                    <a:schemeClr val="accent1">
                      <a:shade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3-2EC1-416A-B175-B19BEEFF340A}"/>
              </c:ext>
            </c:extLst>
          </c:dPt>
          <c:dPt>
            <c:idx val="2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tint val="86000"/>
                      <a:shade val="30000"/>
                      <a:satMod val="115000"/>
                    </a:schemeClr>
                    <a:schemeClr val="accent1">
                      <a:tint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5-2EC1-416A-B175-B19BEEFF340A}"/>
              </c:ext>
            </c:extLst>
          </c:dPt>
          <c:dPt>
            <c:idx val="3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tint val="58000"/>
                      <a:shade val="30000"/>
                      <a:satMod val="115000"/>
                    </a:schemeClr>
                    <a:schemeClr val="accent1">
                      <a:tint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7-2EC1-416A-B175-B19BEEFF340A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C1-416A-B175-B19BEEFF3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61D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3259722222222221"/>
          <c:y val="0.9103648762654668"/>
          <c:w val="0.32369444444444445"/>
          <c:h val="5.9873218972628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461D7C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>
        <a:lumMod val="75000"/>
      </a:schemeClr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>
        <a:lumMod val="75000"/>
      </a:schemeClr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7/21/2024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7/21/2024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28" name="Straight Connector 127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/>
            </a:lvl1pPr>
            <a:lvl2pPr marL="548640">
              <a:buClr>
                <a:srgbClr val="461D7C"/>
              </a:buClr>
              <a:defRPr/>
            </a:lvl2pPr>
            <a:lvl3pPr marL="777240">
              <a:buClr>
                <a:srgbClr val="461D7C"/>
              </a:buClr>
              <a:defRPr/>
            </a:lvl3pPr>
            <a:lvl4pPr marL="1005840">
              <a:buClr>
                <a:srgbClr val="461D7C"/>
              </a:buClr>
              <a:defRPr/>
            </a:lvl4pPr>
            <a:lvl5pPr marL="1234440">
              <a:buClr>
                <a:srgbClr val="461D7C"/>
              </a:buClr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31" name="Straight Connector 130"/>
          <p:cNvCxnSpPr/>
          <p:nvPr userDrawn="1"/>
        </p:nvCxnSpPr>
        <p:spPr>
          <a:xfrm>
            <a:off x="192957" y="5943600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3" name="Straight Connector 82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 marL="1956816"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5" name="Straight Connector 8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1" name="Straight Connector 8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1" name="Straight Connector 31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rgbClr val="461D7C">
              <a:alpha val="37000"/>
            </a:srgbClr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prstGeom prst="rect">
            <a:avLst/>
          </a:prstGeo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0C8737-4A36-4162-870C-A412B61B7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5" y="6013450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6084888"/>
            <a:ext cx="2408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fJiPVKjwiBPcw32A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Your Name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Month day, year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or catch phrase for the presentation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62B81-1521-9FAE-3F83-7958867CDE89}"/>
              </a:ext>
            </a:extLst>
          </p:cNvPr>
          <p:cNvSpPr txBox="1"/>
          <p:nvPr/>
        </p:nvSpPr>
        <p:spPr>
          <a:xfrm>
            <a:off x="74612" y="2591812"/>
            <a:ext cx="1181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PLEASE FILL OUT THIS SURVEY WITH A CITATION FOR YOUR PRESENTATION. THIS IS REQUIRED FOR ALL POSTER PRESENTATIONS ASSOCIATED WITH THE DEPARTMENT OF ORTHOPAEDICS.</a:t>
            </a:r>
          </a:p>
          <a:p>
            <a:endParaRPr lang="en-US" sz="3200" b="1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3200" b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/>
              </a:rPr>
              <a:t>https://forms.gle/fJiPVKjwiBPcw32A6</a:t>
            </a:r>
            <a:endParaRPr lang="en-US" sz="3200" b="1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b="1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Key findings / results</a:t>
            </a:r>
          </a:p>
          <a:p>
            <a:pPr lvl="1"/>
            <a:r>
              <a:rPr lang="en-US"/>
              <a:t>Results 1</a:t>
            </a:r>
          </a:p>
          <a:p>
            <a:pPr lvl="1"/>
            <a:r>
              <a:rPr lang="en-US"/>
              <a:t>Results 2</a:t>
            </a:r>
          </a:p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Project description</a:t>
            </a:r>
          </a:p>
          <a:p>
            <a:pPr lvl="1"/>
            <a:r>
              <a:rPr lang="en-US"/>
              <a:t>Objective</a:t>
            </a:r>
          </a:p>
          <a:p>
            <a:pPr lvl="1"/>
            <a:r>
              <a:rPr lang="en-US"/>
              <a:t>Results</a:t>
            </a:r>
          </a:p>
          <a:p>
            <a:r>
              <a:rPr lang="en-US"/>
              <a:t>Project methodology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Add your results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 your objective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Key assumptions</a:t>
            </a:r>
          </a:p>
          <a:p>
            <a:pPr lvl="1"/>
            <a:r>
              <a:rPr lang="en-US"/>
              <a:t>Add your assumptions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Add your procedure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/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 title="Key findings results 1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368674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 title="Key findings results 2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351549"/>
              </p:ext>
            </p:extLst>
          </p:nvPr>
        </p:nvGraphicFramePr>
        <p:xfrm>
          <a:off x="1522412" y="16002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title="Key findings results 3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31573"/>
              </p:ext>
            </p:extLst>
          </p:nvPr>
        </p:nvGraphicFramePr>
        <p:xfrm>
          <a:off x="1522413" y="1905000"/>
          <a:ext cx="8229600" cy="1584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6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Run number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Description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B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Condition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B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conclusion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136</Words>
  <Application>Microsoft Office PowerPoint</Application>
  <PresentationFormat>Custom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Roboto</vt:lpstr>
      <vt:lpstr>Wingdings 3</vt:lpstr>
      <vt:lpstr>Student presentation</vt:lpstr>
      <vt:lpstr>Presentation Title</vt:lpstr>
      <vt:lpstr>Overview</vt:lpstr>
      <vt:lpstr>Project Description</vt:lpstr>
      <vt:lpstr>Procedure / Methodology</vt:lpstr>
      <vt:lpstr>Key Findings / Results 1</vt:lpstr>
      <vt:lpstr>Key Findings / Results 2</vt:lpstr>
      <vt:lpstr>Key Findings / Results 3</vt:lpstr>
      <vt:lpstr>Conclusion</vt:lpstr>
      <vt:lpstr>Questions &amp;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2015-07-02T14:22:04Z</dcterms:created>
  <dcterms:modified xsi:type="dcterms:W3CDTF">2024-07-21T17:29:00Z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