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8" r:id="rId5"/>
  </p:sldIdLst>
  <p:sldSz cx="40233600" cy="40233600"/>
  <p:notesSz cx="9236075" cy="6950075"/>
  <p:defaultTextStyle>
    <a:defPPr>
      <a:defRPr lang="en-US"/>
    </a:defPPr>
    <a:lvl1pPr marL="0" algn="l" defTabSz="3423454" rtl="0" eaLnBrk="1" latinLnBrk="0" hangingPunct="1">
      <a:defRPr sz="6740" kern="1200">
        <a:solidFill>
          <a:schemeClr val="tx1"/>
        </a:solidFill>
        <a:latin typeface="+mn-lt"/>
        <a:ea typeface="+mn-ea"/>
        <a:cs typeface="+mn-cs"/>
      </a:defRPr>
    </a:lvl1pPr>
    <a:lvl2pPr marL="1711727" algn="l" defTabSz="3423454" rtl="0" eaLnBrk="1" latinLnBrk="0" hangingPunct="1">
      <a:defRPr sz="6740" kern="1200">
        <a:solidFill>
          <a:schemeClr val="tx1"/>
        </a:solidFill>
        <a:latin typeface="+mn-lt"/>
        <a:ea typeface="+mn-ea"/>
        <a:cs typeface="+mn-cs"/>
      </a:defRPr>
    </a:lvl2pPr>
    <a:lvl3pPr marL="3423454" algn="l" defTabSz="3423454" rtl="0" eaLnBrk="1" latinLnBrk="0" hangingPunct="1">
      <a:defRPr sz="6740" kern="1200">
        <a:solidFill>
          <a:schemeClr val="tx1"/>
        </a:solidFill>
        <a:latin typeface="+mn-lt"/>
        <a:ea typeface="+mn-ea"/>
        <a:cs typeface="+mn-cs"/>
      </a:defRPr>
    </a:lvl3pPr>
    <a:lvl4pPr marL="5135181" algn="l" defTabSz="3423454" rtl="0" eaLnBrk="1" latinLnBrk="0" hangingPunct="1">
      <a:defRPr sz="6740" kern="1200">
        <a:solidFill>
          <a:schemeClr val="tx1"/>
        </a:solidFill>
        <a:latin typeface="+mn-lt"/>
        <a:ea typeface="+mn-ea"/>
        <a:cs typeface="+mn-cs"/>
      </a:defRPr>
    </a:lvl4pPr>
    <a:lvl5pPr marL="6846908" algn="l" defTabSz="3423454" rtl="0" eaLnBrk="1" latinLnBrk="0" hangingPunct="1">
      <a:defRPr sz="6740" kern="1200">
        <a:solidFill>
          <a:schemeClr val="tx1"/>
        </a:solidFill>
        <a:latin typeface="+mn-lt"/>
        <a:ea typeface="+mn-ea"/>
        <a:cs typeface="+mn-cs"/>
      </a:defRPr>
    </a:lvl5pPr>
    <a:lvl6pPr marL="8558634" algn="l" defTabSz="3423454" rtl="0" eaLnBrk="1" latinLnBrk="0" hangingPunct="1">
      <a:defRPr sz="6740" kern="1200">
        <a:solidFill>
          <a:schemeClr val="tx1"/>
        </a:solidFill>
        <a:latin typeface="+mn-lt"/>
        <a:ea typeface="+mn-ea"/>
        <a:cs typeface="+mn-cs"/>
      </a:defRPr>
    </a:lvl6pPr>
    <a:lvl7pPr marL="10270361" algn="l" defTabSz="3423454" rtl="0" eaLnBrk="1" latinLnBrk="0" hangingPunct="1">
      <a:defRPr sz="6740" kern="1200">
        <a:solidFill>
          <a:schemeClr val="tx1"/>
        </a:solidFill>
        <a:latin typeface="+mn-lt"/>
        <a:ea typeface="+mn-ea"/>
        <a:cs typeface="+mn-cs"/>
      </a:defRPr>
    </a:lvl7pPr>
    <a:lvl8pPr marL="11982088" algn="l" defTabSz="3423454" rtl="0" eaLnBrk="1" latinLnBrk="0" hangingPunct="1">
      <a:defRPr sz="6740" kern="1200">
        <a:solidFill>
          <a:schemeClr val="tx1"/>
        </a:solidFill>
        <a:latin typeface="+mn-lt"/>
        <a:ea typeface="+mn-ea"/>
        <a:cs typeface="+mn-cs"/>
      </a:defRPr>
    </a:lvl8pPr>
    <a:lvl9pPr marL="13693815" algn="l" defTabSz="3423454" rtl="0" eaLnBrk="1" latinLnBrk="0" hangingPunct="1">
      <a:defRPr sz="67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5"/>
  </p:normalViewPr>
  <p:slideViewPr>
    <p:cSldViewPr snapToGrid="0">
      <p:cViewPr varScale="1">
        <p:scale>
          <a:sx n="18" d="100"/>
          <a:sy n="18" d="100"/>
        </p:scale>
        <p:origin x="2736" y="392"/>
      </p:cViewPr>
      <p:guideLst>
        <p:guide orient="horz" pos="12672"/>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002299" cy="348710"/>
          </a:xfrm>
          <a:prstGeom prst="rect">
            <a:avLst/>
          </a:prstGeom>
        </p:spPr>
        <p:txBody>
          <a:bodyPr vert="horz" lIns="92740" tIns="46370" rIns="92740" bIns="46370" rtlCol="0"/>
          <a:lstStyle>
            <a:lvl1pPr algn="l">
              <a:defRPr sz="1200"/>
            </a:lvl1pPr>
          </a:lstStyle>
          <a:p>
            <a:endParaRPr lang="en-US"/>
          </a:p>
        </p:txBody>
      </p:sp>
      <p:sp>
        <p:nvSpPr>
          <p:cNvPr id="3" name="Date Placeholder 2"/>
          <p:cNvSpPr>
            <a:spLocks noGrp="1"/>
          </p:cNvSpPr>
          <p:nvPr>
            <p:ph type="dt" idx="1"/>
          </p:nvPr>
        </p:nvSpPr>
        <p:spPr>
          <a:xfrm>
            <a:off x="5231639" y="3"/>
            <a:ext cx="4002299" cy="348710"/>
          </a:xfrm>
          <a:prstGeom prst="rect">
            <a:avLst/>
          </a:prstGeom>
        </p:spPr>
        <p:txBody>
          <a:bodyPr vert="horz" lIns="92740" tIns="46370" rIns="92740" bIns="46370" rtlCol="0"/>
          <a:lstStyle>
            <a:lvl1pPr algn="r">
              <a:defRPr sz="1200"/>
            </a:lvl1pPr>
          </a:lstStyle>
          <a:p>
            <a:fld id="{ACF4038D-6B4A-49E0-87FB-9BC674BBE5A7}" type="datetimeFigureOut">
              <a:rPr lang="en-US" smtClean="0"/>
              <a:pPr/>
              <a:t>4/2/24</a:t>
            </a:fld>
            <a:endParaRPr lang="en-US"/>
          </a:p>
        </p:txBody>
      </p:sp>
      <p:sp>
        <p:nvSpPr>
          <p:cNvPr id="4" name="Slide Image Placeholder 3"/>
          <p:cNvSpPr>
            <a:spLocks noGrp="1" noRot="1" noChangeAspect="1"/>
          </p:cNvSpPr>
          <p:nvPr>
            <p:ph type="sldImg" idx="2"/>
          </p:nvPr>
        </p:nvSpPr>
        <p:spPr>
          <a:xfrm>
            <a:off x="3444875" y="868363"/>
            <a:ext cx="2346325" cy="2346325"/>
          </a:xfrm>
          <a:prstGeom prst="rect">
            <a:avLst/>
          </a:prstGeom>
          <a:noFill/>
          <a:ln w="12700">
            <a:solidFill>
              <a:prstClr val="black"/>
            </a:solidFill>
          </a:ln>
        </p:spPr>
        <p:txBody>
          <a:bodyPr vert="horz" lIns="92740" tIns="46370" rIns="92740" bIns="46370" rtlCol="0" anchor="ctr"/>
          <a:lstStyle/>
          <a:p>
            <a:endParaRPr lang="en-US"/>
          </a:p>
        </p:txBody>
      </p:sp>
      <p:sp>
        <p:nvSpPr>
          <p:cNvPr id="5" name="Notes Placeholder 4"/>
          <p:cNvSpPr>
            <a:spLocks noGrp="1"/>
          </p:cNvSpPr>
          <p:nvPr>
            <p:ph type="body" sz="quarter" idx="3"/>
          </p:nvPr>
        </p:nvSpPr>
        <p:spPr>
          <a:xfrm>
            <a:off x="923608" y="3344725"/>
            <a:ext cx="7388860" cy="2736592"/>
          </a:xfrm>
          <a:prstGeom prst="rect">
            <a:avLst/>
          </a:prstGeom>
        </p:spPr>
        <p:txBody>
          <a:bodyPr vert="horz" lIns="92740" tIns="46370" rIns="92740" bIns="463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6"/>
            <a:ext cx="4002299" cy="348709"/>
          </a:xfrm>
          <a:prstGeom prst="rect">
            <a:avLst/>
          </a:prstGeom>
        </p:spPr>
        <p:txBody>
          <a:bodyPr vert="horz" lIns="92740" tIns="46370" rIns="92740" bIns="4637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6"/>
            <a:ext cx="4002299" cy="348709"/>
          </a:xfrm>
          <a:prstGeom prst="rect">
            <a:avLst/>
          </a:prstGeom>
        </p:spPr>
        <p:txBody>
          <a:bodyPr vert="horz" lIns="92740" tIns="46370" rIns="92740" bIns="46370" rtlCol="0" anchor="b"/>
          <a:lstStyle>
            <a:lvl1pPr algn="r">
              <a:defRPr sz="1200"/>
            </a:lvl1pPr>
          </a:lstStyle>
          <a:p>
            <a:fld id="{57AF13E3-FAF6-40D1-9B34-2965D5799018}" type="slidenum">
              <a:rPr lang="en-US" smtClean="0"/>
              <a:pPr/>
              <a:t>‹#›</a:t>
            </a:fld>
            <a:endParaRPr lang="en-US"/>
          </a:p>
        </p:txBody>
      </p:sp>
    </p:spTree>
    <p:extLst>
      <p:ext uri="{BB962C8B-B14F-4D97-AF65-F5344CB8AC3E}">
        <p14:creationId xmlns:p14="http://schemas.microsoft.com/office/powerpoint/2010/main" val="3921338975"/>
      </p:ext>
    </p:extLst>
  </p:cSld>
  <p:clrMap bg1="lt1" tx1="dk1" bg2="lt2" tx2="dk2" accent1="accent1" accent2="accent2" accent3="accent3" accent4="accent4" accent5="accent5" accent6="accent6" hlink="hlink" folHlink="folHlink"/>
  <p:notesStyle>
    <a:lvl1pPr marL="0" algn="l" defTabSz="3423454" rtl="0" eaLnBrk="1" latinLnBrk="0" hangingPunct="1">
      <a:defRPr sz="4492" kern="1200">
        <a:solidFill>
          <a:schemeClr val="tx1"/>
        </a:solidFill>
        <a:latin typeface="+mn-lt"/>
        <a:ea typeface="+mn-ea"/>
        <a:cs typeface="+mn-cs"/>
      </a:defRPr>
    </a:lvl1pPr>
    <a:lvl2pPr marL="1711727" algn="l" defTabSz="3423454" rtl="0" eaLnBrk="1" latinLnBrk="0" hangingPunct="1">
      <a:defRPr sz="4492" kern="1200">
        <a:solidFill>
          <a:schemeClr val="tx1"/>
        </a:solidFill>
        <a:latin typeface="+mn-lt"/>
        <a:ea typeface="+mn-ea"/>
        <a:cs typeface="+mn-cs"/>
      </a:defRPr>
    </a:lvl2pPr>
    <a:lvl3pPr marL="3423454" algn="l" defTabSz="3423454" rtl="0" eaLnBrk="1" latinLnBrk="0" hangingPunct="1">
      <a:defRPr sz="4492" kern="1200">
        <a:solidFill>
          <a:schemeClr val="tx1"/>
        </a:solidFill>
        <a:latin typeface="+mn-lt"/>
        <a:ea typeface="+mn-ea"/>
        <a:cs typeface="+mn-cs"/>
      </a:defRPr>
    </a:lvl3pPr>
    <a:lvl4pPr marL="5135181" algn="l" defTabSz="3423454" rtl="0" eaLnBrk="1" latinLnBrk="0" hangingPunct="1">
      <a:defRPr sz="4492" kern="1200">
        <a:solidFill>
          <a:schemeClr val="tx1"/>
        </a:solidFill>
        <a:latin typeface="+mn-lt"/>
        <a:ea typeface="+mn-ea"/>
        <a:cs typeface="+mn-cs"/>
      </a:defRPr>
    </a:lvl4pPr>
    <a:lvl5pPr marL="6846908" algn="l" defTabSz="3423454" rtl="0" eaLnBrk="1" latinLnBrk="0" hangingPunct="1">
      <a:defRPr sz="4492" kern="1200">
        <a:solidFill>
          <a:schemeClr val="tx1"/>
        </a:solidFill>
        <a:latin typeface="+mn-lt"/>
        <a:ea typeface="+mn-ea"/>
        <a:cs typeface="+mn-cs"/>
      </a:defRPr>
    </a:lvl5pPr>
    <a:lvl6pPr marL="8558634" algn="l" defTabSz="3423454" rtl="0" eaLnBrk="1" latinLnBrk="0" hangingPunct="1">
      <a:defRPr sz="4492" kern="1200">
        <a:solidFill>
          <a:schemeClr val="tx1"/>
        </a:solidFill>
        <a:latin typeface="+mn-lt"/>
        <a:ea typeface="+mn-ea"/>
        <a:cs typeface="+mn-cs"/>
      </a:defRPr>
    </a:lvl6pPr>
    <a:lvl7pPr marL="10270361" algn="l" defTabSz="3423454" rtl="0" eaLnBrk="1" latinLnBrk="0" hangingPunct="1">
      <a:defRPr sz="4492" kern="1200">
        <a:solidFill>
          <a:schemeClr val="tx1"/>
        </a:solidFill>
        <a:latin typeface="+mn-lt"/>
        <a:ea typeface="+mn-ea"/>
        <a:cs typeface="+mn-cs"/>
      </a:defRPr>
    </a:lvl7pPr>
    <a:lvl8pPr marL="11982088" algn="l" defTabSz="3423454" rtl="0" eaLnBrk="1" latinLnBrk="0" hangingPunct="1">
      <a:defRPr sz="4492" kern="1200">
        <a:solidFill>
          <a:schemeClr val="tx1"/>
        </a:solidFill>
        <a:latin typeface="+mn-lt"/>
        <a:ea typeface="+mn-ea"/>
        <a:cs typeface="+mn-cs"/>
      </a:defRPr>
    </a:lvl8pPr>
    <a:lvl9pPr marL="13693815" algn="l" defTabSz="3423454" rtl="0" eaLnBrk="1" latinLnBrk="0" hangingPunct="1">
      <a:defRPr sz="44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19700" y="400050"/>
            <a:ext cx="1998663" cy="19970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AD62B-F996-4193-9FE3-68688C5CDB0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5482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7" y="12498523"/>
            <a:ext cx="34198560" cy="8624147"/>
          </a:xfrm>
        </p:spPr>
        <p:txBody>
          <a:bodyPr/>
          <a:lstStyle/>
          <a:p>
            <a:r>
              <a:rPr lang="en-US"/>
              <a:t>Click to edit Master title style</a:t>
            </a:r>
          </a:p>
        </p:txBody>
      </p:sp>
      <p:sp>
        <p:nvSpPr>
          <p:cNvPr id="3" name="Subtitle 2"/>
          <p:cNvSpPr>
            <a:spLocks noGrp="1"/>
          </p:cNvSpPr>
          <p:nvPr>
            <p:ph type="subTitle" idx="1"/>
          </p:nvPr>
        </p:nvSpPr>
        <p:spPr>
          <a:xfrm>
            <a:off x="6035047" y="22799043"/>
            <a:ext cx="28163520" cy="10281920"/>
          </a:xfrm>
        </p:spPr>
        <p:txBody>
          <a:bodyPr/>
          <a:lstStyle>
            <a:lvl1pPr marL="0" indent="0" algn="ctr">
              <a:buNone/>
              <a:defRPr>
                <a:solidFill>
                  <a:schemeClr val="tx1">
                    <a:tint val="75000"/>
                  </a:schemeClr>
                </a:solidFill>
              </a:defRPr>
            </a:lvl1pPr>
            <a:lvl2pPr marL="840505" indent="0" algn="ctr">
              <a:buNone/>
              <a:defRPr>
                <a:solidFill>
                  <a:schemeClr val="tx1">
                    <a:tint val="75000"/>
                  </a:schemeClr>
                </a:solidFill>
              </a:defRPr>
            </a:lvl2pPr>
            <a:lvl3pPr marL="1681017" indent="0" algn="ctr">
              <a:buNone/>
              <a:defRPr>
                <a:solidFill>
                  <a:schemeClr val="tx1">
                    <a:tint val="75000"/>
                  </a:schemeClr>
                </a:solidFill>
              </a:defRPr>
            </a:lvl3pPr>
            <a:lvl4pPr marL="2521522" indent="0" algn="ctr">
              <a:buNone/>
              <a:defRPr>
                <a:solidFill>
                  <a:schemeClr val="tx1">
                    <a:tint val="75000"/>
                  </a:schemeClr>
                </a:solidFill>
              </a:defRPr>
            </a:lvl4pPr>
            <a:lvl5pPr marL="3362033" indent="0" algn="ctr">
              <a:buNone/>
              <a:defRPr>
                <a:solidFill>
                  <a:schemeClr val="tx1">
                    <a:tint val="75000"/>
                  </a:schemeClr>
                </a:solidFill>
              </a:defRPr>
            </a:lvl5pPr>
            <a:lvl6pPr marL="4202538" indent="0" algn="ctr">
              <a:buNone/>
              <a:defRPr>
                <a:solidFill>
                  <a:schemeClr val="tx1">
                    <a:tint val="75000"/>
                  </a:schemeClr>
                </a:solidFill>
              </a:defRPr>
            </a:lvl6pPr>
            <a:lvl7pPr marL="5043049" indent="0" algn="ctr">
              <a:buNone/>
              <a:defRPr>
                <a:solidFill>
                  <a:schemeClr val="tx1">
                    <a:tint val="75000"/>
                  </a:schemeClr>
                </a:solidFill>
              </a:defRPr>
            </a:lvl7pPr>
            <a:lvl8pPr marL="5883554" indent="0" algn="ctr">
              <a:buNone/>
              <a:defRPr>
                <a:solidFill>
                  <a:schemeClr val="tx1">
                    <a:tint val="75000"/>
                  </a:schemeClr>
                </a:solidFill>
              </a:defRPr>
            </a:lvl8pPr>
            <a:lvl9pPr marL="67240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3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9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7" y="1611242"/>
            <a:ext cx="9052560" cy="34328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7" y="1611242"/>
            <a:ext cx="26487120" cy="34328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64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56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86" y="25853838"/>
            <a:ext cx="34198560" cy="7990840"/>
          </a:xfrm>
        </p:spPr>
        <p:txBody>
          <a:bodyPr anchor="t"/>
          <a:lstStyle>
            <a:lvl1pPr algn="l">
              <a:defRPr sz="7355" b="1" cap="all"/>
            </a:lvl1pPr>
          </a:lstStyle>
          <a:p>
            <a:r>
              <a:rPr lang="en-US"/>
              <a:t>Click to edit Master title style</a:t>
            </a:r>
          </a:p>
        </p:txBody>
      </p:sp>
      <p:sp>
        <p:nvSpPr>
          <p:cNvPr id="3" name="Text Placeholder 2"/>
          <p:cNvSpPr>
            <a:spLocks noGrp="1"/>
          </p:cNvSpPr>
          <p:nvPr>
            <p:ph type="body" idx="1"/>
          </p:nvPr>
        </p:nvSpPr>
        <p:spPr>
          <a:xfrm>
            <a:off x="3178186" y="17052743"/>
            <a:ext cx="34198560" cy="8801098"/>
          </a:xfrm>
        </p:spPr>
        <p:txBody>
          <a:bodyPr anchor="b"/>
          <a:lstStyle>
            <a:lvl1pPr marL="0" indent="0">
              <a:buNone/>
              <a:defRPr sz="3679">
                <a:solidFill>
                  <a:schemeClr val="tx1">
                    <a:tint val="75000"/>
                  </a:schemeClr>
                </a:solidFill>
              </a:defRPr>
            </a:lvl1pPr>
            <a:lvl2pPr marL="840505" indent="0">
              <a:buNone/>
              <a:defRPr sz="3320">
                <a:solidFill>
                  <a:schemeClr val="tx1">
                    <a:tint val="75000"/>
                  </a:schemeClr>
                </a:solidFill>
              </a:defRPr>
            </a:lvl2pPr>
            <a:lvl3pPr marL="1681017" indent="0">
              <a:buNone/>
              <a:defRPr sz="2955">
                <a:solidFill>
                  <a:schemeClr val="tx1">
                    <a:tint val="75000"/>
                  </a:schemeClr>
                </a:solidFill>
              </a:defRPr>
            </a:lvl3pPr>
            <a:lvl4pPr marL="2521522" indent="0">
              <a:buNone/>
              <a:defRPr sz="2566">
                <a:solidFill>
                  <a:schemeClr val="tx1">
                    <a:tint val="75000"/>
                  </a:schemeClr>
                </a:solidFill>
              </a:defRPr>
            </a:lvl4pPr>
            <a:lvl5pPr marL="3362033" indent="0">
              <a:buNone/>
              <a:defRPr sz="2566">
                <a:solidFill>
                  <a:schemeClr val="tx1">
                    <a:tint val="75000"/>
                  </a:schemeClr>
                </a:solidFill>
              </a:defRPr>
            </a:lvl5pPr>
            <a:lvl6pPr marL="4202538" indent="0">
              <a:buNone/>
              <a:defRPr sz="2566">
                <a:solidFill>
                  <a:schemeClr val="tx1">
                    <a:tint val="75000"/>
                  </a:schemeClr>
                </a:solidFill>
              </a:defRPr>
            </a:lvl6pPr>
            <a:lvl7pPr marL="5043049" indent="0">
              <a:buNone/>
              <a:defRPr sz="2566">
                <a:solidFill>
                  <a:schemeClr val="tx1">
                    <a:tint val="75000"/>
                  </a:schemeClr>
                </a:solidFill>
              </a:defRPr>
            </a:lvl7pPr>
            <a:lvl8pPr marL="5883554" indent="0">
              <a:buNone/>
              <a:defRPr sz="2566">
                <a:solidFill>
                  <a:schemeClr val="tx1">
                    <a:tint val="75000"/>
                  </a:schemeClr>
                </a:solidFill>
              </a:defRPr>
            </a:lvl8pPr>
            <a:lvl9pPr marL="6724060" indent="0">
              <a:buNone/>
              <a:defRPr sz="25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71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9387854"/>
            <a:ext cx="17769840" cy="26552315"/>
          </a:xfrm>
        </p:spPr>
        <p:txBody>
          <a:bodyPr/>
          <a:lstStyle>
            <a:lvl1pPr>
              <a:defRPr sz="5155"/>
            </a:lvl1pPr>
            <a:lvl2pPr>
              <a:defRPr sz="4401"/>
            </a:lvl2pPr>
            <a:lvl3pPr>
              <a:defRPr sz="3679"/>
            </a:lvl3pPr>
            <a:lvl4pPr>
              <a:defRPr sz="3320"/>
            </a:lvl4pPr>
            <a:lvl5pPr>
              <a:defRPr sz="3320"/>
            </a:lvl5pPr>
            <a:lvl6pPr>
              <a:defRPr sz="3320"/>
            </a:lvl6pPr>
            <a:lvl7pPr>
              <a:defRPr sz="3320"/>
            </a:lvl7pPr>
            <a:lvl8pPr>
              <a:defRPr sz="3320"/>
            </a:lvl8pPr>
            <a:lvl9pPr>
              <a:defRPr sz="3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9387854"/>
            <a:ext cx="17769840" cy="26552315"/>
          </a:xfrm>
        </p:spPr>
        <p:txBody>
          <a:bodyPr/>
          <a:lstStyle>
            <a:lvl1pPr>
              <a:defRPr sz="5155"/>
            </a:lvl1pPr>
            <a:lvl2pPr>
              <a:defRPr sz="4401"/>
            </a:lvl2pPr>
            <a:lvl3pPr>
              <a:defRPr sz="3679"/>
            </a:lvl3pPr>
            <a:lvl4pPr>
              <a:defRPr sz="3320"/>
            </a:lvl4pPr>
            <a:lvl5pPr>
              <a:defRPr sz="3320"/>
            </a:lvl5pPr>
            <a:lvl6pPr>
              <a:defRPr sz="3320"/>
            </a:lvl6pPr>
            <a:lvl7pPr>
              <a:defRPr sz="3320"/>
            </a:lvl7pPr>
            <a:lvl8pPr>
              <a:defRPr sz="3320"/>
            </a:lvl8pPr>
            <a:lvl9pPr>
              <a:defRPr sz="3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03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701" y="9006010"/>
            <a:ext cx="17776829" cy="3753268"/>
          </a:xfrm>
        </p:spPr>
        <p:txBody>
          <a:bodyPr anchor="b"/>
          <a:lstStyle>
            <a:lvl1pPr marL="0" indent="0">
              <a:buNone/>
              <a:defRPr sz="4401" b="1"/>
            </a:lvl1pPr>
            <a:lvl2pPr marL="840505" indent="0">
              <a:buNone/>
              <a:defRPr sz="3679" b="1"/>
            </a:lvl2pPr>
            <a:lvl3pPr marL="1681017" indent="0">
              <a:buNone/>
              <a:defRPr sz="3320" b="1"/>
            </a:lvl3pPr>
            <a:lvl4pPr marL="2521522" indent="0">
              <a:buNone/>
              <a:defRPr sz="2955" b="1"/>
            </a:lvl4pPr>
            <a:lvl5pPr marL="3362033" indent="0">
              <a:buNone/>
              <a:defRPr sz="2955" b="1"/>
            </a:lvl5pPr>
            <a:lvl6pPr marL="4202538" indent="0">
              <a:buNone/>
              <a:defRPr sz="2955" b="1"/>
            </a:lvl6pPr>
            <a:lvl7pPr marL="5043049" indent="0">
              <a:buNone/>
              <a:defRPr sz="2955" b="1"/>
            </a:lvl7pPr>
            <a:lvl8pPr marL="5883554" indent="0">
              <a:buNone/>
              <a:defRPr sz="2955" b="1"/>
            </a:lvl8pPr>
            <a:lvl9pPr marL="6724060" indent="0">
              <a:buNone/>
              <a:defRPr sz="2955" b="1"/>
            </a:lvl9pPr>
          </a:lstStyle>
          <a:p>
            <a:pPr lvl="0"/>
            <a:r>
              <a:rPr lang="en-US"/>
              <a:t>Click to edit Master text styles</a:t>
            </a:r>
          </a:p>
        </p:txBody>
      </p:sp>
      <p:sp>
        <p:nvSpPr>
          <p:cNvPr id="4" name="Content Placeholder 3"/>
          <p:cNvSpPr>
            <a:spLocks noGrp="1"/>
          </p:cNvSpPr>
          <p:nvPr>
            <p:ph sz="half" idx="2"/>
          </p:nvPr>
        </p:nvSpPr>
        <p:spPr>
          <a:xfrm>
            <a:off x="2011701" y="12759271"/>
            <a:ext cx="17776829" cy="23180892"/>
          </a:xfrm>
        </p:spPr>
        <p:txBody>
          <a:bodyPr/>
          <a:lstStyle>
            <a:lvl1pPr>
              <a:defRPr sz="4401"/>
            </a:lvl1pPr>
            <a:lvl2pPr>
              <a:defRPr sz="3679"/>
            </a:lvl2pPr>
            <a:lvl3pPr>
              <a:defRPr sz="3320"/>
            </a:lvl3pPr>
            <a:lvl4pPr>
              <a:defRPr sz="2955"/>
            </a:lvl4pPr>
            <a:lvl5pPr>
              <a:defRPr sz="2955"/>
            </a:lvl5pPr>
            <a:lvl6pPr>
              <a:defRPr sz="2955"/>
            </a:lvl6pPr>
            <a:lvl7pPr>
              <a:defRPr sz="2955"/>
            </a:lvl7pPr>
            <a:lvl8pPr>
              <a:defRPr sz="2955"/>
            </a:lvl8pPr>
            <a:lvl9pPr>
              <a:defRPr sz="29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28" y="9006010"/>
            <a:ext cx="17783810" cy="3753268"/>
          </a:xfrm>
        </p:spPr>
        <p:txBody>
          <a:bodyPr anchor="b"/>
          <a:lstStyle>
            <a:lvl1pPr marL="0" indent="0">
              <a:buNone/>
              <a:defRPr sz="4401" b="1"/>
            </a:lvl1pPr>
            <a:lvl2pPr marL="840505" indent="0">
              <a:buNone/>
              <a:defRPr sz="3679" b="1"/>
            </a:lvl2pPr>
            <a:lvl3pPr marL="1681017" indent="0">
              <a:buNone/>
              <a:defRPr sz="3320" b="1"/>
            </a:lvl3pPr>
            <a:lvl4pPr marL="2521522" indent="0">
              <a:buNone/>
              <a:defRPr sz="2955" b="1"/>
            </a:lvl4pPr>
            <a:lvl5pPr marL="3362033" indent="0">
              <a:buNone/>
              <a:defRPr sz="2955" b="1"/>
            </a:lvl5pPr>
            <a:lvl6pPr marL="4202538" indent="0">
              <a:buNone/>
              <a:defRPr sz="2955" b="1"/>
            </a:lvl6pPr>
            <a:lvl7pPr marL="5043049" indent="0">
              <a:buNone/>
              <a:defRPr sz="2955" b="1"/>
            </a:lvl7pPr>
            <a:lvl8pPr marL="5883554" indent="0">
              <a:buNone/>
              <a:defRPr sz="2955" b="1"/>
            </a:lvl8pPr>
            <a:lvl9pPr marL="6724060" indent="0">
              <a:buNone/>
              <a:defRPr sz="2955" b="1"/>
            </a:lvl9pPr>
          </a:lstStyle>
          <a:p>
            <a:pPr lvl="0"/>
            <a:r>
              <a:rPr lang="en-US"/>
              <a:t>Click to edit Master text styles</a:t>
            </a:r>
          </a:p>
        </p:txBody>
      </p:sp>
      <p:sp>
        <p:nvSpPr>
          <p:cNvPr id="6" name="Content Placeholder 5"/>
          <p:cNvSpPr>
            <a:spLocks noGrp="1"/>
          </p:cNvSpPr>
          <p:nvPr>
            <p:ph sz="quarter" idx="4"/>
          </p:nvPr>
        </p:nvSpPr>
        <p:spPr>
          <a:xfrm>
            <a:off x="20438128" y="12759271"/>
            <a:ext cx="17783810" cy="23180892"/>
          </a:xfrm>
        </p:spPr>
        <p:txBody>
          <a:bodyPr/>
          <a:lstStyle>
            <a:lvl1pPr>
              <a:defRPr sz="4401"/>
            </a:lvl1pPr>
            <a:lvl2pPr>
              <a:defRPr sz="3679"/>
            </a:lvl2pPr>
            <a:lvl3pPr>
              <a:defRPr sz="3320"/>
            </a:lvl3pPr>
            <a:lvl4pPr>
              <a:defRPr sz="2955"/>
            </a:lvl4pPr>
            <a:lvl5pPr>
              <a:defRPr sz="2955"/>
            </a:lvl5pPr>
            <a:lvl6pPr>
              <a:defRPr sz="2955"/>
            </a:lvl6pPr>
            <a:lvl7pPr>
              <a:defRPr sz="2955"/>
            </a:lvl7pPr>
            <a:lvl8pPr>
              <a:defRPr sz="2955"/>
            </a:lvl8pPr>
            <a:lvl9pPr>
              <a:defRPr sz="29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22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2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63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97" y="1601922"/>
            <a:ext cx="13236579" cy="6817361"/>
          </a:xfrm>
        </p:spPr>
        <p:txBody>
          <a:bodyPr anchor="b"/>
          <a:lstStyle>
            <a:lvl1pPr algn="l">
              <a:defRPr sz="3679" b="1"/>
            </a:lvl1pPr>
          </a:lstStyle>
          <a:p>
            <a:r>
              <a:rPr lang="en-US"/>
              <a:t>Click to edit Master title style</a:t>
            </a:r>
          </a:p>
        </p:txBody>
      </p:sp>
      <p:sp>
        <p:nvSpPr>
          <p:cNvPr id="3" name="Content Placeholder 2"/>
          <p:cNvSpPr>
            <a:spLocks noGrp="1"/>
          </p:cNvSpPr>
          <p:nvPr>
            <p:ph idx="1"/>
          </p:nvPr>
        </p:nvSpPr>
        <p:spPr>
          <a:xfrm>
            <a:off x="15730227" y="1601912"/>
            <a:ext cx="22491700" cy="34338263"/>
          </a:xfrm>
        </p:spPr>
        <p:txBody>
          <a:bodyPr/>
          <a:lstStyle>
            <a:lvl1pPr>
              <a:defRPr sz="5878"/>
            </a:lvl1pPr>
            <a:lvl2pPr>
              <a:defRPr sz="5155"/>
            </a:lvl2pPr>
            <a:lvl3pPr>
              <a:defRPr sz="4401"/>
            </a:lvl3pPr>
            <a:lvl4pPr>
              <a:defRPr sz="3679"/>
            </a:lvl4pPr>
            <a:lvl5pPr>
              <a:defRPr sz="3679"/>
            </a:lvl5pPr>
            <a:lvl6pPr>
              <a:defRPr sz="3679"/>
            </a:lvl6pPr>
            <a:lvl7pPr>
              <a:defRPr sz="3679"/>
            </a:lvl7pPr>
            <a:lvl8pPr>
              <a:defRPr sz="3679"/>
            </a:lvl8pPr>
            <a:lvl9pPr>
              <a:defRPr sz="36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97" y="8419271"/>
            <a:ext cx="13236579" cy="27520906"/>
          </a:xfrm>
        </p:spPr>
        <p:txBody>
          <a:bodyPr/>
          <a:lstStyle>
            <a:lvl1pPr marL="0" indent="0">
              <a:buNone/>
              <a:defRPr sz="2566"/>
            </a:lvl1pPr>
            <a:lvl2pPr marL="840505" indent="0">
              <a:buNone/>
              <a:defRPr sz="2201"/>
            </a:lvl2pPr>
            <a:lvl3pPr marL="1681017" indent="0">
              <a:buNone/>
              <a:defRPr sz="1842"/>
            </a:lvl3pPr>
            <a:lvl4pPr marL="2521522" indent="0">
              <a:buNone/>
              <a:defRPr sz="1641"/>
            </a:lvl4pPr>
            <a:lvl5pPr marL="3362033" indent="0">
              <a:buNone/>
              <a:defRPr sz="1641"/>
            </a:lvl5pPr>
            <a:lvl6pPr marL="4202538" indent="0">
              <a:buNone/>
              <a:defRPr sz="1641"/>
            </a:lvl6pPr>
            <a:lvl7pPr marL="5043049" indent="0">
              <a:buNone/>
              <a:defRPr sz="1641"/>
            </a:lvl7pPr>
            <a:lvl8pPr marL="5883554" indent="0">
              <a:buNone/>
              <a:defRPr sz="1641"/>
            </a:lvl8pPr>
            <a:lvl9pPr marL="6724060" indent="0">
              <a:buNone/>
              <a:defRPr sz="1641"/>
            </a:lvl9pPr>
          </a:lstStyle>
          <a:p>
            <a:pPr lvl="0"/>
            <a:r>
              <a:rPr lang="en-US"/>
              <a:t>Click to edit Master text styles</a:t>
            </a:r>
          </a:p>
        </p:txBody>
      </p:sp>
      <p:sp>
        <p:nvSpPr>
          <p:cNvPr id="5" name="Date Placeholder 4"/>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63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76" y="28163524"/>
            <a:ext cx="24140160" cy="3324863"/>
          </a:xfrm>
        </p:spPr>
        <p:txBody>
          <a:bodyPr anchor="b"/>
          <a:lstStyle>
            <a:lvl1pPr algn="l">
              <a:defRPr sz="3679" b="1"/>
            </a:lvl1pPr>
          </a:lstStyle>
          <a:p>
            <a:r>
              <a:rPr lang="en-US"/>
              <a:t>Click to edit Master title style</a:t>
            </a:r>
          </a:p>
        </p:txBody>
      </p:sp>
      <p:sp>
        <p:nvSpPr>
          <p:cNvPr id="3" name="Picture Placeholder 2"/>
          <p:cNvSpPr>
            <a:spLocks noGrp="1"/>
          </p:cNvSpPr>
          <p:nvPr>
            <p:ph type="pic" idx="1"/>
          </p:nvPr>
        </p:nvSpPr>
        <p:spPr>
          <a:xfrm>
            <a:off x="7886076" y="3594948"/>
            <a:ext cx="24140160" cy="24140160"/>
          </a:xfrm>
        </p:spPr>
        <p:txBody>
          <a:bodyPr/>
          <a:lstStyle>
            <a:lvl1pPr marL="0" indent="0">
              <a:buNone/>
              <a:defRPr sz="5878"/>
            </a:lvl1pPr>
            <a:lvl2pPr marL="840505" indent="0">
              <a:buNone/>
              <a:defRPr sz="5155"/>
            </a:lvl2pPr>
            <a:lvl3pPr marL="1681017" indent="0">
              <a:buNone/>
              <a:defRPr sz="4401"/>
            </a:lvl3pPr>
            <a:lvl4pPr marL="2521522" indent="0">
              <a:buNone/>
              <a:defRPr sz="3679"/>
            </a:lvl4pPr>
            <a:lvl5pPr marL="3362033" indent="0">
              <a:buNone/>
              <a:defRPr sz="3679"/>
            </a:lvl5pPr>
            <a:lvl6pPr marL="4202538" indent="0">
              <a:buNone/>
              <a:defRPr sz="3679"/>
            </a:lvl6pPr>
            <a:lvl7pPr marL="5043049" indent="0">
              <a:buNone/>
              <a:defRPr sz="3679"/>
            </a:lvl7pPr>
            <a:lvl8pPr marL="5883554" indent="0">
              <a:buNone/>
              <a:defRPr sz="3679"/>
            </a:lvl8pPr>
            <a:lvl9pPr marL="6724060" indent="0">
              <a:buNone/>
              <a:defRPr sz="3679"/>
            </a:lvl9pPr>
          </a:lstStyle>
          <a:p>
            <a:endParaRPr lang="en-US"/>
          </a:p>
        </p:txBody>
      </p:sp>
      <p:sp>
        <p:nvSpPr>
          <p:cNvPr id="4" name="Text Placeholder 3"/>
          <p:cNvSpPr>
            <a:spLocks noGrp="1"/>
          </p:cNvSpPr>
          <p:nvPr>
            <p:ph type="body" sz="half" idx="2"/>
          </p:nvPr>
        </p:nvSpPr>
        <p:spPr>
          <a:xfrm>
            <a:off x="7886076" y="31488389"/>
            <a:ext cx="24140160" cy="4721857"/>
          </a:xfrm>
        </p:spPr>
        <p:txBody>
          <a:bodyPr/>
          <a:lstStyle>
            <a:lvl1pPr marL="0" indent="0">
              <a:buNone/>
              <a:defRPr sz="2566"/>
            </a:lvl1pPr>
            <a:lvl2pPr marL="840505" indent="0">
              <a:buNone/>
              <a:defRPr sz="2201"/>
            </a:lvl2pPr>
            <a:lvl3pPr marL="1681017" indent="0">
              <a:buNone/>
              <a:defRPr sz="1842"/>
            </a:lvl3pPr>
            <a:lvl4pPr marL="2521522" indent="0">
              <a:buNone/>
              <a:defRPr sz="1641"/>
            </a:lvl4pPr>
            <a:lvl5pPr marL="3362033" indent="0">
              <a:buNone/>
              <a:defRPr sz="1641"/>
            </a:lvl5pPr>
            <a:lvl6pPr marL="4202538" indent="0">
              <a:buNone/>
              <a:defRPr sz="1641"/>
            </a:lvl6pPr>
            <a:lvl7pPr marL="5043049" indent="0">
              <a:buNone/>
              <a:defRPr sz="1641"/>
            </a:lvl7pPr>
            <a:lvl8pPr marL="5883554" indent="0">
              <a:buNone/>
              <a:defRPr sz="1641"/>
            </a:lvl8pPr>
            <a:lvl9pPr marL="6724060" indent="0">
              <a:buNone/>
              <a:defRPr sz="1641"/>
            </a:lvl9pPr>
          </a:lstStyle>
          <a:p>
            <a:pPr lvl="0"/>
            <a:r>
              <a:rPr lang="en-US"/>
              <a:t>Click to edit Master text styles</a:t>
            </a:r>
          </a:p>
        </p:txBody>
      </p:sp>
      <p:sp>
        <p:nvSpPr>
          <p:cNvPr id="5" name="Date Placeholder 4"/>
          <p:cNvSpPr>
            <a:spLocks noGrp="1"/>
          </p:cNvSpPr>
          <p:nvPr>
            <p:ph type="dt" sz="half" idx="10"/>
          </p:nvPr>
        </p:nvSpPr>
        <p:spPr/>
        <p:txBody>
          <a:bodyPr/>
          <a:lstStyle/>
          <a:p>
            <a:fld id="{A478A196-47B1-4DDA-BD02-B0876310F2F2}" type="datetimeFigureOut">
              <a:rPr lang="en-US" smtClean="0">
                <a:solidFill>
                  <a:prstClr val="black">
                    <a:tint val="75000"/>
                  </a:prstClr>
                </a:solidFill>
              </a:rPr>
              <a:pPr/>
              <a:t>4/2/24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086501-29B9-4E26-A7E9-C76503ACC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00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611234"/>
            <a:ext cx="36210240" cy="6705599"/>
          </a:xfrm>
          <a:prstGeom prst="rect">
            <a:avLst/>
          </a:prstGeom>
        </p:spPr>
        <p:txBody>
          <a:bodyPr vert="horz" lIns="511857" tIns="255931" rIns="511857" bIns="255931" rtlCol="0" anchor="ctr">
            <a:normAutofit/>
          </a:bodyPr>
          <a:lstStyle/>
          <a:p>
            <a:r>
              <a:rPr lang="en-US"/>
              <a:t>Click to edit Master title style</a:t>
            </a:r>
          </a:p>
        </p:txBody>
      </p:sp>
      <p:sp>
        <p:nvSpPr>
          <p:cNvPr id="3" name="Text Placeholder 2"/>
          <p:cNvSpPr>
            <a:spLocks noGrp="1"/>
          </p:cNvSpPr>
          <p:nvPr>
            <p:ph type="body" idx="1"/>
          </p:nvPr>
        </p:nvSpPr>
        <p:spPr>
          <a:xfrm>
            <a:off x="2011680" y="9387854"/>
            <a:ext cx="36210240" cy="26552315"/>
          </a:xfrm>
          <a:prstGeom prst="rect">
            <a:avLst/>
          </a:prstGeom>
        </p:spPr>
        <p:txBody>
          <a:bodyPr vert="horz" lIns="511857" tIns="255931" rIns="511857" bIns="2559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11687" y="37290616"/>
            <a:ext cx="9387840" cy="2142068"/>
          </a:xfrm>
          <a:prstGeom prst="rect">
            <a:avLst/>
          </a:prstGeom>
        </p:spPr>
        <p:txBody>
          <a:bodyPr vert="horz" lIns="511857" tIns="255931" rIns="511857" bIns="255931" rtlCol="0" anchor="ctr"/>
          <a:lstStyle>
            <a:lvl1pPr algn="l">
              <a:defRPr sz="2201">
                <a:solidFill>
                  <a:schemeClr val="tx1">
                    <a:tint val="75000"/>
                  </a:schemeClr>
                </a:solidFill>
              </a:defRPr>
            </a:lvl1pPr>
          </a:lstStyle>
          <a:p>
            <a:pPr defTabSz="3514204"/>
            <a:fld id="{A478A196-47B1-4DDA-BD02-B0876310F2F2}" type="datetimeFigureOut">
              <a:rPr lang="en-US" smtClean="0">
                <a:solidFill>
                  <a:prstClr val="black">
                    <a:tint val="75000"/>
                  </a:prstClr>
                </a:solidFill>
              </a:rPr>
              <a:pPr defTabSz="3514204"/>
              <a:t>4/2/24</a:t>
            </a:fld>
            <a:endParaRPr lang="en-US">
              <a:solidFill>
                <a:prstClr val="black">
                  <a:tint val="75000"/>
                </a:prstClr>
              </a:solidFill>
            </a:endParaRPr>
          </a:p>
        </p:txBody>
      </p:sp>
      <p:sp>
        <p:nvSpPr>
          <p:cNvPr id="5" name="Footer Placeholder 4"/>
          <p:cNvSpPr>
            <a:spLocks noGrp="1"/>
          </p:cNvSpPr>
          <p:nvPr>
            <p:ph type="ftr" sz="quarter" idx="3"/>
          </p:nvPr>
        </p:nvSpPr>
        <p:spPr>
          <a:xfrm>
            <a:off x="13746487" y="37290616"/>
            <a:ext cx="12740640" cy="2142068"/>
          </a:xfrm>
          <a:prstGeom prst="rect">
            <a:avLst/>
          </a:prstGeom>
        </p:spPr>
        <p:txBody>
          <a:bodyPr vert="horz" lIns="511857" tIns="255931" rIns="511857" bIns="255931" rtlCol="0" anchor="ctr"/>
          <a:lstStyle>
            <a:lvl1pPr algn="ctr">
              <a:defRPr sz="2201">
                <a:solidFill>
                  <a:schemeClr val="tx1">
                    <a:tint val="75000"/>
                  </a:schemeClr>
                </a:solidFill>
              </a:defRPr>
            </a:lvl1pPr>
          </a:lstStyle>
          <a:p>
            <a:pPr defTabSz="3514204"/>
            <a:endParaRPr lang="en-US">
              <a:solidFill>
                <a:prstClr val="black">
                  <a:tint val="75000"/>
                </a:prstClr>
              </a:solidFill>
            </a:endParaRPr>
          </a:p>
        </p:txBody>
      </p:sp>
      <p:sp>
        <p:nvSpPr>
          <p:cNvPr id="6" name="Slide Number Placeholder 5"/>
          <p:cNvSpPr>
            <a:spLocks noGrp="1"/>
          </p:cNvSpPr>
          <p:nvPr>
            <p:ph type="sldNum" sz="quarter" idx="4"/>
          </p:nvPr>
        </p:nvSpPr>
        <p:spPr>
          <a:xfrm>
            <a:off x="28834087" y="37290616"/>
            <a:ext cx="9387840" cy="2142068"/>
          </a:xfrm>
          <a:prstGeom prst="rect">
            <a:avLst/>
          </a:prstGeom>
        </p:spPr>
        <p:txBody>
          <a:bodyPr vert="horz" lIns="511857" tIns="255931" rIns="511857" bIns="255931" rtlCol="0" anchor="ctr"/>
          <a:lstStyle>
            <a:lvl1pPr algn="r">
              <a:defRPr sz="2201">
                <a:solidFill>
                  <a:schemeClr val="tx1">
                    <a:tint val="75000"/>
                  </a:schemeClr>
                </a:solidFill>
              </a:defRPr>
            </a:lvl1pPr>
          </a:lstStyle>
          <a:p>
            <a:pPr defTabSz="3514204"/>
            <a:fld id="{8D086501-29B9-4E26-A7E9-C76503ACCB69}" type="slidenum">
              <a:rPr lang="en-US" smtClean="0">
                <a:solidFill>
                  <a:prstClr val="black">
                    <a:tint val="75000"/>
                  </a:prstClr>
                </a:solidFill>
              </a:rPr>
              <a:pPr defTabSz="3514204"/>
              <a:t>‹#›</a:t>
            </a:fld>
            <a:endParaRPr lang="en-US">
              <a:solidFill>
                <a:prstClr val="black">
                  <a:tint val="75000"/>
                </a:prstClr>
              </a:solidFill>
            </a:endParaRPr>
          </a:p>
        </p:txBody>
      </p:sp>
    </p:spTree>
    <p:extLst>
      <p:ext uri="{BB962C8B-B14F-4D97-AF65-F5344CB8AC3E}">
        <p14:creationId xmlns:p14="http://schemas.microsoft.com/office/powerpoint/2010/main" val="2068212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81017" rtl="0" eaLnBrk="1" latinLnBrk="0" hangingPunct="1">
        <a:spcBef>
          <a:spcPct val="0"/>
        </a:spcBef>
        <a:buNone/>
        <a:defRPr sz="8079" kern="1200">
          <a:solidFill>
            <a:schemeClr val="tx1"/>
          </a:solidFill>
          <a:latin typeface="+mj-lt"/>
          <a:ea typeface="+mj-ea"/>
          <a:cs typeface="+mj-cs"/>
        </a:defRPr>
      </a:lvl1pPr>
    </p:titleStyle>
    <p:bodyStyle>
      <a:lvl1pPr marL="630377" indent="-630377" algn="l" defTabSz="1681017" rtl="0" eaLnBrk="1" latinLnBrk="0" hangingPunct="1">
        <a:spcBef>
          <a:spcPct val="20000"/>
        </a:spcBef>
        <a:buFont typeface="Arial" pitchFamily="34" charset="0"/>
        <a:buChar char="•"/>
        <a:defRPr sz="5878" kern="1200">
          <a:solidFill>
            <a:schemeClr val="tx1"/>
          </a:solidFill>
          <a:latin typeface="+mn-lt"/>
          <a:ea typeface="+mn-ea"/>
          <a:cs typeface="+mn-cs"/>
        </a:defRPr>
      </a:lvl1pPr>
      <a:lvl2pPr marL="1365831" indent="-525314" algn="l" defTabSz="1681017" rtl="0" eaLnBrk="1" latinLnBrk="0" hangingPunct="1">
        <a:spcBef>
          <a:spcPct val="20000"/>
        </a:spcBef>
        <a:buFont typeface="Arial" pitchFamily="34" charset="0"/>
        <a:buChar char="–"/>
        <a:defRPr sz="5155" kern="1200">
          <a:solidFill>
            <a:schemeClr val="tx1"/>
          </a:solidFill>
          <a:latin typeface="+mn-lt"/>
          <a:ea typeface="+mn-ea"/>
          <a:cs typeface="+mn-cs"/>
        </a:defRPr>
      </a:lvl2pPr>
      <a:lvl3pPr marL="2101271" indent="-420256" algn="l" defTabSz="1681017" rtl="0" eaLnBrk="1" latinLnBrk="0" hangingPunct="1">
        <a:spcBef>
          <a:spcPct val="20000"/>
        </a:spcBef>
        <a:buFont typeface="Arial" pitchFamily="34" charset="0"/>
        <a:buChar char="•"/>
        <a:defRPr sz="4401" kern="1200">
          <a:solidFill>
            <a:schemeClr val="tx1"/>
          </a:solidFill>
          <a:latin typeface="+mn-lt"/>
          <a:ea typeface="+mn-ea"/>
          <a:cs typeface="+mn-cs"/>
        </a:defRPr>
      </a:lvl3pPr>
      <a:lvl4pPr marL="2941778" indent="-420256" algn="l" defTabSz="1681017" rtl="0" eaLnBrk="1" latinLnBrk="0" hangingPunct="1">
        <a:spcBef>
          <a:spcPct val="20000"/>
        </a:spcBef>
        <a:buFont typeface="Arial" pitchFamily="34" charset="0"/>
        <a:buChar char="–"/>
        <a:defRPr sz="3679" kern="1200">
          <a:solidFill>
            <a:schemeClr val="tx1"/>
          </a:solidFill>
          <a:latin typeface="+mn-lt"/>
          <a:ea typeface="+mn-ea"/>
          <a:cs typeface="+mn-cs"/>
        </a:defRPr>
      </a:lvl4pPr>
      <a:lvl5pPr marL="3782282" indent="-420256" algn="l" defTabSz="1681017" rtl="0" eaLnBrk="1" latinLnBrk="0" hangingPunct="1">
        <a:spcBef>
          <a:spcPct val="20000"/>
        </a:spcBef>
        <a:buFont typeface="Arial" pitchFamily="34" charset="0"/>
        <a:buChar char="»"/>
        <a:defRPr sz="3679" kern="1200">
          <a:solidFill>
            <a:schemeClr val="tx1"/>
          </a:solidFill>
          <a:latin typeface="+mn-lt"/>
          <a:ea typeface="+mn-ea"/>
          <a:cs typeface="+mn-cs"/>
        </a:defRPr>
      </a:lvl5pPr>
      <a:lvl6pPr marL="4622788" indent="-420256" algn="l" defTabSz="1681017" rtl="0" eaLnBrk="1" latinLnBrk="0" hangingPunct="1">
        <a:spcBef>
          <a:spcPct val="20000"/>
        </a:spcBef>
        <a:buFont typeface="Arial" pitchFamily="34" charset="0"/>
        <a:buChar char="•"/>
        <a:defRPr sz="3679" kern="1200">
          <a:solidFill>
            <a:schemeClr val="tx1"/>
          </a:solidFill>
          <a:latin typeface="+mn-lt"/>
          <a:ea typeface="+mn-ea"/>
          <a:cs typeface="+mn-cs"/>
        </a:defRPr>
      </a:lvl6pPr>
      <a:lvl7pPr marL="5463299" indent="-420256" algn="l" defTabSz="1681017" rtl="0" eaLnBrk="1" latinLnBrk="0" hangingPunct="1">
        <a:spcBef>
          <a:spcPct val="20000"/>
        </a:spcBef>
        <a:buFont typeface="Arial" pitchFamily="34" charset="0"/>
        <a:buChar char="•"/>
        <a:defRPr sz="3679" kern="1200">
          <a:solidFill>
            <a:schemeClr val="tx1"/>
          </a:solidFill>
          <a:latin typeface="+mn-lt"/>
          <a:ea typeface="+mn-ea"/>
          <a:cs typeface="+mn-cs"/>
        </a:defRPr>
      </a:lvl7pPr>
      <a:lvl8pPr marL="6303804" indent="-420256" algn="l" defTabSz="1681017" rtl="0" eaLnBrk="1" latinLnBrk="0" hangingPunct="1">
        <a:spcBef>
          <a:spcPct val="20000"/>
        </a:spcBef>
        <a:buFont typeface="Arial" pitchFamily="34" charset="0"/>
        <a:buChar char="•"/>
        <a:defRPr sz="3679" kern="1200">
          <a:solidFill>
            <a:schemeClr val="tx1"/>
          </a:solidFill>
          <a:latin typeface="+mn-lt"/>
          <a:ea typeface="+mn-ea"/>
          <a:cs typeface="+mn-cs"/>
        </a:defRPr>
      </a:lvl8pPr>
      <a:lvl9pPr marL="7144321" indent="-420256" algn="l" defTabSz="1681017" rtl="0" eaLnBrk="1" latinLnBrk="0" hangingPunct="1">
        <a:spcBef>
          <a:spcPct val="20000"/>
        </a:spcBef>
        <a:buFont typeface="Arial" pitchFamily="34" charset="0"/>
        <a:buChar char="•"/>
        <a:defRPr sz="3679" kern="1200">
          <a:solidFill>
            <a:schemeClr val="tx1"/>
          </a:solidFill>
          <a:latin typeface="+mn-lt"/>
          <a:ea typeface="+mn-ea"/>
          <a:cs typeface="+mn-cs"/>
        </a:defRPr>
      </a:lvl9pPr>
    </p:bodyStyle>
    <p:otherStyle>
      <a:defPPr>
        <a:defRPr lang="en-US"/>
      </a:defPPr>
      <a:lvl1pPr marL="0" algn="l" defTabSz="1681017" rtl="0" eaLnBrk="1" latinLnBrk="0" hangingPunct="1">
        <a:defRPr sz="3320" kern="1200">
          <a:solidFill>
            <a:schemeClr val="tx1"/>
          </a:solidFill>
          <a:latin typeface="+mn-lt"/>
          <a:ea typeface="+mn-ea"/>
          <a:cs typeface="+mn-cs"/>
        </a:defRPr>
      </a:lvl1pPr>
      <a:lvl2pPr marL="840505" algn="l" defTabSz="1681017" rtl="0" eaLnBrk="1" latinLnBrk="0" hangingPunct="1">
        <a:defRPr sz="3320" kern="1200">
          <a:solidFill>
            <a:schemeClr val="tx1"/>
          </a:solidFill>
          <a:latin typeface="+mn-lt"/>
          <a:ea typeface="+mn-ea"/>
          <a:cs typeface="+mn-cs"/>
        </a:defRPr>
      </a:lvl2pPr>
      <a:lvl3pPr marL="1681017" algn="l" defTabSz="1681017" rtl="0" eaLnBrk="1" latinLnBrk="0" hangingPunct="1">
        <a:defRPr sz="3320" kern="1200">
          <a:solidFill>
            <a:schemeClr val="tx1"/>
          </a:solidFill>
          <a:latin typeface="+mn-lt"/>
          <a:ea typeface="+mn-ea"/>
          <a:cs typeface="+mn-cs"/>
        </a:defRPr>
      </a:lvl3pPr>
      <a:lvl4pPr marL="2521522" algn="l" defTabSz="1681017" rtl="0" eaLnBrk="1" latinLnBrk="0" hangingPunct="1">
        <a:defRPr sz="3320" kern="1200">
          <a:solidFill>
            <a:schemeClr val="tx1"/>
          </a:solidFill>
          <a:latin typeface="+mn-lt"/>
          <a:ea typeface="+mn-ea"/>
          <a:cs typeface="+mn-cs"/>
        </a:defRPr>
      </a:lvl4pPr>
      <a:lvl5pPr marL="3362033" algn="l" defTabSz="1681017" rtl="0" eaLnBrk="1" latinLnBrk="0" hangingPunct="1">
        <a:defRPr sz="3320" kern="1200">
          <a:solidFill>
            <a:schemeClr val="tx1"/>
          </a:solidFill>
          <a:latin typeface="+mn-lt"/>
          <a:ea typeface="+mn-ea"/>
          <a:cs typeface="+mn-cs"/>
        </a:defRPr>
      </a:lvl5pPr>
      <a:lvl6pPr marL="4202538" algn="l" defTabSz="1681017" rtl="0" eaLnBrk="1" latinLnBrk="0" hangingPunct="1">
        <a:defRPr sz="3320" kern="1200">
          <a:solidFill>
            <a:schemeClr val="tx1"/>
          </a:solidFill>
          <a:latin typeface="+mn-lt"/>
          <a:ea typeface="+mn-ea"/>
          <a:cs typeface="+mn-cs"/>
        </a:defRPr>
      </a:lvl6pPr>
      <a:lvl7pPr marL="5043049" algn="l" defTabSz="1681017" rtl="0" eaLnBrk="1" latinLnBrk="0" hangingPunct="1">
        <a:defRPr sz="3320" kern="1200">
          <a:solidFill>
            <a:schemeClr val="tx1"/>
          </a:solidFill>
          <a:latin typeface="+mn-lt"/>
          <a:ea typeface="+mn-ea"/>
          <a:cs typeface="+mn-cs"/>
        </a:defRPr>
      </a:lvl7pPr>
      <a:lvl8pPr marL="5883554" algn="l" defTabSz="1681017" rtl="0" eaLnBrk="1" latinLnBrk="0" hangingPunct="1">
        <a:defRPr sz="3320" kern="1200">
          <a:solidFill>
            <a:schemeClr val="tx1"/>
          </a:solidFill>
          <a:latin typeface="+mn-lt"/>
          <a:ea typeface="+mn-ea"/>
          <a:cs typeface="+mn-cs"/>
        </a:defRPr>
      </a:lvl8pPr>
      <a:lvl9pPr marL="6724060" algn="l" defTabSz="1681017" rtl="0" eaLnBrk="1" latinLnBrk="0" hangingPunct="1">
        <a:defRPr sz="3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tiff"/><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emf"/><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8A429777-2811-474C-849A-8066FBBC869B}"/>
              </a:ext>
            </a:extLst>
          </p:cNvPr>
          <p:cNvSpPr/>
          <p:nvPr/>
        </p:nvSpPr>
        <p:spPr>
          <a:xfrm>
            <a:off x="523142" y="6684698"/>
            <a:ext cx="19317524" cy="642035"/>
          </a:xfrm>
          <a:prstGeom prst="rect">
            <a:avLst/>
          </a:prstGeom>
        </p:spPr>
        <p:txBody>
          <a:bodyPr wrap="square" anchor="t">
            <a:spAutoFit/>
          </a:bodyPr>
          <a:lstStyle/>
          <a:p>
            <a:pPr marL="0" marR="0" algn="just">
              <a:lnSpc>
                <a:spcPct val="107000"/>
              </a:lnSpc>
              <a:spcBef>
                <a:spcPts val="0"/>
              </a:spcBef>
              <a:spcAft>
                <a:spcPts val="800"/>
              </a:spcAft>
            </a:pPr>
            <a:r>
              <a:rPr lang="en-US" sz="360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8553041" y="7263772"/>
            <a:ext cx="184731" cy="273921"/>
          </a:xfrm>
          <a:prstGeom prst="rect">
            <a:avLst/>
          </a:prstGeom>
          <a:noFill/>
        </p:spPr>
        <p:txBody>
          <a:bodyPr wrap="none" rtlCol="0">
            <a:spAutoFit/>
          </a:bodyPr>
          <a:lstStyle/>
          <a:p>
            <a:endParaRPr lang="en-US" sz="1180">
              <a:latin typeface="Arial" panose="020B0604020202020204" pitchFamily="34" charset="0"/>
              <a:cs typeface="Arial" panose="020B0604020202020204" pitchFamily="34" charset="0"/>
            </a:endParaRPr>
          </a:p>
        </p:txBody>
      </p:sp>
      <p:sp>
        <p:nvSpPr>
          <p:cNvPr id="4" name="Rectangle 30"/>
          <p:cNvSpPr>
            <a:spLocks noChangeArrowheads="1"/>
          </p:cNvSpPr>
          <p:nvPr/>
        </p:nvSpPr>
        <p:spPr bwMode="auto">
          <a:xfrm>
            <a:off x="8608418" y="527989"/>
            <a:ext cx="22373331" cy="2825118"/>
          </a:xfrm>
          <a:prstGeom prst="roundRect">
            <a:avLst/>
          </a:prstGeom>
          <a:noFill/>
          <a:ln w="9525">
            <a:noFill/>
            <a:miter lim="800000"/>
            <a:headEnd/>
            <a:tailEnd/>
          </a:ln>
          <a:effectLst/>
        </p:spPr>
        <p:txBody>
          <a:bodyPr lIns="30023" tIns="15015" rIns="30023" bIns="15015" anchor="ctr"/>
          <a:lstStyle/>
          <a:p>
            <a:pPr defTabSz="1680549"/>
            <a:endParaRPr lang="en-US" sz="1180">
              <a:solidFill>
                <a:prstClr val="black"/>
              </a:solidFill>
              <a:latin typeface="Arial" panose="020B0604020202020204" pitchFamily="34" charset="0"/>
              <a:cs typeface="Arial" pitchFamily="34" charset="0"/>
            </a:endParaRPr>
          </a:p>
        </p:txBody>
      </p:sp>
      <p:sp>
        <p:nvSpPr>
          <p:cNvPr id="50" name="圆角矩形 49"/>
          <p:cNvSpPr/>
          <p:nvPr/>
        </p:nvSpPr>
        <p:spPr>
          <a:xfrm>
            <a:off x="11584847" y="402853"/>
            <a:ext cx="23040364" cy="2678069"/>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endParaRPr lang="zh-CN" altLang="en-US" sz="2038">
              <a:latin typeface="Arial" panose="020B0604020202020204" pitchFamily="34" charset="0"/>
              <a:cs typeface="Arial" panose="020B0604020202020204" pitchFamily="34" charset="0"/>
            </a:endParaRPr>
          </a:p>
        </p:txBody>
      </p:sp>
      <p:sp>
        <p:nvSpPr>
          <p:cNvPr id="2" name="Rectangle 1"/>
          <p:cNvSpPr/>
          <p:nvPr/>
        </p:nvSpPr>
        <p:spPr>
          <a:xfrm>
            <a:off x="6003837" y="3140040"/>
            <a:ext cx="27582492" cy="154331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b="1">
                <a:solidFill>
                  <a:srgbClr val="7030A0"/>
                </a:solidFill>
                <a:latin typeface="Arial" panose="020B0604020202020204" pitchFamily="34" charset="0"/>
                <a:cs typeface="Arial" panose="020B0604020202020204" pitchFamily="34" charset="0"/>
              </a:rPr>
              <a:t>Hasan Mir</a:t>
            </a:r>
            <a:r>
              <a:rPr lang="en-US" sz="5400" b="1" baseline="30000">
                <a:solidFill>
                  <a:srgbClr val="7030A0"/>
                </a:solidFill>
                <a:latin typeface="Arial" panose="020B0604020202020204" pitchFamily="34" charset="0"/>
                <a:cs typeface="Arial" panose="020B0604020202020204" pitchFamily="34" charset="0"/>
              </a:rPr>
              <a:t>1</a:t>
            </a:r>
            <a:r>
              <a:rPr lang="en-US" sz="5400" b="1">
                <a:solidFill>
                  <a:srgbClr val="7030A0"/>
                </a:solidFill>
                <a:latin typeface="Arial" panose="020B0604020202020204" pitchFamily="34" charset="0"/>
                <a:cs typeface="Arial" panose="020B0604020202020204" pitchFamily="34" charset="0"/>
              </a:rPr>
              <a:t>, </a:t>
            </a:r>
            <a:r>
              <a:rPr lang="en-US" sz="5400">
                <a:solidFill>
                  <a:srgbClr val="7030A0"/>
                </a:solidFill>
                <a:latin typeface="Arial" panose="020B0604020202020204" pitchFamily="34" charset="0"/>
                <a:cs typeface="Arial" panose="020B0604020202020204" pitchFamily="34" charset="0"/>
              </a:rPr>
              <a:t>Mona Elgazzaz</a:t>
            </a:r>
            <a:r>
              <a:rPr lang="en-US" sz="5400" baseline="30000">
                <a:solidFill>
                  <a:srgbClr val="7030A0"/>
                </a:solidFill>
                <a:latin typeface="Arial" panose="020B0604020202020204" pitchFamily="34" charset="0"/>
                <a:cs typeface="Arial" panose="020B0604020202020204" pitchFamily="34" charset="0"/>
              </a:rPr>
              <a:t>1,2,3,4</a:t>
            </a:r>
            <a:r>
              <a:rPr lang="en-US" sz="5400">
                <a:solidFill>
                  <a:srgbClr val="7030A0"/>
                </a:solidFill>
                <a:latin typeface="Arial" panose="020B0604020202020204" pitchFamily="34" charset="0"/>
                <a:cs typeface="Arial" panose="020B0604020202020204" pitchFamily="34" charset="0"/>
              </a:rPr>
              <a:t>, Kevin Miao</a:t>
            </a:r>
            <a:r>
              <a:rPr lang="en-US" sz="5400" baseline="30000">
                <a:solidFill>
                  <a:srgbClr val="7030A0"/>
                </a:solidFill>
                <a:latin typeface="Arial" panose="020B0604020202020204" pitchFamily="34" charset="0"/>
                <a:cs typeface="Arial" panose="020B0604020202020204" pitchFamily="34" charset="0"/>
              </a:rPr>
              <a:t>1</a:t>
            </a:r>
            <a:r>
              <a:rPr lang="en-US" sz="5400">
                <a:solidFill>
                  <a:srgbClr val="7030A0"/>
                </a:solidFill>
                <a:latin typeface="Arial" panose="020B0604020202020204" pitchFamily="34" charset="0"/>
                <a:cs typeface="Arial" panose="020B0604020202020204" pitchFamily="34" charset="0"/>
              </a:rPr>
              <a:t>, Alexa Martinez</a:t>
            </a:r>
            <a:r>
              <a:rPr lang="en-US" sz="5400" baseline="30000">
                <a:solidFill>
                  <a:srgbClr val="7030A0"/>
                </a:solidFill>
                <a:latin typeface="Arial" panose="020B0604020202020204" pitchFamily="34" charset="0"/>
                <a:cs typeface="Arial" panose="020B0604020202020204" pitchFamily="34" charset="0"/>
              </a:rPr>
              <a:t>1</a:t>
            </a:r>
            <a:r>
              <a:rPr lang="en-US" sz="5400">
                <a:solidFill>
                  <a:srgbClr val="7030A0"/>
                </a:solidFill>
                <a:latin typeface="Arial" panose="020B0604020202020204" pitchFamily="34" charset="0"/>
                <a:cs typeface="Arial" panose="020B0604020202020204" pitchFamily="34" charset="0"/>
              </a:rPr>
              <a:t> and Eric Lazartigues</a:t>
            </a:r>
            <a:r>
              <a:rPr lang="en-US" sz="5400" baseline="30000">
                <a:solidFill>
                  <a:srgbClr val="7030A0"/>
                </a:solidFill>
                <a:latin typeface="Arial" panose="020B0604020202020204" pitchFamily="34" charset="0"/>
                <a:cs typeface="Arial" panose="020B0604020202020204" pitchFamily="34" charset="0"/>
              </a:rPr>
              <a:t>1,2,3</a:t>
            </a:r>
          </a:p>
          <a:p>
            <a:pPr algn="ctr"/>
            <a:endParaRPr lang="en-US" sz="5400" baseline="30000">
              <a:solidFill>
                <a:srgbClr val="7030A0"/>
              </a:solidFill>
              <a:latin typeface="Arial" panose="020B0604020202020204" pitchFamily="34" charset="0"/>
              <a:cs typeface="Arial" panose="020B0604020202020204" pitchFamily="34" charset="0"/>
            </a:endParaRPr>
          </a:p>
          <a:p>
            <a:pPr marL="0" marR="0" algn="ctr"/>
            <a:r>
              <a:rPr lang="en-US" sz="3600" b="1" baseline="30000">
                <a:effectLst/>
                <a:latin typeface="Arial" panose="020B0604020202020204" pitchFamily="34" charset="0"/>
                <a:ea typeface="Calibri" panose="020F0502020204030204" pitchFamily="34" charset="0"/>
                <a:cs typeface="Arial" panose="020B0604020202020204" pitchFamily="34" charset="0"/>
              </a:rPr>
              <a:t>1</a:t>
            </a:r>
            <a:r>
              <a:rPr lang="en-US" sz="3600">
                <a:effectLst/>
                <a:latin typeface="Arial" panose="020B0604020202020204" pitchFamily="34" charset="0"/>
                <a:ea typeface="Calibri" panose="020F0502020204030204" pitchFamily="34" charset="0"/>
                <a:cs typeface="Arial" panose="020B0604020202020204" pitchFamily="34" charset="0"/>
              </a:rPr>
              <a:t>Cardiovascular Center of Excellence, </a:t>
            </a:r>
            <a:r>
              <a:rPr lang="en-US" sz="3600" b="1"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Department of Pharmacology &amp; Experimental therapeutics, Louisiana State University Health Sciences Center, New Orleans, LA 70112; </a:t>
            </a:r>
            <a:r>
              <a:rPr lang="en-US" sz="3600" baseline="30000">
                <a:effectLst/>
                <a:latin typeface="Arial" panose="020B0604020202020204" pitchFamily="34" charset="0"/>
                <a:ea typeface="Calibri" panose="020F0502020204030204" pitchFamily="34" charset="0"/>
                <a:cs typeface="Arial" panose="020B0604020202020204" pitchFamily="34" charset="0"/>
              </a:rPr>
              <a:t>3</a:t>
            </a:r>
            <a:r>
              <a:rPr lang="en-US" sz="3600">
                <a:effectLst/>
                <a:latin typeface="Arial" panose="020B0604020202020204" pitchFamily="34" charset="0"/>
                <a:ea typeface="Calibri" panose="020F0502020204030204" pitchFamily="34" charset="0"/>
                <a:cs typeface="Arial" panose="020B0604020202020204" pitchFamily="34" charset="0"/>
              </a:rPr>
              <a:t>Southeast Louisiana Veterans Health Care System, New Orleans, LA 70119, USA;</a:t>
            </a:r>
            <a:r>
              <a:rPr lang="en-US" sz="3600" b="1" baseline="30000">
                <a:effectLst/>
                <a:latin typeface="Arial" panose="020B0604020202020204" pitchFamily="34" charset="0"/>
                <a:ea typeface="Calibri" panose="020F0502020204030204" pitchFamily="34" charset="0"/>
                <a:cs typeface="Arial" panose="020B0604020202020204" pitchFamily="34" charset="0"/>
              </a:rPr>
              <a:t> </a:t>
            </a:r>
            <a:r>
              <a:rPr lang="en-US" sz="3600" baseline="30000">
                <a:effectLst/>
                <a:latin typeface="Arial" panose="020B0604020202020204" pitchFamily="34" charset="0"/>
                <a:ea typeface="Calibri" panose="020F0502020204030204" pitchFamily="34" charset="0"/>
                <a:cs typeface="Arial" panose="020B0604020202020204" pitchFamily="34" charset="0"/>
              </a:rPr>
              <a:t>4</a:t>
            </a:r>
            <a:r>
              <a:rPr lang="en-US" sz="3600">
                <a:effectLst/>
                <a:latin typeface="Arial" panose="020B0604020202020204" pitchFamily="34" charset="0"/>
                <a:ea typeface="Calibri" panose="020F0502020204030204" pitchFamily="34" charset="0"/>
                <a:cs typeface="Arial" panose="020B0604020202020204" pitchFamily="34" charset="0"/>
              </a:rPr>
              <a:t>Genetics Unit, Department of Histology and Cell Biology, Faculty of Medicine, Suez Canal University, Ismailia, Egypt.</a:t>
            </a:r>
          </a:p>
          <a:p>
            <a:pPr algn="ctr"/>
            <a:endParaRPr lang="en-US" sz="320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a:off x="10698309" y="4286155"/>
            <a:ext cx="184731" cy="273921"/>
          </a:xfrm>
          <a:prstGeom prst="rect">
            <a:avLst/>
          </a:prstGeom>
          <a:noFill/>
        </p:spPr>
        <p:txBody>
          <a:bodyPr wrap="none" rtlCol="0">
            <a:spAutoFit/>
          </a:bodyPr>
          <a:lstStyle/>
          <a:p>
            <a:pPr defTabSz="3514204"/>
            <a:endParaRPr lang="en-US" sz="1180">
              <a:solidFill>
                <a:prstClr val="black"/>
              </a:solidFill>
              <a:latin typeface="Arial" panose="020B0604020202020204" pitchFamily="34" charset="0"/>
              <a:cs typeface="Arial" panose="020B0604020202020204" pitchFamily="34" charset="0"/>
            </a:endParaRPr>
          </a:p>
        </p:txBody>
      </p:sp>
      <p:sp>
        <p:nvSpPr>
          <p:cNvPr id="27" name="Rounded Rectangle 26"/>
          <p:cNvSpPr/>
          <p:nvPr/>
        </p:nvSpPr>
        <p:spPr>
          <a:xfrm>
            <a:off x="19872239" y="22169170"/>
            <a:ext cx="18872823" cy="1172825"/>
          </a:xfrm>
          <a:prstGeom prst="roundRect">
            <a:avLst/>
          </a:prstGeom>
          <a:blipFill>
            <a:blip r:embed="rId3" cstate="print"/>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algn="ctr" defTabSz="3514204"/>
            <a:r>
              <a:rPr lang="en-US" sz="4000" b="1" dirty="0">
                <a:solidFill>
                  <a:srgbClr val="FFFF00"/>
                </a:solidFill>
                <a:latin typeface="Arial" panose="020B0604020202020204" pitchFamily="34" charset="0"/>
                <a:cs typeface="Arial" pitchFamily="34" charset="0"/>
              </a:rPr>
              <a:t>ICV Infusion of BRCC36 did not reduce BP in hypertensive female mice </a:t>
            </a: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0502" y="367479"/>
            <a:ext cx="5903017" cy="3903863"/>
          </a:xfrm>
          <a:prstGeom prst="rect">
            <a:avLst/>
          </a:prstGeom>
        </p:spPr>
      </p:pic>
      <p:sp>
        <p:nvSpPr>
          <p:cNvPr id="72" name="Rectangle 71"/>
          <p:cNvSpPr/>
          <p:nvPr/>
        </p:nvSpPr>
        <p:spPr>
          <a:xfrm>
            <a:off x="23420962" y="39288944"/>
            <a:ext cx="14399258" cy="646331"/>
          </a:xfrm>
          <a:prstGeom prst="rect">
            <a:avLst/>
          </a:prstGeom>
        </p:spPr>
        <p:txBody>
          <a:bodyPr wrap="square">
            <a:spAutoFit/>
          </a:bodyPr>
          <a:lstStyle/>
          <a:p>
            <a:pPr algn="ctr"/>
            <a:r>
              <a:rPr lang="pt-BR" sz="3600" dirty="0">
                <a:latin typeface="Arial" panose="020B0604020202020204" pitchFamily="34" charset="0"/>
                <a:cs typeface="Arial" panose="020B0604020202020204" pitchFamily="34" charset="0"/>
              </a:rPr>
              <a:t>NIH/</a:t>
            </a:r>
            <a:r>
              <a:rPr lang="pt-BR" sz="3600" dirty="0">
                <a:solidFill>
                  <a:srgbClr val="000000"/>
                </a:solidFill>
                <a:latin typeface="Arial" panose="020B0604020202020204" pitchFamily="34" charset="0"/>
                <a:cs typeface="Arial" panose="020B0604020202020204" pitchFamily="34" charset="0"/>
              </a:rPr>
              <a:t>NHLBI</a:t>
            </a:r>
            <a:r>
              <a:rPr lang="pt-BR" sz="3600" dirty="0">
                <a:latin typeface="Arial" panose="020B0604020202020204" pitchFamily="34" charset="0"/>
                <a:cs typeface="Arial" panose="020B0604020202020204" pitchFamily="34" charset="0"/>
              </a:rPr>
              <a:t> (</a:t>
            </a:r>
            <a:r>
              <a:rPr lang="pt-BR" sz="3600" dirty="0">
                <a:solidFill>
                  <a:srgbClr val="000000"/>
                </a:solidFill>
                <a:latin typeface="Arial" panose="020B0604020202020204" pitchFamily="34" charset="0"/>
                <a:cs typeface="Arial" panose="020B0604020202020204" pitchFamily="34" charset="0"/>
              </a:rPr>
              <a:t>HL150592</a:t>
            </a:r>
            <a:r>
              <a:rPr lang="pt-BR" sz="3600" dirty="0">
                <a:latin typeface="Arial" panose="020B0604020202020204" pitchFamily="34" charset="0"/>
                <a:cs typeface="Arial" panose="020B0604020202020204" pitchFamily="34" charset="0"/>
              </a:rPr>
              <a:t>), VA Merit Award (BX004294) </a:t>
            </a:r>
          </a:p>
        </p:txBody>
      </p:sp>
      <p:sp>
        <p:nvSpPr>
          <p:cNvPr id="114" name="TextBox 113"/>
          <p:cNvSpPr txBox="1"/>
          <p:nvPr/>
        </p:nvSpPr>
        <p:spPr>
          <a:xfrm>
            <a:off x="443575" y="36201727"/>
            <a:ext cx="19476656" cy="2062103"/>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Figure 1:</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BRCC36 and ACE2 expression are differentially regulated by sex hormones in Ang-II-mediated hypertension.</a:t>
            </a:r>
            <a:r>
              <a:rPr lang="en-US" sz="3200" dirty="0">
                <a:latin typeface="Arial" panose="020B0604020202020204" pitchFamily="34" charset="0"/>
                <a:cs typeface="Arial" panose="020B0604020202020204" pitchFamily="34" charset="0"/>
              </a:rPr>
              <a:t> After 4 weeks of Ang-II infusion, BRCC36 and ACE2 expression was assessed in hypothalamus (n= 3-5/group) (</a:t>
            </a:r>
            <a:r>
              <a:rPr lang="en-US" sz="3200" b="1" dirty="0">
                <a:latin typeface="Arial" panose="020B0604020202020204" pitchFamily="34" charset="0"/>
                <a:cs typeface="Arial" panose="020B0604020202020204" pitchFamily="34" charset="0"/>
              </a:rPr>
              <a:t>A, C</a:t>
            </a:r>
            <a:r>
              <a:rPr lang="en-US" sz="3200" dirty="0">
                <a:latin typeface="Arial" panose="020B0604020202020204" pitchFamily="34" charset="0"/>
                <a:cs typeface="Arial" panose="020B0604020202020204" pitchFamily="34" charset="0"/>
              </a:rPr>
              <a:t>) and heart (n=3/group) (</a:t>
            </a:r>
            <a:r>
              <a:rPr lang="en-US" sz="3200" b="1" dirty="0">
                <a:latin typeface="Arial" panose="020B0604020202020204" pitchFamily="34" charset="0"/>
                <a:cs typeface="Arial" panose="020B0604020202020204" pitchFamily="34" charset="0"/>
              </a:rPr>
              <a:t>B, D</a:t>
            </a:r>
            <a:r>
              <a:rPr lang="en-US" sz="3200" dirty="0">
                <a:latin typeface="Arial" panose="020B0604020202020204" pitchFamily="34" charset="0"/>
                <a:cs typeface="Arial" panose="020B0604020202020204" pitchFamily="34" charset="0"/>
              </a:rPr>
              <a:t>). Data are shown as </a:t>
            </a:r>
            <a:r>
              <a:rPr lang="en-US" sz="3200" dirty="0" err="1">
                <a:latin typeface="Arial" panose="020B0604020202020204" pitchFamily="34" charset="0"/>
                <a:cs typeface="Arial" panose="020B0604020202020204" pitchFamily="34" charset="0"/>
              </a:rPr>
              <a:t>mean±SEM</a:t>
            </a:r>
            <a:r>
              <a:rPr lang="en-US" sz="3200" dirty="0">
                <a:latin typeface="Arial" panose="020B0604020202020204" pitchFamily="34" charset="0"/>
                <a:cs typeface="Arial" panose="020B0604020202020204" pitchFamily="34" charset="0"/>
              </a:rPr>
              <a:t>. Statistical significance: Two-way analysis of variance (ANOVA): ***P&lt;0.001, </a:t>
            </a:r>
            <a:r>
              <a:rPr lang="en-US" sz="3200" baseline="300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P&lt;0.05, </a:t>
            </a:r>
            <a:r>
              <a:rPr lang="en-US" sz="3200" baseline="300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P&lt;0.01</a:t>
            </a:r>
          </a:p>
        </p:txBody>
      </p:sp>
      <p:sp>
        <p:nvSpPr>
          <p:cNvPr id="62" name="Rounded Rectangle 26">
            <a:extLst>
              <a:ext uri="{FF2B5EF4-FFF2-40B4-BE49-F238E27FC236}">
                <a16:creationId xmlns:a16="http://schemas.microsoft.com/office/drawing/2014/main" id="{A2CFFCDD-F184-4ED5-A47D-71028FA2963D}"/>
              </a:ext>
            </a:extLst>
          </p:cNvPr>
          <p:cNvSpPr/>
          <p:nvPr/>
        </p:nvSpPr>
        <p:spPr>
          <a:xfrm>
            <a:off x="2575908" y="15569975"/>
            <a:ext cx="15066993" cy="1459596"/>
          </a:xfrm>
          <a:prstGeom prst="roundRect">
            <a:avLst/>
          </a:prstGeom>
          <a:blipFill>
            <a:blip r:embed="rId3" cstate="print"/>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algn="ctr" defTabSz="3514204"/>
            <a:r>
              <a:rPr lang="en-US" sz="4000" b="1" dirty="0">
                <a:solidFill>
                  <a:srgbClr val="FFFF00"/>
                </a:solidFill>
                <a:latin typeface="Arial" panose="020B0604020202020204" pitchFamily="34" charset="0"/>
                <a:cs typeface="Arial" pitchFamily="34" charset="0"/>
              </a:rPr>
              <a:t>BRCC36 downregulation is associated with ACE2 downregulation exclusively in hypertensive females</a:t>
            </a:r>
          </a:p>
        </p:txBody>
      </p:sp>
      <p:sp>
        <p:nvSpPr>
          <p:cNvPr id="65" name="Rounded Rectangle 26">
            <a:extLst>
              <a:ext uri="{FF2B5EF4-FFF2-40B4-BE49-F238E27FC236}">
                <a16:creationId xmlns:a16="http://schemas.microsoft.com/office/drawing/2014/main" id="{BC6DD256-C83D-4625-AE57-997E7F02D7B5}"/>
              </a:ext>
            </a:extLst>
          </p:cNvPr>
          <p:cNvSpPr/>
          <p:nvPr/>
        </p:nvSpPr>
        <p:spPr>
          <a:xfrm>
            <a:off x="7475334" y="5447389"/>
            <a:ext cx="5268139" cy="1071953"/>
          </a:xfrm>
          <a:prstGeom prst="roundRect">
            <a:avLst/>
          </a:prstGeom>
          <a:blipFill>
            <a:blip r:embed="rId3" cstate="print"/>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defTabSz="3514204"/>
            <a:endParaRPr lang="en-US" sz="2800" b="1">
              <a:solidFill>
                <a:srgbClr val="FFFF00"/>
              </a:solidFill>
              <a:latin typeface="Arial" panose="020B0604020202020204" pitchFamily="34" charset="0"/>
              <a:cs typeface="Arial" pitchFamily="34" charset="0"/>
            </a:endParaRPr>
          </a:p>
          <a:p>
            <a:pPr defTabSz="3514204"/>
            <a:r>
              <a:rPr lang="en-US" sz="2800" b="1">
                <a:solidFill>
                  <a:srgbClr val="FFFF00"/>
                </a:solidFill>
                <a:latin typeface="Arial" panose="020B0604020202020204" pitchFamily="34" charset="0"/>
                <a:cs typeface="Arial" pitchFamily="34" charset="0"/>
              </a:rPr>
              <a:t>		</a:t>
            </a:r>
            <a:endParaRPr lang="en-US" sz="3600" b="1">
              <a:solidFill>
                <a:srgbClr val="FFFF00"/>
              </a:solidFill>
              <a:latin typeface="Arial" panose="020B0604020202020204" pitchFamily="34" charset="0"/>
              <a:cs typeface="Arial" pitchFamily="34" charset="0"/>
            </a:endParaRPr>
          </a:p>
        </p:txBody>
      </p:sp>
      <p:sp>
        <p:nvSpPr>
          <p:cNvPr id="87" name="Rounded Rectangle 26">
            <a:extLst>
              <a:ext uri="{FF2B5EF4-FFF2-40B4-BE49-F238E27FC236}">
                <a16:creationId xmlns:a16="http://schemas.microsoft.com/office/drawing/2014/main" id="{50C2D7AF-A1B0-435B-9906-7B4CC5363B8C}"/>
              </a:ext>
            </a:extLst>
          </p:cNvPr>
          <p:cNvSpPr/>
          <p:nvPr/>
        </p:nvSpPr>
        <p:spPr>
          <a:xfrm>
            <a:off x="22151369" y="5433692"/>
            <a:ext cx="15375066" cy="1543313"/>
          </a:xfrm>
          <a:prstGeom prst="roundRect">
            <a:avLst/>
          </a:prstGeom>
          <a:blipFill>
            <a:blip r:embed="rId3" cstate="print"/>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algn="ctr" defTabSz="3514204"/>
            <a:r>
              <a:rPr lang="en-US" sz="4000" b="1" dirty="0">
                <a:solidFill>
                  <a:srgbClr val="FFFF00"/>
                </a:solidFill>
                <a:latin typeface="Arial" panose="020B0604020202020204" pitchFamily="34" charset="0"/>
                <a:cs typeface="Arial" pitchFamily="34" charset="0"/>
              </a:rPr>
              <a:t>Overexpression of BRCC36 preserves ACE2 expression and activity under Ang-II stress</a:t>
            </a:r>
          </a:p>
        </p:txBody>
      </p:sp>
      <p:sp>
        <p:nvSpPr>
          <p:cNvPr id="88" name="Rounded Rectangle 26">
            <a:extLst>
              <a:ext uri="{FF2B5EF4-FFF2-40B4-BE49-F238E27FC236}">
                <a16:creationId xmlns:a16="http://schemas.microsoft.com/office/drawing/2014/main" id="{17C78E71-F45E-451F-8482-5250EC424D1D}"/>
              </a:ext>
            </a:extLst>
          </p:cNvPr>
          <p:cNvSpPr/>
          <p:nvPr/>
        </p:nvSpPr>
        <p:spPr>
          <a:xfrm>
            <a:off x="27330569" y="34943933"/>
            <a:ext cx="5531790" cy="1021744"/>
          </a:xfrm>
          <a:prstGeom prst="roundRect">
            <a:avLst/>
          </a:prstGeom>
          <a:blipFill>
            <a:blip r:embed="rId3" cstate="print"/>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algn="ctr" defTabSz="3514204"/>
            <a:r>
              <a:rPr lang="en-US" sz="4000" b="1">
                <a:solidFill>
                  <a:srgbClr val="FFFF00"/>
                </a:solidFill>
                <a:latin typeface="Arial" panose="020B0604020202020204" pitchFamily="34" charset="0"/>
                <a:cs typeface="Arial" pitchFamily="34" charset="0"/>
              </a:rPr>
              <a:t>Conclusions</a:t>
            </a:r>
            <a:endParaRPr lang="en-US" sz="3600" b="1">
              <a:solidFill>
                <a:srgbClr val="FFFF00"/>
              </a:solidFill>
              <a:latin typeface="Arial" panose="020B0604020202020204" pitchFamily="34" charset="0"/>
              <a:cs typeface="Arial" pitchFamily="34" charset="0"/>
            </a:endParaRPr>
          </a:p>
        </p:txBody>
      </p:sp>
      <p:sp>
        <p:nvSpPr>
          <p:cNvPr id="89" name="Rounded Rectangle 26">
            <a:extLst>
              <a:ext uri="{FF2B5EF4-FFF2-40B4-BE49-F238E27FC236}">
                <a16:creationId xmlns:a16="http://schemas.microsoft.com/office/drawing/2014/main" id="{15409B71-9136-4DAE-B9B3-62D4FC948261}"/>
              </a:ext>
            </a:extLst>
          </p:cNvPr>
          <p:cNvSpPr/>
          <p:nvPr/>
        </p:nvSpPr>
        <p:spPr>
          <a:xfrm>
            <a:off x="27827245" y="38141599"/>
            <a:ext cx="4538438" cy="928830"/>
          </a:xfrm>
          <a:prstGeom prst="roundRect">
            <a:avLst/>
          </a:prstGeom>
          <a:blipFill>
            <a:blip r:embed="rId3" cstate="print"/>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algn="ctr" defTabSz="3514204"/>
            <a:r>
              <a:rPr lang="en-US" sz="4000" b="1">
                <a:solidFill>
                  <a:srgbClr val="FFFF00"/>
                </a:solidFill>
                <a:latin typeface="Arial" panose="020B0604020202020204" pitchFamily="34" charset="0"/>
                <a:cs typeface="Arial" pitchFamily="34" charset="0"/>
              </a:rPr>
              <a:t>Support</a:t>
            </a:r>
            <a:endParaRPr lang="en-US" sz="3600" b="1">
              <a:solidFill>
                <a:srgbClr val="FFFF00"/>
              </a:solidFill>
              <a:latin typeface="Arial" panose="020B0604020202020204" pitchFamily="34" charset="0"/>
              <a:cs typeface="Arial" pitchFamily="34" charset="0"/>
            </a:endParaRPr>
          </a:p>
        </p:txBody>
      </p:sp>
      <p:sp>
        <p:nvSpPr>
          <p:cNvPr id="58" name="TextBox 57">
            <a:extLst>
              <a:ext uri="{FF2B5EF4-FFF2-40B4-BE49-F238E27FC236}">
                <a16:creationId xmlns:a16="http://schemas.microsoft.com/office/drawing/2014/main" id="{0B4A071A-9397-4EBC-925C-33510FBE02FE}"/>
              </a:ext>
            </a:extLst>
          </p:cNvPr>
          <p:cNvSpPr txBox="1"/>
          <p:nvPr/>
        </p:nvSpPr>
        <p:spPr>
          <a:xfrm>
            <a:off x="29838902" y="4531404"/>
            <a:ext cx="1039469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Email: </a:t>
            </a:r>
            <a:r>
              <a:rPr lang="en-US" sz="4000">
                <a:latin typeface="Arial" panose="020B0604020202020204" pitchFamily="34" charset="0"/>
                <a:cs typeface="Arial" panose="020B0604020202020204" pitchFamily="34" charset="0"/>
              </a:rPr>
              <a:t>hmir1@lsuhsc.edu</a:t>
            </a:r>
          </a:p>
        </p:txBody>
      </p:sp>
      <p:pic>
        <p:nvPicPr>
          <p:cNvPr id="11" name="Picture 10" descr="Icon&#10;&#10;Description automatically generated with medium confidence">
            <a:extLst>
              <a:ext uri="{FF2B5EF4-FFF2-40B4-BE49-F238E27FC236}">
                <a16:creationId xmlns:a16="http://schemas.microsoft.com/office/drawing/2014/main" id="{EB9FBEF3-3B83-467C-B864-E227AA4B26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54418" y="610106"/>
            <a:ext cx="1827554" cy="1487127"/>
          </a:xfrm>
          <a:prstGeom prst="rect">
            <a:avLst/>
          </a:prstGeom>
        </p:spPr>
      </p:pic>
      <p:sp>
        <p:nvSpPr>
          <p:cNvPr id="61" name="TextBox 60">
            <a:extLst>
              <a:ext uri="{FF2B5EF4-FFF2-40B4-BE49-F238E27FC236}">
                <a16:creationId xmlns:a16="http://schemas.microsoft.com/office/drawing/2014/main" id="{93E79C2C-5B84-4439-A802-446EFD54B80B}"/>
              </a:ext>
            </a:extLst>
          </p:cNvPr>
          <p:cNvSpPr txBox="1"/>
          <p:nvPr/>
        </p:nvSpPr>
        <p:spPr>
          <a:xfrm>
            <a:off x="8087192" y="5578021"/>
            <a:ext cx="4189423" cy="707886"/>
          </a:xfrm>
          <a:prstGeom prst="rect">
            <a:avLst/>
          </a:prstGeom>
          <a:noFill/>
        </p:spPr>
        <p:txBody>
          <a:bodyPr wrap="square" rtlCol="0">
            <a:spAutoFit/>
          </a:bodyPr>
          <a:lstStyle/>
          <a:p>
            <a:pPr algn="ctr"/>
            <a:r>
              <a:rPr lang="en-US" sz="4000" b="1">
                <a:solidFill>
                  <a:srgbClr val="FFFF00"/>
                </a:solidFill>
                <a:latin typeface="Arial" panose="020B0604020202020204" pitchFamily="34" charset="0"/>
                <a:cs typeface="Arial" pitchFamily="34" charset="0"/>
              </a:rPr>
              <a:t>Introduction</a:t>
            </a:r>
            <a:endParaRPr lang="en-US" sz="4000" b="1">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EC35269-4DD4-6054-9D8F-B0B331B79099}"/>
              </a:ext>
            </a:extLst>
          </p:cNvPr>
          <p:cNvSpPr/>
          <p:nvPr/>
        </p:nvSpPr>
        <p:spPr>
          <a:xfrm>
            <a:off x="5002409" y="90156"/>
            <a:ext cx="29585347" cy="154331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6000" b="1">
              <a:solidFill>
                <a:srgbClr val="7030A0"/>
              </a:solidFill>
              <a:latin typeface="Arial" panose="020B0604020202020204" pitchFamily="34" charset="0"/>
              <a:cs typeface="Arial" panose="020B0604020202020204" pitchFamily="34" charset="0"/>
            </a:endParaRPr>
          </a:p>
          <a:p>
            <a:pPr algn="ctr"/>
            <a:r>
              <a:rPr lang="en-US" sz="6800" b="1">
                <a:solidFill>
                  <a:srgbClr val="7030A0"/>
                </a:solidFill>
                <a:latin typeface="Arial" panose="020B0604020202020204" pitchFamily="34" charset="0"/>
                <a:cs typeface="Arial" panose="020B0604020202020204" pitchFamily="34" charset="0"/>
              </a:rPr>
              <a:t>BRCC36 Contributes to ACE2 Deubiquitination in Salt-Sensitive Hypertensive Female Mice</a:t>
            </a:r>
          </a:p>
          <a:p>
            <a:pPr algn="ctr"/>
            <a:endParaRPr lang="en-US" sz="3200">
              <a:solidFill>
                <a:srgbClr val="7030A0"/>
              </a:solidFill>
              <a:latin typeface="Arial" panose="020B0604020202020204" pitchFamily="34" charset="0"/>
              <a:cs typeface="Arial" panose="020B0604020202020204" pitchFamily="34" charset="0"/>
            </a:endParaRPr>
          </a:p>
        </p:txBody>
      </p:sp>
      <p:sp>
        <p:nvSpPr>
          <p:cNvPr id="16" name="Rounded Rectangle 26">
            <a:extLst>
              <a:ext uri="{FF2B5EF4-FFF2-40B4-BE49-F238E27FC236}">
                <a16:creationId xmlns:a16="http://schemas.microsoft.com/office/drawing/2014/main" id="{502DFBDA-F56E-12A5-2DF0-40FE5F8ADDFA}"/>
              </a:ext>
            </a:extLst>
          </p:cNvPr>
          <p:cNvSpPr/>
          <p:nvPr/>
        </p:nvSpPr>
        <p:spPr>
          <a:xfrm>
            <a:off x="7018351" y="12805261"/>
            <a:ext cx="6406672" cy="1071953"/>
          </a:xfrm>
          <a:prstGeom prst="roundRect">
            <a:avLst/>
          </a:prstGeom>
          <a:blipFill>
            <a:blip r:embed="rId3" cstate="print"/>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defTabSz="3514204"/>
            <a:endParaRPr lang="en-US" sz="2800" b="1">
              <a:solidFill>
                <a:srgbClr val="FFFF00"/>
              </a:solidFill>
              <a:latin typeface="Arial" pitchFamily="34" charset="0"/>
              <a:cs typeface="Arial" pitchFamily="34" charset="0"/>
            </a:endParaRPr>
          </a:p>
          <a:p>
            <a:pPr defTabSz="3514204"/>
            <a:r>
              <a:rPr lang="en-US" sz="2800" b="1">
                <a:solidFill>
                  <a:srgbClr val="FFFF00"/>
                </a:solidFill>
                <a:latin typeface="Arial" pitchFamily="34" charset="0"/>
                <a:cs typeface="Arial" pitchFamily="34" charset="0"/>
              </a:rPr>
              <a:t>		</a:t>
            </a:r>
            <a:endParaRPr lang="en-US" sz="3600" b="1">
              <a:solidFill>
                <a:srgbClr val="FFFF00"/>
              </a:solidFill>
              <a:latin typeface="Arial" panose="020B0604020202020204" pitchFamily="34" charset="0"/>
              <a:cs typeface="Arial" pitchFamily="34" charset="0"/>
            </a:endParaRPr>
          </a:p>
        </p:txBody>
      </p:sp>
      <p:sp>
        <p:nvSpPr>
          <p:cNvPr id="19" name="TextBox 18">
            <a:extLst>
              <a:ext uri="{FF2B5EF4-FFF2-40B4-BE49-F238E27FC236}">
                <a16:creationId xmlns:a16="http://schemas.microsoft.com/office/drawing/2014/main" id="{F2D3AFDA-2610-7509-D3B0-CF8B0FA7CE8C}"/>
              </a:ext>
            </a:extLst>
          </p:cNvPr>
          <p:cNvSpPr txBox="1"/>
          <p:nvPr/>
        </p:nvSpPr>
        <p:spPr>
          <a:xfrm>
            <a:off x="8126975" y="12933246"/>
            <a:ext cx="4189423" cy="707886"/>
          </a:xfrm>
          <a:prstGeom prst="rect">
            <a:avLst/>
          </a:prstGeom>
          <a:noFill/>
        </p:spPr>
        <p:txBody>
          <a:bodyPr wrap="square" rtlCol="0">
            <a:spAutoFit/>
          </a:bodyPr>
          <a:lstStyle/>
          <a:p>
            <a:pPr algn="ctr"/>
            <a:r>
              <a:rPr lang="en-US" sz="4000" b="1">
                <a:solidFill>
                  <a:srgbClr val="FFFF00"/>
                </a:solidFill>
                <a:latin typeface="Arial" panose="020B0604020202020204" pitchFamily="34" charset="0"/>
                <a:cs typeface="Arial" pitchFamily="34" charset="0"/>
              </a:rPr>
              <a:t>Hypothesis</a:t>
            </a:r>
            <a:endParaRPr lang="en-US" sz="5400" b="1">
              <a:latin typeface="Arial" panose="020B0604020202020204" pitchFamily="34" charset="0"/>
              <a:cs typeface="Arial" panose="020B0604020202020204" pitchFamily="34" charset="0"/>
            </a:endParaRPr>
          </a:p>
        </p:txBody>
      </p:sp>
      <p:pic>
        <p:nvPicPr>
          <p:cNvPr id="115" name="Picture 114" descr="A collage of images of cells&#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19794" y="7337282"/>
            <a:ext cx="15638215" cy="9254642"/>
          </a:xfrm>
          <a:prstGeom prst="rect">
            <a:avLst/>
          </a:prstGeom>
          <a:noFill/>
          <a:ln>
            <a:noFill/>
          </a:ln>
        </p:spPr>
      </p:pic>
      <p:sp>
        <p:nvSpPr>
          <p:cNvPr id="117" name="Text Box 1">
            <a:extLst>
              <a:ext uri="{FF2B5EF4-FFF2-40B4-BE49-F238E27FC236}">
                <a16:creationId xmlns:a16="http://schemas.microsoft.com/office/drawing/2014/main" id="{42A11364-44CA-41E0-98A7-3222F5A0DDAD}"/>
              </a:ext>
            </a:extLst>
          </p:cNvPr>
          <p:cNvSpPr txBox="1"/>
          <p:nvPr/>
        </p:nvSpPr>
        <p:spPr>
          <a:xfrm>
            <a:off x="20859334" y="16802074"/>
            <a:ext cx="18615259" cy="49244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US" sz="3200" b="1" dirty="0">
                <a:latin typeface="Arial" panose="020B0604020202020204" pitchFamily="34" charset="0"/>
                <a:cs typeface="Arial" panose="020B0604020202020204" pitchFamily="34" charset="0"/>
              </a:rPr>
              <a:t>Figure 2: BRCC36 preserves ACE2 expression and activity.</a:t>
            </a:r>
            <a:r>
              <a:rPr lang="en-US" sz="3200" dirty="0">
                <a:latin typeface="Arial" panose="020B0604020202020204" pitchFamily="34" charset="0"/>
                <a:cs typeface="Arial" panose="020B0604020202020204" pitchFamily="34" charset="0"/>
              </a:rPr>
              <a:t> HEK293T cells were transfected with hACE2-GFP, AT</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R-HA and BRCC36-HA plasmids for 6 hours before exposure to Ang-II (100 ng) for 4 hours. (</a:t>
            </a:r>
            <a:r>
              <a:rPr lang="en-US" sz="3200" b="1"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Representative immunoassays for ACE2 and β-Tubulin. (</a:t>
            </a:r>
            <a:r>
              <a:rPr lang="en-US" sz="3200" b="1" dirty="0">
                <a:latin typeface="Arial" panose="020B0604020202020204" pitchFamily="34" charset="0"/>
                <a:cs typeface="Arial" panose="020B0604020202020204" pitchFamily="34" charset="0"/>
              </a:rPr>
              <a:t>B</a:t>
            </a:r>
            <a:r>
              <a:rPr lang="en-US" sz="3200" dirty="0">
                <a:latin typeface="Arial" panose="020B0604020202020204" pitchFamily="34" charset="0"/>
                <a:cs typeface="Arial" panose="020B0604020202020204" pitchFamily="34" charset="0"/>
              </a:rPr>
              <a:t>) Ang-II treatment induced a significant reduction (~60%) of ACE2 levels that was prevented by prior transfection with BRCC36. (</a:t>
            </a:r>
            <a:r>
              <a:rPr lang="en-US" sz="3200" b="1" dirty="0">
                <a:latin typeface="Arial" panose="020B0604020202020204" pitchFamily="34" charset="0"/>
                <a:cs typeface="Arial" panose="020B0604020202020204" pitchFamily="34" charset="0"/>
              </a:rPr>
              <a:t>C</a:t>
            </a:r>
            <a:r>
              <a:rPr lang="en-US" sz="3200" dirty="0">
                <a:latin typeface="Arial" panose="020B0604020202020204" pitchFamily="34" charset="0"/>
                <a:cs typeface="Arial" panose="020B0604020202020204" pitchFamily="34" charset="0"/>
              </a:rPr>
              <a:t>) ACE2 activity was significantly decreased by Ang-II treatment and this effect was prevented by transfection with BRCC36 (</a:t>
            </a:r>
            <a:r>
              <a:rPr lang="en-US" sz="3200" b="1" dirty="0">
                <a:latin typeface="Arial" panose="020B0604020202020204" pitchFamily="34" charset="0"/>
                <a:cs typeface="Arial" panose="020B0604020202020204" pitchFamily="34" charset="0"/>
              </a:rPr>
              <a:t>D</a:t>
            </a:r>
            <a:r>
              <a:rPr lang="en-US" sz="3200" dirty="0">
                <a:latin typeface="Arial" panose="020B0604020202020204" pitchFamily="34" charset="0"/>
                <a:cs typeface="Arial" panose="020B0604020202020204" pitchFamily="34" charset="0"/>
              </a:rPr>
              <a:t>) ACE2 (green) localizes at the plasma membrane while BRCC36 (red) is present in the cytoplasm. They colocalize following Ang-II-mediated internalization of ACE2 in the cytoplasm. Nuclei are identified by DAPI staining (blue). Data are shown as </a:t>
            </a:r>
            <a:r>
              <a:rPr lang="en-US" sz="3200" dirty="0" err="1">
                <a:latin typeface="Arial" panose="020B0604020202020204" pitchFamily="34" charset="0"/>
                <a:cs typeface="Arial" panose="020B0604020202020204" pitchFamily="34" charset="0"/>
              </a:rPr>
              <a:t>mean±SEM</a:t>
            </a:r>
            <a:r>
              <a:rPr lang="en-US" sz="3200" dirty="0">
                <a:latin typeface="Arial" panose="020B0604020202020204" pitchFamily="34" charset="0"/>
                <a:cs typeface="Arial" panose="020B0604020202020204" pitchFamily="34" charset="0"/>
              </a:rPr>
              <a:t> (n=3, in triplicate). Statistical significance: One-way analysis of variance (ANOVA) followed by Bonferroni test for multiple comparisons, *P&lt;0.05, ***P&lt;0.001 </a:t>
            </a:r>
            <a:r>
              <a:rPr lang="en-US" sz="3200" i="1" dirty="0">
                <a:latin typeface="Arial" panose="020B0604020202020204" pitchFamily="34" charset="0"/>
                <a:cs typeface="Arial" panose="020B0604020202020204" pitchFamily="34" charset="0"/>
              </a:rPr>
              <a:t>vs.</a:t>
            </a:r>
            <a:r>
              <a:rPr lang="en-US" sz="3200" dirty="0">
                <a:latin typeface="Arial" panose="020B0604020202020204" pitchFamily="34" charset="0"/>
                <a:cs typeface="Arial" panose="020B0604020202020204" pitchFamily="34" charset="0"/>
              </a:rPr>
              <a:t> solid red; </a:t>
            </a:r>
            <a:r>
              <a:rPr lang="en-US" sz="3200" baseline="300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P&lt;0.05 </a:t>
            </a:r>
            <a:r>
              <a:rPr lang="en-US" sz="3200" baseline="300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P&lt;0.01 </a:t>
            </a:r>
            <a:r>
              <a:rPr lang="en-US" sz="3200" i="1" dirty="0">
                <a:latin typeface="Arial" panose="020B0604020202020204" pitchFamily="34" charset="0"/>
                <a:cs typeface="Arial" panose="020B0604020202020204" pitchFamily="34" charset="0"/>
              </a:rPr>
              <a:t>vs.</a:t>
            </a:r>
            <a:r>
              <a:rPr lang="en-US" sz="3200" dirty="0">
                <a:latin typeface="Arial" panose="020B0604020202020204" pitchFamily="34" charset="0"/>
                <a:cs typeface="Arial" panose="020B0604020202020204" pitchFamily="34" charset="0"/>
              </a:rPr>
              <a:t> hatched green.</a:t>
            </a:r>
          </a:p>
        </p:txBody>
      </p:sp>
      <p:sp>
        <p:nvSpPr>
          <p:cNvPr id="119" name="Rectangle 118">
            <a:extLst>
              <a:ext uri="{FF2B5EF4-FFF2-40B4-BE49-F238E27FC236}">
                <a16:creationId xmlns:a16="http://schemas.microsoft.com/office/drawing/2014/main" id="{8A429777-2811-474C-849A-8066FBBC869B}"/>
              </a:ext>
            </a:extLst>
          </p:cNvPr>
          <p:cNvSpPr/>
          <p:nvPr/>
        </p:nvSpPr>
        <p:spPr>
          <a:xfrm>
            <a:off x="705247" y="7065470"/>
            <a:ext cx="18434202" cy="5323445"/>
          </a:xfrm>
          <a:prstGeom prst="rect">
            <a:avLst/>
          </a:prstGeom>
        </p:spPr>
        <p:txBody>
          <a:bodyPr wrap="square" anchor="t">
            <a:spAutoFit/>
          </a:bodyPr>
          <a:lstStyle/>
          <a:p>
            <a:pPr algn="just">
              <a:lnSpc>
                <a:spcPct val="107000"/>
              </a:lnSpc>
              <a:spcAft>
                <a:spcPts val="800"/>
              </a:spcAft>
            </a:pPr>
            <a:r>
              <a:rPr lang="en-US" sz="3200" dirty="0">
                <a:latin typeface="Arial" panose="020B0604020202020204" pitchFamily="34" charset="0"/>
                <a:cs typeface="Arial" panose="020B0604020202020204" pitchFamily="34" charset="0"/>
              </a:rPr>
              <a:t>The brain renin-angiotensin system (RAS) plays a pivotal role in the pathogenesis of hypertension. Angiotensin-II (Ang-II) binds to the Ang-II type 1 receptor (AT1R) and mediates the vasoconstrictive and pro-hypertensive effects. On the other hand, angiotensin-converting enzyme 2 (ACE2) mitigates the pro-hypertensive effects of Ang-II by cleaving it into Ang-(1-7), a vasodilator. We have previously reported that Ang-II mediates the internalization and degradation of ACE2. In hypertensive males, we identified NEDD4-2 and UBR1 as E3 ubiquitin ligases targeting ACE2. Based on discovery proteomics mass spectrometry for hypothalamic tissue extracted from normal and hypertensive mice, BRCC36, a Lys-63-specific </a:t>
            </a:r>
            <a:r>
              <a:rPr lang="en-US" sz="3200" dirty="0" err="1">
                <a:latin typeface="Arial" panose="020B0604020202020204" pitchFamily="34" charset="0"/>
                <a:cs typeface="Arial" panose="020B0604020202020204" pitchFamily="34" charset="0"/>
              </a:rPr>
              <a:t>deubiquitinase</a:t>
            </a:r>
            <a:r>
              <a:rPr lang="en-US" sz="3200" dirty="0">
                <a:latin typeface="Arial" panose="020B0604020202020204" pitchFamily="34" charset="0"/>
                <a:cs typeface="Arial" panose="020B0604020202020204" pitchFamily="34" charset="0"/>
              </a:rPr>
              <a:t>, was observed to be downregulated in hypertensive female mice. In this study, we aim to investigate the role of BRCC36 in hypertensive female mice and its correlation with ACE2 levels. </a:t>
            </a:r>
            <a:endParaRPr lang="en-US" sz="3200" strike="sngStrike"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B632A99-CB0F-2A2D-6E9A-3C06CE5A38BF}"/>
              </a:ext>
            </a:extLst>
          </p:cNvPr>
          <p:cNvSpPr txBox="1"/>
          <p:nvPr/>
        </p:nvSpPr>
        <p:spPr>
          <a:xfrm>
            <a:off x="1204370" y="20231501"/>
            <a:ext cx="72231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A</a:t>
            </a:r>
          </a:p>
        </p:txBody>
      </p:sp>
      <p:sp>
        <p:nvSpPr>
          <p:cNvPr id="32" name="TextBox 31">
            <a:extLst>
              <a:ext uri="{FF2B5EF4-FFF2-40B4-BE49-F238E27FC236}">
                <a16:creationId xmlns:a16="http://schemas.microsoft.com/office/drawing/2014/main" id="{AB632A99-CB0F-2A2D-6E9A-3C06CE5A38BF}"/>
              </a:ext>
            </a:extLst>
          </p:cNvPr>
          <p:cNvSpPr txBox="1"/>
          <p:nvPr/>
        </p:nvSpPr>
        <p:spPr>
          <a:xfrm>
            <a:off x="9922348" y="20202921"/>
            <a:ext cx="72231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B</a:t>
            </a:r>
          </a:p>
        </p:txBody>
      </p:sp>
      <p:sp>
        <p:nvSpPr>
          <p:cNvPr id="33" name="TextBox 32">
            <a:extLst>
              <a:ext uri="{FF2B5EF4-FFF2-40B4-BE49-F238E27FC236}">
                <a16:creationId xmlns:a16="http://schemas.microsoft.com/office/drawing/2014/main" id="{AB632A99-CB0F-2A2D-6E9A-3C06CE5A38BF}"/>
              </a:ext>
            </a:extLst>
          </p:cNvPr>
          <p:cNvSpPr txBox="1"/>
          <p:nvPr/>
        </p:nvSpPr>
        <p:spPr>
          <a:xfrm>
            <a:off x="1005464" y="25893464"/>
            <a:ext cx="72231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C</a:t>
            </a:r>
          </a:p>
        </p:txBody>
      </p:sp>
      <p:sp>
        <p:nvSpPr>
          <p:cNvPr id="34" name="TextBox 33">
            <a:extLst>
              <a:ext uri="{FF2B5EF4-FFF2-40B4-BE49-F238E27FC236}">
                <a16:creationId xmlns:a16="http://schemas.microsoft.com/office/drawing/2014/main" id="{AB632A99-CB0F-2A2D-6E9A-3C06CE5A38BF}"/>
              </a:ext>
            </a:extLst>
          </p:cNvPr>
          <p:cNvSpPr txBox="1"/>
          <p:nvPr/>
        </p:nvSpPr>
        <p:spPr>
          <a:xfrm>
            <a:off x="10109403" y="25916080"/>
            <a:ext cx="72231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D</a:t>
            </a:r>
          </a:p>
        </p:txBody>
      </p:sp>
      <p:pic>
        <p:nvPicPr>
          <p:cNvPr id="5" name="Picture 4"/>
          <p:cNvPicPr>
            <a:picLocks noChangeAspect="1"/>
          </p:cNvPicPr>
          <p:nvPr/>
        </p:nvPicPr>
        <p:blipFill rotWithShape="1">
          <a:blip r:embed="rId7"/>
          <a:srcRect b="29640"/>
          <a:stretch/>
        </p:blipFill>
        <p:spPr>
          <a:xfrm>
            <a:off x="9584105" y="19763596"/>
            <a:ext cx="9045665" cy="6548402"/>
          </a:xfrm>
          <a:prstGeom prst="rect">
            <a:avLst/>
          </a:prstGeom>
        </p:spPr>
      </p:pic>
      <p:pic>
        <p:nvPicPr>
          <p:cNvPr id="7" name="Picture 6"/>
          <p:cNvPicPr>
            <a:picLocks noChangeAspect="1"/>
          </p:cNvPicPr>
          <p:nvPr/>
        </p:nvPicPr>
        <p:blipFill>
          <a:blip r:embed="rId8"/>
          <a:stretch>
            <a:fillRect/>
          </a:stretch>
        </p:blipFill>
        <p:spPr>
          <a:xfrm>
            <a:off x="1565528" y="27088928"/>
            <a:ext cx="9132781" cy="9315583"/>
          </a:xfrm>
          <a:prstGeom prst="rect">
            <a:avLst/>
          </a:prstGeom>
        </p:spPr>
      </p:pic>
      <p:pic>
        <p:nvPicPr>
          <p:cNvPr id="8" name="Picture 7"/>
          <p:cNvPicPr>
            <a:picLocks noChangeAspect="1"/>
          </p:cNvPicPr>
          <p:nvPr/>
        </p:nvPicPr>
        <p:blipFill>
          <a:blip r:embed="rId9"/>
          <a:stretch>
            <a:fillRect/>
          </a:stretch>
        </p:blipFill>
        <p:spPr>
          <a:xfrm>
            <a:off x="9457352" y="27200288"/>
            <a:ext cx="9045665" cy="9099953"/>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1288" y="91331"/>
            <a:ext cx="3597385" cy="4655439"/>
          </a:xfrm>
          <a:prstGeom prst="rect">
            <a:avLst/>
          </a:prstGeom>
        </p:spPr>
      </p:pic>
      <p:sp>
        <p:nvSpPr>
          <p:cNvPr id="43" name="Text Box 1">
            <a:extLst>
              <a:ext uri="{FF2B5EF4-FFF2-40B4-BE49-F238E27FC236}">
                <a16:creationId xmlns:a16="http://schemas.microsoft.com/office/drawing/2014/main" id="{42A11364-44CA-41E0-98A7-3222F5A0DDAD}"/>
              </a:ext>
            </a:extLst>
          </p:cNvPr>
          <p:cNvSpPr txBox="1"/>
          <p:nvPr/>
        </p:nvSpPr>
        <p:spPr>
          <a:xfrm>
            <a:off x="19488191" y="30498225"/>
            <a:ext cx="20189186" cy="429348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US" sz="3100" b="1" dirty="0">
                <a:latin typeface="Arial" panose="020B0604020202020204" pitchFamily="34" charset="0"/>
                <a:cs typeface="Arial" panose="020B0604020202020204" pitchFamily="34" charset="0"/>
              </a:rPr>
              <a:t>Figure 3: ICV Experiment timeline</a:t>
            </a:r>
            <a:r>
              <a:rPr lang="en-US" sz="3100" dirty="0">
                <a:latin typeface="Arial" panose="020B0604020202020204" pitchFamily="34" charset="0"/>
                <a:cs typeface="Arial" panose="020B0604020202020204" pitchFamily="34" charset="0"/>
              </a:rPr>
              <a:t>: (A) C57BL/6J female mice (10 weeks old, n=20) were subjected to </a:t>
            </a:r>
            <a:r>
              <a:rPr lang="en-US" sz="3100" dirty="0" err="1">
                <a:latin typeface="Arial" panose="020B0604020202020204" pitchFamily="34" charset="0"/>
                <a:cs typeface="Arial" panose="020B0604020202020204" pitchFamily="34" charset="0"/>
              </a:rPr>
              <a:t>uni</a:t>
            </a:r>
            <a:r>
              <a:rPr lang="en-US" sz="3100" dirty="0">
                <a:latin typeface="Arial" panose="020B0604020202020204" pitchFamily="34" charset="0"/>
                <a:cs typeface="Arial" panose="020B0604020202020204" pitchFamily="34" charset="0"/>
              </a:rPr>
              <a:t>-nephrectomy surgery to increase their salt sensitivity. Using radiotelemetry probes, the baseline BP was recorded followed by subcutaneous implantation with Deoxycorticosterone Acetate (DOCA) pellets (50 mg/mouse) together with 0.9% saline water for drinking ad libitum. Mice were then divided into two groups for intracerebroventricular infusion of either BRCC36 or artificial cerebrospinal fluid (ACSF) (50 µg/mouse, n=9/group) using a subcutaneous mini-osmotic pump connected through a catheter to an ICV cannula. After 4 weeks of BP recordings, the mice were euthanized, and protein was extracted from the hypothalamus for capillary western analysis to measure ACE2 and BRCC36 protein expression among the two groups. (B) Throughout 4 weeks of DOCA pellet implantation and ICV infusions, BP was recorded in both the ACSF and BRCC36 groups. </a:t>
            </a:r>
          </a:p>
        </p:txBody>
      </p:sp>
      <p:sp>
        <p:nvSpPr>
          <p:cNvPr id="44" name="Rectangle 43">
            <a:extLst>
              <a:ext uri="{FF2B5EF4-FFF2-40B4-BE49-F238E27FC236}">
                <a16:creationId xmlns:a16="http://schemas.microsoft.com/office/drawing/2014/main" id="{98929F19-32FA-19D2-2B00-1CB256D0530C}"/>
              </a:ext>
            </a:extLst>
          </p:cNvPr>
          <p:cNvSpPr/>
          <p:nvPr/>
        </p:nvSpPr>
        <p:spPr>
          <a:xfrm>
            <a:off x="547975" y="14373492"/>
            <a:ext cx="18409369" cy="703078"/>
          </a:xfrm>
          <a:prstGeom prst="rect">
            <a:avLst/>
          </a:prstGeom>
        </p:spPr>
        <p:txBody>
          <a:bodyPr wrap="square" anchor="t">
            <a:spAutoFit/>
          </a:bodyPr>
          <a:lstStyle/>
          <a:p>
            <a:pPr marL="0" marR="0" algn="ctr">
              <a:lnSpc>
                <a:spcPct val="107000"/>
              </a:lnSpc>
              <a:spcBef>
                <a:spcPts val="0"/>
              </a:spcBef>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BRCC36 plays a role in </a:t>
            </a:r>
            <a:r>
              <a:rPr lang="en-US" sz="4000" b="1" dirty="0" err="1">
                <a:effectLst/>
                <a:latin typeface="Arial" panose="020B0604020202020204" pitchFamily="34" charset="0"/>
                <a:ea typeface="Calibri" panose="020F0502020204030204" pitchFamily="34" charset="0"/>
                <a:cs typeface="Arial" panose="020B0604020202020204" pitchFamily="34" charset="0"/>
              </a:rPr>
              <a:t>deubiquitination</a:t>
            </a:r>
            <a:r>
              <a:rPr lang="en-US" sz="4000" b="1" dirty="0">
                <a:effectLst/>
                <a:latin typeface="Arial" panose="020B0604020202020204" pitchFamily="34" charset="0"/>
                <a:ea typeface="Calibri" panose="020F0502020204030204" pitchFamily="34" charset="0"/>
                <a:cs typeface="Arial" panose="020B0604020202020204" pitchFamily="34" charset="0"/>
              </a:rPr>
              <a:t> of ACE2</a:t>
            </a:r>
            <a:endParaRPr lang="en-US" sz="2000" b="1" strike="sngStrike" dirty="0">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B632A99-CB0F-2A2D-6E9A-3C06CE5A38BF}"/>
              </a:ext>
            </a:extLst>
          </p:cNvPr>
          <p:cNvSpPr txBox="1"/>
          <p:nvPr/>
        </p:nvSpPr>
        <p:spPr>
          <a:xfrm>
            <a:off x="19131397" y="23911343"/>
            <a:ext cx="722316"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A</a:t>
            </a:r>
          </a:p>
        </p:txBody>
      </p:sp>
      <p:sp>
        <p:nvSpPr>
          <p:cNvPr id="42" name="TextBox 41">
            <a:extLst>
              <a:ext uri="{FF2B5EF4-FFF2-40B4-BE49-F238E27FC236}">
                <a16:creationId xmlns:a16="http://schemas.microsoft.com/office/drawing/2014/main" id="{AB632A99-CB0F-2A2D-6E9A-3C06CE5A38BF}"/>
              </a:ext>
            </a:extLst>
          </p:cNvPr>
          <p:cNvSpPr txBox="1"/>
          <p:nvPr/>
        </p:nvSpPr>
        <p:spPr>
          <a:xfrm>
            <a:off x="26584585" y="23896199"/>
            <a:ext cx="722316"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B</a:t>
            </a:r>
          </a:p>
        </p:txBody>
      </p:sp>
      <p:sp>
        <p:nvSpPr>
          <p:cNvPr id="45" name="Rectangle 44"/>
          <p:cNvSpPr/>
          <p:nvPr/>
        </p:nvSpPr>
        <p:spPr>
          <a:xfrm>
            <a:off x="20859334" y="36055615"/>
            <a:ext cx="18420371" cy="2366995"/>
          </a:xfrm>
          <a:prstGeom prst="rect">
            <a:avLst/>
          </a:prstGeom>
        </p:spPr>
        <p:txBody>
          <a:bodyPr wrap="square" anchor="t">
            <a:spAutoFit/>
          </a:bodyPr>
          <a:lstStyle/>
          <a:p>
            <a:pPr marL="1200150" marR="0" indent="-742950" algn="just">
              <a:lnSpc>
                <a:spcPct val="107000"/>
              </a:lnSpc>
              <a:spcBef>
                <a:spcPts val="0"/>
              </a:spcBef>
              <a:spcAft>
                <a:spcPts val="800"/>
              </a:spcAft>
              <a:buFont typeface="+mj-lt"/>
              <a:buAutoNum type="arabicPeriod"/>
            </a:pPr>
            <a:r>
              <a:rPr lang="en-US" sz="3200" dirty="0">
                <a:solidFill>
                  <a:srgbClr val="000000"/>
                </a:solidFill>
                <a:latin typeface="Arial" panose="020B0604020202020204" pitchFamily="34" charset="0"/>
                <a:cs typeface="Arial" panose="020B0604020202020204" pitchFamily="34" charset="0"/>
              </a:rPr>
              <a:t>ACE2 downregulation in females is associated with BRCC36 downregulation</a:t>
            </a:r>
          </a:p>
          <a:p>
            <a:pPr marL="1200150" marR="0" indent="-742950" algn="just">
              <a:lnSpc>
                <a:spcPct val="107000"/>
              </a:lnSpc>
              <a:spcBef>
                <a:spcPts val="0"/>
              </a:spcBef>
              <a:spcAft>
                <a:spcPts val="800"/>
              </a:spcAft>
              <a:buFont typeface="+mj-lt"/>
              <a:buAutoNum type="arabicPeriod"/>
            </a:pPr>
            <a:r>
              <a:rPr lang="en-US" sz="3200" dirty="0">
                <a:solidFill>
                  <a:srgbClr val="000000"/>
                </a:solidFill>
                <a:latin typeface="Arial" panose="020B0604020202020204" pitchFamily="34" charset="0"/>
                <a:cs typeface="Arial" panose="020B0604020202020204" pitchFamily="34" charset="0"/>
              </a:rPr>
              <a:t>BRCC36 ICV infusion did not affect BP in hypertensive female mice</a:t>
            </a:r>
          </a:p>
          <a:p>
            <a:pPr marL="1200150" marR="0" indent="-742950" algn="just">
              <a:lnSpc>
                <a:spcPct val="107000"/>
              </a:lnSpc>
              <a:spcBef>
                <a:spcPts val="0"/>
              </a:spcBef>
              <a:spcAft>
                <a:spcPts val="800"/>
              </a:spcAft>
              <a:buFont typeface="+mj-lt"/>
              <a:buAutoNum type="arabicPeriod"/>
            </a:pPr>
            <a:r>
              <a:rPr lang="en-US" sz="3200" dirty="0">
                <a:solidFill>
                  <a:srgbClr val="000000"/>
                </a:solidFill>
                <a:latin typeface="Arial" panose="020B0604020202020204" pitchFamily="34" charset="0"/>
                <a:cs typeface="Arial" panose="020B0604020202020204" pitchFamily="34" charset="0"/>
              </a:rPr>
              <a:t>Future directions: perform titration studies to detect the best dose for BRCC36 injections in cells and mice</a:t>
            </a:r>
          </a:p>
        </p:txBody>
      </p:sp>
      <p:pic>
        <p:nvPicPr>
          <p:cNvPr id="13" name="Picture 12">
            <a:extLst>
              <a:ext uri="{FF2B5EF4-FFF2-40B4-BE49-F238E27FC236}">
                <a16:creationId xmlns:a16="http://schemas.microsoft.com/office/drawing/2014/main" id="{2F58D516-E753-D99E-ED45-0BF79CD4B5C9}"/>
              </a:ext>
            </a:extLst>
          </p:cNvPr>
          <p:cNvPicPr>
            <a:picLocks noChangeAspect="1"/>
          </p:cNvPicPr>
          <p:nvPr/>
        </p:nvPicPr>
        <p:blipFill>
          <a:blip r:embed="rId11"/>
          <a:stretch>
            <a:fillRect/>
          </a:stretch>
        </p:blipFill>
        <p:spPr>
          <a:xfrm>
            <a:off x="27306901" y="24255411"/>
            <a:ext cx="1880610" cy="4812741"/>
          </a:xfrm>
          <a:prstGeom prst="rect">
            <a:avLst/>
          </a:prstGeom>
        </p:spPr>
      </p:pic>
      <p:pic>
        <p:nvPicPr>
          <p:cNvPr id="17" name="Picture 16">
            <a:extLst>
              <a:ext uri="{FF2B5EF4-FFF2-40B4-BE49-F238E27FC236}">
                <a16:creationId xmlns:a16="http://schemas.microsoft.com/office/drawing/2014/main" id="{10E59A23-84B2-3C85-441A-EE8BF065C23B}"/>
              </a:ext>
            </a:extLst>
          </p:cNvPr>
          <p:cNvPicPr>
            <a:picLocks noChangeAspect="1"/>
          </p:cNvPicPr>
          <p:nvPr/>
        </p:nvPicPr>
        <p:blipFill>
          <a:blip r:embed="rId12"/>
          <a:stretch>
            <a:fillRect/>
          </a:stretch>
        </p:blipFill>
        <p:spPr>
          <a:xfrm>
            <a:off x="28883083" y="26927735"/>
            <a:ext cx="3661404" cy="3409446"/>
          </a:xfrm>
          <a:prstGeom prst="rect">
            <a:avLst/>
          </a:prstGeom>
        </p:spPr>
      </p:pic>
      <p:pic>
        <p:nvPicPr>
          <p:cNvPr id="21" name="Picture 20">
            <a:extLst>
              <a:ext uri="{FF2B5EF4-FFF2-40B4-BE49-F238E27FC236}">
                <a16:creationId xmlns:a16="http://schemas.microsoft.com/office/drawing/2014/main" id="{60E2DC77-8B5D-4C12-AF8C-AE7F1AA02F68}"/>
              </a:ext>
            </a:extLst>
          </p:cNvPr>
          <p:cNvPicPr>
            <a:picLocks noChangeAspect="1"/>
          </p:cNvPicPr>
          <p:nvPr/>
        </p:nvPicPr>
        <p:blipFill>
          <a:blip r:embed="rId13"/>
          <a:stretch>
            <a:fillRect/>
          </a:stretch>
        </p:blipFill>
        <p:spPr>
          <a:xfrm>
            <a:off x="32544487" y="26049974"/>
            <a:ext cx="3825716" cy="4431983"/>
          </a:xfrm>
          <a:prstGeom prst="rect">
            <a:avLst/>
          </a:prstGeom>
        </p:spPr>
      </p:pic>
      <p:pic>
        <p:nvPicPr>
          <p:cNvPr id="25" name="Picture 24">
            <a:extLst>
              <a:ext uri="{FF2B5EF4-FFF2-40B4-BE49-F238E27FC236}">
                <a16:creationId xmlns:a16="http://schemas.microsoft.com/office/drawing/2014/main" id="{EBD48FC5-9E9A-D8A5-8971-DE43419FD717}"/>
              </a:ext>
            </a:extLst>
          </p:cNvPr>
          <p:cNvPicPr>
            <a:picLocks noChangeAspect="1"/>
          </p:cNvPicPr>
          <p:nvPr/>
        </p:nvPicPr>
        <p:blipFill>
          <a:blip r:embed="rId14"/>
          <a:stretch>
            <a:fillRect/>
          </a:stretch>
        </p:blipFill>
        <p:spPr>
          <a:xfrm>
            <a:off x="35995726" y="26565015"/>
            <a:ext cx="3648987" cy="3723698"/>
          </a:xfrm>
          <a:prstGeom prst="rect">
            <a:avLst/>
          </a:prstGeom>
        </p:spPr>
      </p:pic>
      <p:pic>
        <p:nvPicPr>
          <p:cNvPr id="28" name="Picture 27">
            <a:extLst>
              <a:ext uri="{FF2B5EF4-FFF2-40B4-BE49-F238E27FC236}">
                <a16:creationId xmlns:a16="http://schemas.microsoft.com/office/drawing/2014/main" id="{5D5DBB0A-F00F-2059-A8DB-BBA8C6FB9A08}"/>
              </a:ext>
            </a:extLst>
          </p:cNvPr>
          <p:cNvPicPr>
            <a:picLocks noChangeAspect="1"/>
          </p:cNvPicPr>
          <p:nvPr/>
        </p:nvPicPr>
        <p:blipFill>
          <a:blip r:embed="rId15"/>
          <a:stretch>
            <a:fillRect/>
          </a:stretch>
        </p:blipFill>
        <p:spPr>
          <a:xfrm>
            <a:off x="29273582" y="24979767"/>
            <a:ext cx="3068433" cy="826824"/>
          </a:xfrm>
          <a:prstGeom prst="rect">
            <a:avLst/>
          </a:prstGeom>
        </p:spPr>
      </p:pic>
      <p:sp>
        <p:nvSpPr>
          <p:cNvPr id="38" name="Rectangle 37">
            <a:extLst>
              <a:ext uri="{FF2B5EF4-FFF2-40B4-BE49-F238E27FC236}">
                <a16:creationId xmlns:a16="http://schemas.microsoft.com/office/drawing/2014/main" id="{9E764BBE-B27D-6C69-8B5C-047833B69764}"/>
              </a:ext>
            </a:extLst>
          </p:cNvPr>
          <p:cNvSpPr/>
          <p:nvPr/>
        </p:nvSpPr>
        <p:spPr>
          <a:xfrm>
            <a:off x="32967652" y="24586181"/>
            <a:ext cx="1551184" cy="4294682"/>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3454" rtl="0" eaLnBrk="1" latinLnBrk="0" hangingPunct="1">
              <a:defRPr sz="6740" kern="1200">
                <a:solidFill>
                  <a:schemeClr val="lt1"/>
                </a:solidFill>
                <a:latin typeface="+mn-lt"/>
                <a:ea typeface="+mn-ea"/>
                <a:cs typeface="+mn-cs"/>
              </a:defRPr>
            </a:lvl1pPr>
            <a:lvl2pPr marL="1711727" algn="l" defTabSz="3423454" rtl="0" eaLnBrk="1" latinLnBrk="0" hangingPunct="1">
              <a:defRPr sz="6740" kern="1200">
                <a:solidFill>
                  <a:schemeClr val="lt1"/>
                </a:solidFill>
                <a:latin typeface="+mn-lt"/>
                <a:ea typeface="+mn-ea"/>
                <a:cs typeface="+mn-cs"/>
              </a:defRPr>
            </a:lvl2pPr>
            <a:lvl3pPr marL="3423454" algn="l" defTabSz="3423454" rtl="0" eaLnBrk="1" latinLnBrk="0" hangingPunct="1">
              <a:defRPr sz="6740" kern="1200">
                <a:solidFill>
                  <a:schemeClr val="lt1"/>
                </a:solidFill>
                <a:latin typeface="+mn-lt"/>
                <a:ea typeface="+mn-ea"/>
                <a:cs typeface="+mn-cs"/>
              </a:defRPr>
            </a:lvl3pPr>
            <a:lvl4pPr marL="5135181" algn="l" defTabSz="3423454" rtl="0" eaLnBrk="1" latinLnBrk="0" hangingPunct="1">
              <a:defRPr sz="6740" kern="1200">
                <a:solidFill>
                  <a:schemeClr val="lt1"/>
                </a:solidFill>
                <a:latin typeface="+mn-lt"/>
                <a:ea typeface="+mn-ea"/>
                <a:cs typeface="+mn-cs"/>
              </a:defRPr>
            </a:lvl4pPr>
            <a:lvl5pPr marL="6846908" algn="l" defTabSz="3423454" rtl="0" eaLnBrk="1" latinLnBrk="0" hangingPunct="1">
              <a:defRPr sz="6740" kern="1200">
                <a:solidFill>
                  <a:schemeClr val="lt1"/>
                </a:solidFill>
                <a:latin typeface="+mn-lt"/>
                <a:ea typeface="+mn-ea"/>
                <a:cs typeface="+mn-cs"/>
              </a:defRPr>
            </a:lvl5pPr>
            <a:lvl6pPr marL="8558634" algn="l" defTabSz="3423454" rtl="0" eaLnBrk="1" latinLnBrk="0" hangingPunct="1">
              <a:defRPr sz="6740" kern="1200">
                <a:solidFill>
                  <a:schemeClr val="lt1"/>
                </a:solidFill>
                <a:latin typeface="+mn-lt"/>
                <a:ea typeface="+mn-ea"/>
                <a:cs typeface="+mn-cs"/>
              </a:defRPr>
            </a:lvl6pPr>
            <a:lvl7pPr marL="10270361" algn="l" defTabSz="3423454" rtl="0" eaLnBrk="1" latinLnBrk="0" hangingPunct="1">
              <a:defRPr sz="6740" kern="1200">
                <a:solidFill>
                  <a:schemeClr val="lt1"/>
                </a:solidFill>
                <a:latin typeface="+mn-lt"/>
                <a:ea typeface="+mn-ea"/>
                <a:cs typeface="+mn-cs"/>
              </a:defRPr>
            </a:lvl7pPr>
            <a:lvl8pPr marL="11982088" algn="l" defTabSz="3423454" rtl="0" eaLnBrk="1" latinLnBrk="0" hangingPunct="1">
              <a:defRPr sz="6740" kern="1200">
                <a:solidFill>
                  <a:schemeClr val="lt1"/>
                </a:solidFill>
                <a:latin typeface="+mn-lt"/>
                <a:ea typeface="+mn-ea"/>
                <a:cs typeface="+mn-cs"/>
              </a:defRPr>
            </a:lvl8pPr>
            <a:lvl9pPr marL="13693815" algn="l" defTabSz="3423454" rtl="0" eaLnBrk="1" latinLnBrk="0" hangingPunct="1">
              <a:defRPr sz="674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D7DF268-319A-FCCF-9793-24B203607E20}"/>
              </a:ext>
            </a:extLst>
          </p:cNvPr>
          <p:cNvSpPr/>
          <p:nvPr/>
        </p:nvSpPr>
        <p:spPr>
          <a:xfrm>
            <a:off x="29325116" y="24558391"/>
            <a:ext cx="1551184" cy="4294682"/>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3454" rtl="0" eaLnBrk="1" latinLnBrk="0" hangingPunct="1">
              <a:defRPr sz="6740" kern="1200">
                <a:solidFill>
                  <a:schemeClr val="lt1"/>
                </a:solidFill>
                <a:latin typeface="+mn-lt"/>
                <a:ea typeface="+mn-ea"/>
                <a:cs typeface="+mn-cs"/>
              </a:defRPr>
            </a:lvl1pPr>
            <a:lvl2pPr marL="1711727" algn="l" defTabSz="3423454" rtl="0" eaLnBrk="1" latinLnBrk="0" hangingPunct="1">
              <a:defRPr sz="6740" kern="1200">
                <a:solidFill>
                  <a:schemeClr val="lt1"/>
                </a:solidFill>
                <a:latin typeface="+mn-lt"/>
                <a:ea typeface="+mn-ea"/>
                <a:cs typeface="+mn-cs"/>
              </a:defRPr>
            </a:lvl2pPr>
            <a:lvl3pPr marL="3423454" algn="l" defTabSz="3423454" rtl="0" eaLnBrk="1" latinLnBrk="0" hangingPunct="1">
              <a:defRPr sz="6740" kern="1200">
                <a:solidFill>
                  <a:schemeClr val="lt1"/>
                </a:solidFill>
                <a:latin typeface="+mn-lt"/>
                <a:ea typeface="+mn-ea"/>
                <a:cs typeface="+mn-cs"/>
              </a:defRPr>
            </a:lvl3pPr>
            <a:lvl4pPr marL="5135181" algn="l" defTabSz="3423454" rtl="0" eaLnBrk="1" latinLnBrk="0" hangingPunct="1">
              <a:defRPr sz="6740" kern="1200">
                <a:solidFill>
                  <a:schemeClr val="lt1"/>
                </a:solidFill>
                <a:latin typeface="+mn-lt"/>
                <a:ea typeface="+mn-ea"/>
                <a:cs typeface="+mn-cs"/>
              </a:defRPr>
            </a:lvl4pPr>
            <a:lvl5pPr marL="6846908" algn="l" defTabSz="3423454" rtl="0" eaLnBrk="1" latinLnBrk="0" hangingPunct="1">
              <a:defRPr sz="6740" kern="1200">
                <a:solidFill>
                  <a:schemeClr val="lt1"/>
                </a:solidFill>
                <a:latin typeface="+mn-lt"/>
                <a:ea typeface="+mn-ea"/>
                <a:cs typeface="+mn-cs"/>
              </a:defRPr>
            </a:lvl5pPr>
            <a:lvl6pPr marL="8558634" algn="l" defTabSz="3423454" rtl="0" eaLnBrk="1" latinLnBrk="0" hangingPunct="1">
              <a:defRPr sz="6740" kern="1200">
                <a:solidFill>
                  <a:schemeClr val="lt1"/>
                </a:solidFill>
                <a:latin typeface="+mn-lt"/>
                <a:ea typeface="+mn-ea"/>
                <a:cs typeface="+mn-cs"/>
              </a:defRPr>
            </a:lvl6pPr>
            <a:lvl7pPr marL="10270361" algn="l" defTabSz="3423454" rtl="0" eaLnBrk="1" latinLnBrk="0" hangingPunct="1">
              <a:defRPr sz="6740" kern="1200">
                <a:solidFill>
                  <a:schemeClr val="lt1"/>
                </a:solidFill>
                <a:latin typeface="+mn-lt"/>
                <a:ea typeface="+mn-ea"/>
                <a:cs typeface="+mn-cs"/>
              </a:defRPr>
            </a:lvl7pPr>
            <a:lvl8pPr marL="11982088" algn="l" defTabSz="3423454" rtl="0" eaLnBrk="1" latinLnBrk="0" hangingPunct="1">
              <a:defRPr sz="6740" kern="1200">
                <a:solidFill>
                  <a:schemeClr val="lt1"/>
                </a:solidFill>
                <a:latin typeface="+mn-lt"/>
                <a:ea typeface="+mn-ea"/>
                <a:cs typeface="+mn-cs"/>
              </a:defRPr>
            </a:lvl8pPr>
            <a:lvl9pPr marL="13693815" algn="l" defTabSz="3423454" rtl="0" eaLnBrk="1" latinLnBrk="0" hangingPunct="1">
              <a:defRPr sz="674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3D3E61D6-7392-708B-4474-1031F09FDA9F}"/>
              </a:ext>
            </a:extLst>
          </p:cNvPr>
          <p:cNvSpPr/>
          <p:nvPr/>
        </p:nvSpPr>
        <p:spPr>
          <a:xfrm>
            <a:off x="36456274" y="24558391"/>
            <a:ext cx="1551184" cy="4294682"/>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3454" rtl="0" eaLnBrk="1" latinLnBrk="0" hangingPunct="1">
              <a:defRPr sz="6740" kern="1200">
                <a:solidFill>
                  <a:schemeClr val="lt1"/>
                </a:solidFill>
                <a:latin typeface="+mn-lt"/>
                <a:ea typeface="+mn-ea"/>
                <a:cs typeface="+mn-cs"/>
              </a:defRPr>
            </a:lvl1pPr>
            <a:lvl2pPr marL="1711727" algn="l" defTabSz="3423454" rtl="0" eaLnBrk="1" latinLnBrk="0" hangingPunct="1">
              <a:defRPr sz="6740" kern="1200">
                <a:solidFill>
                  <a:schemeClr val="lt1"/>
                </a:solidFill>
                <a:latin typeface="+mn-lt"/>
                <a:ea typeface="+mn-ea"/>
                <a:cs typeface="+mn-cs"/>
              </a:defRPr>
            </a:lvl2pPr>
            <a:lvl3pPr marL="3423454" algn="l" defTabSz="3423454" rtl="0" eaLnBrk="1" latinLnBrk="0" hangingPunct="1">
              <a:defRPr sz="6740" kern="1200">
                <a:solidFill>
                  <a:schemeClr val="lt1"/>
                </a:solidFill>
                <a:latin typeface="+mn-lt"/>
                <a:ea typeface="+mn-ea"/>
                <a:cs typeface="+mn-cs"/>
              </a:defRPr>
            </a:lvl3pPr>
            <a:lvl4pPr marL="5135181" algn="l" defTabSz="3423454" rtl="0" eaLnBrk="1" latinLnBrk="0" hangingPunct="1">
              <a:defRPr sz="6740" kern="1200">
                <a:solidFill>
                  <a:schemeClr val="lt1"/>
                </a:solidFill>
                <a:latin typeface="+mn-lt"/>
                <a:ea typeface="+mn-ea"/>
                <a:cs typeface="+mn-cs"/>
              </a:defRPr>
            </a:lvl4pPr>
            <a:lvl5pPr marL="6846908" algn="l" defTabSz="3423454" rtl="0" eaLnBrk="1" latinLnBrk="0" hangingPunct="1">
              <a:defRPr sz="6740" kern="1200">
                <a:solidFill>
                  <a:schemeClr val="lt1"/>
                </a:solidFill>
                <a:latin typeface="+mn-lt"/>
                <a:ea typeface="+mn-ea"/>
                <a:cs typeface="+mn-cs"/>
              </a:defRPr>
            </a:lvl5pPr>
            <a:lvl6pPr marL="8558634" algn="l" defTabSz="3423454" rtl="0" eaLnBrk="1" latinLnBrk="0" hangingPunct="1">
              <a:defRPr sz="6740" kern="1200">
                <a:solidFill>
                  <a:schemeClr val="lt1"/>
                </a:solidFill>
                <a:latin typeface="+mn-lt"/>
                <a:ea typeface="+mn-ea"/>
                <a:cs typeface="+mn-cs"/>
              </a:defRPr>
            </a:lvl6pPr>
            <a:lvl7pPr marL="10270361" algn="l" defTabSz="3423454" rtl="0" eaLnBrk="1" latinLnBrk="0" hangingPunct="1">
              <a:defRPr sz="6740" kern="1200">
                <a:solidFill>
                  <a:schemeClr val="lt1"/>
                </a:solidFill>
                <a:latin typeface="+mn-lt"/>
                <a:ea typeface="+mn-ea"/>
                <a:cs typeface="+mn-cs"/>
              </a:defRPr>
            </a:lvl7pPr>
            <a:lvl8pPr marL="11982088" algn="l" defTabSz="3423454" rtl="0" eaLnBrk="1" latinLnBrk="0" hangingPunct="1">
              <a:defRPr sz="6740" kern="1200">
                <a:solidFill>
                  <a:schemeClr val="lt1"/>
                </a:solidFill>
                <a:latin typeface="+mn-lt"/>
                <a:ea typeface="+mn-ea"/>
                <a:cs typeface="+mn-cs"/>
              </a:defRPr>
            </a:lvl8pPr>
            <a:lvl9pPr marL="13693815" algn="l" defTabSz="3423454" rtl="0" eaLnBrk="1" latinLnBrk="0" hangingPunct="1">
              <a:defRPr sz="674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737B564-5EE8-4672-171E-73CDAF84AD62}"/>
              </a:ext>
            </a:extLst>
          </p:cNvPr>
          <p:cNvSpPr/>
          <p:nvPr/>
        </p:nvSpPr>
        <p:spPr>
          <a:xfrm>
            <a:off x="27942109" y="24022923"/>
            <a:ext cx="5620552" cy="519886"/>
          </a:xfrm>
          <a:prstGeom prst="rect">
            <a:avLst/>
          </a:prstGeom>
        </p:spPr>
        <p:txBody>
          <a:bodyPr wrap="square" anchor="t">
            <a:spAutoFit/>
          </a:bodyPr>
          <a:lstStyle/>
          <a:p>
            <a:pPr marL="0" marR="0" algn="ctr">
              <a:lnSpc>
                <a:spcPct val="107000"/>
              </a:lnSpc>
              <a:spcBef>
                <a:spcPts val="0"/>
              </a:spcBef>
              <a:spcAft>
                <a:spcPts val="800"/>
              </a:spcAft>
            </a:pPr>
            <a:r>
              <a:rPr lang="en-US" sz="2800" b="1">
                <a:latin typeface="Arial" panose="020B0604020202020204" pitchFamily="34" charset="0"/>
                <a:cs typeface="Arial" panose="020B0604020202020204" pitchFamily="34" charset="0"/>
              </a:rPr>
              <a:t>Baseline</a:t>
            </a:r>
            <a:endParaRPr lang="en-US" sz="4000" b="1">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ED5F2D6C-C2E3-3184-4404-BA6DF03CFCCE}"/>
              </a:ext>
            </a:extLst>
          </p:cNvPr>
          <p:cNvSpPr/>
          <p:nvPr/>
        </p:nvSpPr>
        <p:spPr>
          <a:xfrm>
            <a:off x="31791267" y="24008322"/>
            <a:ext cx="5620552" cy="519886"/>
          </a:xfrm>
          <a:prstGeom prst="rect">
            <a:avLst/>
          </a:prstGeom>
        </p:spPr>
        <p:txBody>
          <a:bodyPr wrap="square" anchor="t">
            <a:spAutoFit/>
          </a:bodyPr>
          <a:lstStyle/>
          <a:p>
            <a:pPr marL="0" marR="0" algn="ctr">
              <a:lnSpc>
                <a:spcPct val="107000"/>
              </a:lnSpc>
              <a:spcBef>
                <a:spcPts val="0"/>
              </a:spcBef>
              <a:spcAft>
                <a:spcPts val="800"/>
              </a:spcAft>
            </a:pPr>
            <a:r>
              <a:rPr lang="en-US" sz="2800" b="1">
                <a:latin typeface="Arial" panose="020B0604020202020204" pitchFamily="34" charset="0"/>
                <a:cs typeface="Arial" panose="020B0604020202020204" pitchFamily="34" charset="0"/>
              </a:rPr>
              <a:t>Week 1</a:t>
            </a:r>
            <a:endParaRPr lang="en-US" sz="4000" b="1">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1AAF40EA-8EC7-79A3-1082-97D82B8E130F}"/>
              </a:ext>
            </a:extLst>
          </p:cNvPr>
          <p:cNvSpPr/>
          <p:nvPr/>
        </p:nvSpPr>
        <p:spPr>
          <a:xfrm>
            <a:off x="35420474" y="24022923"/>
            <a:ext cx="5620552" cy="519886"/>
          </a:xfrm>
          <a:prstGeom prst="rect">
            <a:avLst/>
          </a:prstGeom>
        </p:spPr>
        <p:txBody>
          <a:bodyPr wrap="square" anchor="t">
            <a:spAutoFit/>
          </a:bodyPr>
          <a:lstStyle/>
          <a:p>
            <a:pPr marL="0" marR="0" algn="ctr">
              <a:lnSpc>
                <a:spcPct val="107000"/>
              </a:lnSpc>
              <a:spcBef>
                <a:spcPts val="0"/>
              </a:spcBef>
              <a:spcAft>
                <a:spcPts val="800"/>
              </a:spcAft>
            </a:pPr>
            <a:r>
              <a:rPr lang="en-US" sz="2800" b="1">
                <a:latin typeface="Arial" panose="020B0604020202020204" pitchFamily="34" charset="0"/>
                <a:cs typeface="Arial" panose="020B0604020202020204" pitchFamily="34" charset="0"/>
              </a:rPr>
              <a:t>Week 3</a:t>
            </a:r>
            <a:endParaRPr lang="en-US" sz="4000" b="1">
              <a:latin typeface="Arial" panose="020B0604020202020204" pitchFamily="34" charset="0"/>
              <a:cs typeface="Arial" panose="020B0604020202020204" pitchFamily="34" charset="0"/>
            </a:endParaRPr>
          </a:p>
        </p:txBody>
      </p:sp>
      <p:pic>
        <p:nvPicPr>
          <p:cNvPr id="14" name="Picture 13" descr="A close-up of a test&#10;&#10;Description automatically generated">
            <a:extLst>
              <a:ext uri="{FF2B5EF4-FFF2-40B4-BE49-F238E27FC236}">
                <a16:creationId xmlns:a16="http://schemas.microsoft.com/office/drawing/2014/main" id="{FDEA3C96-517D-354D-4D34-CC0028075110}"/>
              </a:ext>
            </a:extLst>
          </p:cNvPr>
          <p:cNvPicPr>
            <a:picLocks noChangeAspect="1"/>
          </p:cNvPicPr>
          <p:nvPr/>
        </p:nvPicPr>
        <p:blipFill rotWithShape="1">
          <a:blip r:embed="rId16">
            <a:extLst>
              <a:ext uri="{28A0092B-C50C-407E-A947-70E740481C1C}">
                <a14:useLocalDpi xmlns:a14="http://schemas.microsoft.com/office/drawing/2010/main" val="0"/>
              </a:ext>
            </a:extLst>
          </a:blip>
          <a:srcRect l="5862" t="45466" r="72313" b="51955"/>
          <a:stretch/>
        </p:blipFill>
        <p:spPr>
          <a:xfrm>
            <a:off x="2482260" y="17427422"/>
            <a:ext cx="6734806" cy="613683"/>
          </a:xfrm>
          <a:prstGeom prst="rect">
            <a:avLst/>
          </a:prstGeom>
          <a:ln>
            <a:solidFill>
              <a:schemeClr val="tx1"/>
            </a:solidFill>
          </a:ln>
        </p:spPr>
      </p:pic>
      <p:pic>
        <p:nvPicPr>
          <p:cNvPr id="20" name="Picture 19">
            <a:extLst>
              <a:ext uri="{FF2B5EF4-FFF2-40B4-BE49-F238E27FC236}">
                <a16:creationId xmlns:a16="http://schemas.microsoft.com/office/drawing/2014/main" id="{1826BC7D-C5F9-862F-EF08-66B021A48211}"/>
              </a:ext>
            </a:extLst>
          </p:cNvPr>
          <p:cNvPicPr>
            <a:picLocks noChangeAspect="1"/>
          </p:cNvPicPr>
          <p:nvPr/>
        </p:nvPicPr>
        <p:blipFill rotWithShape="1">
          <a:blip r:embed="rId17"/>
          <a:srcRect b="30983"/>
          <a:stretch/>
        </p:blipFill>
        <p:spPr>
          <a:xfrm>
            <a:off x="1432623" y="19928329"/>
            <a:ext cx="9148268" cy="6378143"/>
          </a:xfrm>
          <a:prstGeom prst="rect">
            <a:avLst/>
          </a:prstGeom>
        </p:spPr>
      </p:pic>
      <p:pic>
        <p:nvPicPr>
          <p:cNvPr id="23" name="Picture 22" descr="A close-up of a test&#10;&#10;Description automatically generated">
            <a:extLst>
              <a:ext uri="{FF2B5EF4-FFF2-40B4-BE49-F238E27FC236}">
                <a16:creationId xmlns:a16="http://schemas.microsoft.com/office/drawing/2014/main" id="{7B558F4A-FD27-32EE-DB2C-279AEA353EB9}"/>
              </a:ext>
            </a:extLst>
          </p:cNvPr>
          <p:cNvPicPr>
            <a:picLocks noChangeAspect="1"/>
          </p:cNvPicPr>
          <p:nvPr/>
        </p:nvPicPr>
        <p:blipFill rotWithShape="1">
          <a:blip r:embed="rId18">
            <a:extLst>
              <a:ext uri="{28A0092B-C50C-407E-A947-70E740481C1C}">
                <a14:useLocalDpi xmlns:a14="http://schemas.microsoft.com/office/drawing/2010/main" val="0"/>
              </a:ext>
            </a:extLst>
          </a:blip>
          <a:srcRect l="6903" t="39586" r="72184" b="56444"/>
          <a:stretch/>
        </p:blipFill>
        <p:spPr>
          <a:xfrm>
            <a:off x="11644342" y="17407970"/>
            <a:ext cx="7071500" cy="668727"/>
          </a:xfrm>
          <a:prstGeom prst="rect">
            <a:avLst/>
          </a:prstGeom>
          <a:ln>
            <a:solidFill>
              <a:schemeClr val="tx1"/>
            </a:solidFill>
          </a:ln>
        </p:spPr>
      </p:pic>
      <p:pic>
        <p:nvPicPr>
          <p:cNvPr id="24" name="Picture 23">
            <a:extLst>
              <a:ext uri="{FF2B5EF4-FFF2-40B4-BE49-F238E27FC236}">
                <a16:creationId xmlns:a16="http://schemas.microsoft.com/office/drawing/2014/main" id="{77C5B23E-9F12-AD36-E5B6-D593EA3FDA38}"/>
              </a:ext>
            </a:extLst>
          </p:cNvPr>
          <p:cNvPicPr>
            <a:picLocks noChangeAspect="1"/>
          </p:cNvPicPr>
          <p:nvPr/>
        </p:nvPicPr>
        <p:blipFill rotWithShape="1">
          <a:blip r:embed="rId19"/>
          <a:srcRect r="49586" b="6177"/>
          <a:stretch/>
        </p:blipFill>
        <p:spPr>
          <a:xfrm>
            <a:off x="2373853" y="18276162"/>
            <a:ext cx="6843213" cy="551827"/>
          </a:xfrm>
          <a:prstGeom prst="rect">
            <a:avLst/>
          </a:prstGeom>
          <a:ln>
            <a:solidFill>
              <a:schemeClr val="tx1"/>
            </a:solidFill>
          </a:ln>
        </p:spPr>
      </p:pic>
      <p:pic>
        <p:nvPicPr>
          <p:cNvPr id="26" name="Picture 25">
            <a:extLst>
              <a:ext uri="{FF2B5EF4-FFF2-40B4-BE49-F238E27FC236}">
                <a16:creationId xmlns:a16="http://schemas.microsoft.com/office/drawing/2014/main" id="{D3BD5D83-03BA-96B2-FEB0-E30C03BEC04C}"/>
              </a:ext>
            </a:extLst>
          </p:cNvPr>
          <p:cNvPicPr>
            <a:picLocks noChangeAspect="1"/>
          </p:cNvPicPr>
          <p:nvPr/>
        </p:nvPicPr>
        <p:blipFill rotWithShape="1">
          <a:blip r:embed="rId20"/>
          <a:srcRect t="-4927" r="49792"/>
          <a:stretch/>
        </p:blipFill>
        <p:spPr>
          <a:xfrm>
            <a:off x="2349906" y="19126784"/>
            <a:ext cx="6867160" cy="615284"/>
          </a:xfrm>
          <a:prstGeom prst="rect">
            <a:avLst/>
          </a:prstGeom>
          <a:ln>
            <a:solidFill>
              <a:schemeClr val="tx1"/>
            </a:solidFill>
          </a:ln>
        </p:spPr>
      </p:pic>
      <p:sp>
        <p:nvSpPr>
          <p:cNvPr id="29" name="TextBox 28">
            <a:extLst>
              <a:ext uri="{FF2B5EF4-FFF2-40B4-BE49-F238E27FC236}">
                <a16:creationId xmlns:a16="http://schemas.microsoft.com/office/drawing/2014/main" id="{ADD38660-F65F-FA6A-8C14-BC685268AA4D}"/>
              </a:ext>
            </a:extLst>
          </p:cNvPr>
          <p:cNvSpPr txBox="1"/>
          <p:nvPr/>
        </p:nvSpPr>
        <p:spPr>
          <a:xfrm>
            <a:off x="30098" y="18301893"/>
            <a:ext cx="2250703"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ACE2</a:t>
            </a:r>
            <a:r>
              <a:rPr lang="en-US" sz="2000" b="1" i="0" dirty="0">
                <a:solidFill>
                  <a:srgbClr val="202124"/>
                </a:solidFill>
                <a:effectLst/>
                <a:latin typeface="Arial" panose="020B0604020202020204" pitchFamily="34" charset="0"/>
                <a:cs typeface="Arial" panose="020B0604020202020204" pitchFamily="34" charset="0"/>
              </a:rPr>
              <a:t> ~ 130 </a:t>
            </a:r>
            <a:r>
              <a:rPr lang="en-US" sz="2000" b="1" dirty="0" err="1">
                <a:solidFill>
                  <a:srgbClr val="202124"/>
                </a:solidFill>
                <a:latin typeface="Arial" panose="020B0604020202020204" pitchFamily="34" charset="0"/>
                <a:cs typeface="Arial" panose="020B0604020202020204" pitchFamily="34" charset="0"/>
              </a:rPr>
              <a:t>k</a:t>
            </a:r>
            <a:r>
              <a:rPr lang="en-US" sz="2000" b="1" i="0" dirty="0" err="1">
                <a:solidFill>
                  <a:srgbClr val="202124"/>
                </a:solidFill>
                <a:effectLst/>
                <a:latin typeface="Arial" panose="020B0604020202020204" pitchFamily="34" charset="0"/>
                <a:cs typeface="Arial" panose="020B0604020202020204" pitchFamily="34" charset="0"/>
              </a:rPr>
              <a:t>Da</a:t>
            </a:r>
            <a:endParaRPr lang="en-US" sz="20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52F679B-D12D-1D32-E27B-35700DB9DCA7}"/>
              </a:ext>
            </a:extLst>
          </p:cNvPr>
          <p:cNvSpPr txBox="1"/>
          <p:nvPr/>
        </p:nvSpPr>
        <p:spPr>
          <a:xfrm>
            <a:off x="-40485" y="19241106"/>
            <a:ext cx="2238614"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GAPDH </a:t>
            </a:r>
            <a:r>
              <a:rPr lang="en-US" sz="2000" b="1" i="0" dirty="0">
                <a:solidFill>
                  <a:srgbClr val="202124"/>
                </a:solidFill>
                <a:effectLst/>
                <a:latin typeface="Arial" panose="020B0604020202020204" pitchFamily="34" charset="0"/>
                <a:cs typeface="Arial" panose="020B0604020202020204" pitchFamily="34" charset="0"/>
              </a:rPr>
              <a:t>~ 50 </a:t>
            </a:r>
            <a:r>
              <a:rPr lang="en-US" sz="2000" b="1" dirty="0" err="1">
                <a:solidFill>
                  <a:srgbClr val="202124"/>
                </a:solidFill>
                <a:latin typeface="Arial" panose="020B0604020202020204" pitchFamily="34" charset="0"/>
                <a:cs typeface="Arial" panose="020B0604020202020204" pitchFamily="34" charset="0"/>
              </a:rPr>
              <a:t>k</a:t>
            </a:r>
            <a:r>
              <a:rPr lang="en-US" sz="2000" b="1" i="0" dirty="0" err="1">
                <a:solidFill>
                  <a:srgbClr val="202124"/>
                </a:solidFill>
                <a:effectLst/>
                <a:latin typeface="Arial" panose="020B0604020202020204" pitchFamily="34" charset="0"/>
                <a:cs typeface="Arial" panose="020B0604020202020204" pitchFamily="34" charset="0"/>
              </a:rPr>
              <a:t>Da</a:t>
            </a:r>
            <a:endParaRPr lang="en-US" sz="2000" b="1" dirty="0">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E7219E53-C90A-D0A3-24E5-109C117C6C23}"/>
              </a:ext>
            </a:extLst>
          </p:cNvPr>
          <p:cNvPicPr>
            <a:picLocks noChangeAspect="1"/>
          </p:cNvPicPr>
          <p:nvPr/>
        </p:nvPicPr>
        <p:blipFill rotWithShape="1">
          <a:blip r:embed="rId21"/>
          <a:srcRect l="1" r="37568" b="14456"/>
          <a:stretch/>
        </p:blipFill>
        <p:spPr>
          <a:xfrm>
            <a:off x="11644341" y="18292585"/>
            <a:ext cx="7113669" cy="677719"/>
          </a:xfrm>
          <a:prstGeom prst="rect">
            <a:avLst/>
          </a:prstGeom>
          <a:ln>
            <a:solidFill>
              <a:schemeClr val="tx1"/>
            </a:solidFill>
          </a:ln>
        </p:spPr>
      </p:pic>
      <p:pic>
        <p:nvPicPr>
          <p:cNvPr id="49" name="Picture 48">
            <a:extLst>
              <a:ext uri="{FF2B5EF4-FFF2-40B4-BE49-F238E27FC236}">
                <a16:creationId xmlns:a16="http://schemas.microsoft.com/office/drawing/2014/main" id="{47A4B5FF-4D99-274A-C289-67942271699B}"/>
              </a:ext>
            </a:extLst>
          </p:cNvPr>
          <p:cNvPicPr>
            <a:picLocks noChangeAspect="1"/>
          </p:cNvPicPr>
          <p:nvPr/>
        </p:nvPicPr>
        <p:blipFill rotWithShape="1">
          <a:blip r:embed="rId22"/>
          <a:srcRect t="1" r="49792" b="-9253"/>
          <a:stretch/>
        </p:blipFill>
        <p:spPr>
          <a:xfrm>
            <a:off x="11644346" y="19169420"/>
            <a:ext cx="7113674" cy="772215"/>
          </a:xfrm>
          <a:prstGeom prst="rect">
            <a:avLst/>
          </a:prstGeom>
          <a:ln>
            <a:solidFill>
              <a:schemeClr val="tx1"/>
            </a:solidFill>
          </a:ln>
        </p:spPr>
      </p:pic>
      <p:sp>
        <p:nvSpPr>
          <p:cNvPr id="53" name="TextBox 52">
            <a:extLst>
              <a:ext uri="{FF2B5EF4-FFF2-40B4-BE49-F238E27FC236}">
                <a16:creationId xmlns:a16="http://schemas.microsoft.com/office/drawing/2014/main" id="{C5271CE7-6C50-B029-64E8-67845C7F5CCD}"/>
              </a:ext>
            </a:extLst>
          </p:cNvPr>
          <p:cNvSpPr txBox="1"/>
          <p:nvPr/>
        </p:nvSpPr>
        <p:spPr>
          <a:xfrm>
            <a:off x="30098" y="17514579"/>
            <a:ext cx="2343755"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BRCC36</a:t>
            </a:r>
            <a:r>
              <a:rPr lang="en-US" sz="2000" b="1" i="0" dirty="0">
                <a:solidFill>
                  <a:srgbClr val="202124"/>
                </a:solidFill>
                <a:effectLst/>
                <a:latin typeface="Arial" panose="020B0604020202020204" pitchFamily="34" charset="0"/>
                <a:cs typeface="Arial" panose="020B0604020202020204" pitchFamily="34" charset="0"/>
              </a:rPr>
              <a:t> ~ 35 </a:t>
            </a:r>
            <a:r>
              <a:rPr lang="en-US" sz="2000" b="1" dirty="0" err="1">
                <a:solidFill>
                  <a:srgbClr val="202124"/>
                </a:solidFill>
                <a:latin typeface="Arial" panose="020B0604020202020204" pitchFamily="34" charset="0"/>
                <a:cs typeface="Arial" panose="020B0604020202020204" pitchFamily="34" charset="0"/>
              </a:rPr>
              <a:t>k</a:t>
            </a:r>
            <a:r>
              <a:rPr lang="en-US" sz="2000" b="1" i="0" dirty="0" err="1">
                <a:solidFill>
                  <a:srgbClr val="202124"/>
                </a:solidFill>
                <a:effectLst/>
                <a:latin typeface="Arial" panose="020B0604020202020204" pitchFamily="34" charset="0"/>
                <a:cs typeface="Arial" panose="020B0604020202020204" pitchFamily="34" charset="0"/>
              </a:rPr>
              <a:t>Da</a:t>
            </a:r>
            <a:endParaRPr lang="en-US" sz="20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3"/>
          <a:stretch>
            <a:fillRect/>
          </a:stretch>
        </p:blipFill>
        <p:spPr>
          <a:xfrm>
            <a:off x="18655572" y="25182896"/>
            <a:ext cx="9001357" cy="4514016"/>
          </a:xfrm>
          <a:prstGeom prst="rect">
            <a:avLst/>
          </a:prstGeom>
        </p:spPr>
      </p:pic>
    </p:spTree>
    <p:extLst>
      <p:ext uri="{BB962C8B-B14F-4D97-AF65-F5344CB8AC3E}">
        <p14:creationId xmlns:p14="http://schemas.microsoft.com/office/powerpoint/2010/main" val="4028468049"/>
      </p:ext>
    </p:extLst>
  </p:cSld>
  <p:clrMapOvr>
    <a:masterClrMapping/>
  </p:clrMapOvr>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A1BC0-14EE-47A0-958F-10DF011E958F}">
  <ds:schemaRefs>
    <ds:schemaRef ds:uri="http://schemas.microsoft.com/sharepoint/v3/contenttype/forms"/>
  </ds:schemaRefs>
</ds:datastoreItem>
</file>

<file path=customXml/itemProps2.xml><?xml version="1.0" encoding="utf-8"?>
<ds:datastoreItem xmlns:ds="http://schemas.openxmlformats.org/officeDocument/2006/customXml" ds:itemID="{CAB3A542-4B26-4D0B-8366-C59E68504661}">
  <ds:schemaRefs>
    <ds:schemaRef ds:uri="http://schemas.microsoft.com/office/infopath/2007/PartnerControls"/>
    <ds:schemaRef ds:uri="73447487-1a13-4b94-af14-60314b52cae5"/>
    <ds:schemaRef ds:uri="84d13a63-ff8e-4fde-ae35-6db075d0f5f9"/>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F54F1EC-152A-4604-97C2-5DB4B0C1801B}"/>
</file>

<file path=docProps/app.xml><?xml version="1.0" encoding="utf-8"?>
<Properties xmlns="http://schemas.openxmlformats.org/officeDocument/2006/extended-properties" xmlns:vt="http://schemas.openxmlformats.org/officeDocument/2006/docPropsVTypes">
  <Template>Office Theme</Template>
  <TotalTime>82</TotalTime>
  <Words>831</Words>
  <Application>Microsoft Macintosh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Mukerjee, Snigdha</dc:creator>
  <cp:lastModifiedBy>Mir, Hasan N.</cp:lastModifiedBy>
  <cp:revision>2</cp:revision>
  <cp:lastPrinted>2023-10-09T14:13:53Z</cp:lastPrinted>
  <dcterms:created xsi:type="dcterms:W3CDTF">2015-10-23T20:52:43Z</dcterms:created>
  <dcterms:modified xsi:type="dcterms:W3CDTF">2024-04-02T17:28:05Z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