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206400" cy="28803600"/>
  <p:notesSz cx="92329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29631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59262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88893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718523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148154" algn="l" defTabSz="859262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577785" algn="l" defTabSz="859262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007416" algn="l" defTabSz="859262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437047" algn="l" defTabSz="859262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0" userDrawn="1">
          <p15:clr>
            <a:srgbClr val="A4A3A4"/>
          </p15:clr>
        </p15:guide>
        <p15:guide id="2" pos="272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66FF33"/>
    <a:srgbClr val="FF3300"/>
    <a:srgbClr val="D8E0E0"/>
    <a:srgbClr val="AFE4FF"/>
    <a:srgbClr val="66CCFF"/>
    <a:srgbClr val="9966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8AAD5-649A-4E5D-9CCA-9EDA5983B331}" v="9" dt="2024-03-27T21:18:34.7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256" autoAdjust="0"/>
    <p:restoredTop sz="94669" autoAdjust="0"/>
  </p:normalViewPr>
  <p:slideViewPr>
    <p:cSldViewPr>
      <p:cViewPr varScale="1">
        <p:scale>
          <a:sx n="17" d="100"/>
          <a:sy n="17" d="100"/>
        </p:scale>
        <p:origin x="139" y="475"/>
      </p:cViewPr>
      <p:guideLst>
        <p:guide orient="horz" pos="1210"/>
        <p:guide pos="272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llman, Kathryn" userId="784052db-3a56-47bf-b713-881db7a11ad8" providerId="ADAL" clId="{A888AAD5-649A-4E5D-9CCA-9EDA5983B331}"/>
    <pc:docChg chg="undo custSel modSld">
      <pc:chgData name="Dillman, Kathryn" userId="784052db-3a56-47bf-b713-881db7a11ad8" providerId="ADAL" clId="{A888AAD5-649A-4E5D-9CCA-9EDA5983B331}" dt="2024-03-27T21:23:14.097" v="2570" actId="403"/>
      <pc:docMkLst>
        <pc:docMk/>
      </pc:docMkLst>
      <pc:sldChg chg="addSp delSp modSp mod">
        <pc:chgData name="Dillman, Kathryn" userId="784052db-3a56-47bf-b713-881db7a11ad8" providerId="ADAL" clId="{A888AAD5-649A-4E5D-9CCA-9EDA5983B331}" dt="2024-03-27T21:23:14.097" v="2570" actId="403"/>
        <pc:sldMkLst>
          <pc:docMk/>
          <pc:sldMk cId="0" sldId="256"/>
        </pc:sldMkLst>
        <pc:spChg chg="del mod">
          <ac:chgData name="Dillman, Kathryn" userId="784052db-3a56-47bf-b713-881db7a11ad8" providerId="ADAL" clId="{A888AAD5-649A-4E5D-9CCA-9EDA5983B331}" dt="2024-03-26T23:39:24.071" v="17" actId="478"/>
          <ac:spMkLst>
            <pc:docMk/>
            <pc:sldMk cId="0" sldId="256"/>
            <ac:spMk id="2" creationId="{AE5A66D5-5A6E-9E35-EB18-C0C67CA8A703}"/>
          </ac:spMkLst>
        </pc:spChg>
        <pc:spChg chg="add mod">
          <ac:chgData name="Dillman, Kathryn" userId="784052db-3a56-47bf-b713-881db7a11ad8" providerId="ADAL" clId="{A888AAD5-649A-4E5D-9CCA-9EDA5983B331}" dt="2024-03-27T21:17:27.678" v="2517" actId="1076"/>
          <ac:spMkLst>
            <pc:docMk/>
            <pc:sldMk cId="0" sldId="256"/>
            <ac:spMk id="2" creationId="{D6017F29-D98B-8BD9-97E4-608AEE0F1831}"/>
          </ac:spMkLst>
        </pc:spChg>
        <pc:spChg chg="add mod">
          <ac:chgData name="Dillman, Kathryn" userId="784052db-3a56-47bf-b713-881db7a11ad8" providerId="ADAL" clId="{A888AAD5-649A-4E5D-9CCA-9EDA5983B331}" dt="2024-03-27T21:17:44.143" v="2522" actId="1076"/>
          <ac:spMkLst>
            <pc:docMk/>
            <pc:sldMk cId="0" sldId="256"/>
            <ac:spMk id="3" creationId="{80BD3A5F-5A1B-8D08-8BE6-9ACE293D692E}"/>
          </ac:spMkLst>
        </pc:spChg>
        <pc:spChg chg="mod">
          <ac:chgData name="Dillman, Kathryn" userId="784052db-3a56-47bf-b713-881db7a11ad8" providerId="ADAL" clId="{A888AAD5-649A-4E5D-9CCA-9EDA5983B331}" dt="2024-03-27T21:14:52.271" v="2496" actId="20577"/>
          <ac:spMkLst>
            <pc:docMk/>
            <pc:sldMk cId="0" sldId="256"/>
            <ac:spMk id="4" creationId="{C6651A3F-4334-45D9-EA08-80AB394F3CE4}"/>
          </ac:spMkLst>
        </pc:spChg>
        <pc:spChg chg="add mod">
          <ac:chgData name="Dillman, Kathryn" userId="784052db-3a56-47bf-b713-881db7a11ad8" providerId="ADAL" clId="{A888AAD5-649A-4E5D-9CCA-9EDA5983B331}" dt="2024-03-27T21:17:53.418" v="2526" actId="20577"/>
          <ac:spMkLst>
            <pc:docMk/>
            <pc:sldMk cId="0" sldId="256"/>
            <ac:spMk id="5" creationId="{8AF9C210-62BB-8D25-A1C9-0F051DFC0455}"/>
          </ac:spMkLst>
        </pc:spChg>
        <pc:spChg chg="mod ord">
          <ac:chgData name="Dillman, Kathryn" userId="784052db-3a56-47bf-b713-881db7a11ad8" providerId="ADAL" clId="{A888AAD5-649A-4E5D-9CCA-9EDA5983B331}" dt="2024-03-26T23:41:21.369" v="41" actId="1076"/>
          <ac:spMkLst>
            <pc:docMk/>
            <pc:sldMk cId="0" sldId="256"/>
            <ac:spMk id="6" creationId="{F6D62C8B-5042-38A3-AA48-DCFA851401A7}"/>
          </ac:spMkLst>
        </pc:spChg>
        <pc:spChg chg="mod">
          <ac:chgData name="Dillman, Kathryn" userId="784052db-3a56-47bf-b713-881db7a11ad8" providerId="ADAL" clId="{A888AAD5-649A-4E5D-9CCA-9EDA5983B331}" dt="2024-03-26T23:44:04.780" v="78" actId="14100"/>
          <ac:spMkLst>
            <pc:docMk/>
            <pc:sldMk cId="0" sldId="256"/>
            <ac:spMk id="7" creationId="{63A32CF9-A4EB-6478-87BF-788E04C0787E}"/>
          </ac:spMkLst>
        </pc:spChg>
        <pc:spChg chg="add mod">
          <ac:chgData name="Dillman, Kathryn" userId="784052db-3a56-47bf-b713-881db7a11ad8" providerId="ADAL" clId="{A888AAD5-649A-4E5D-9CCA-9EDA5983B331}" dt="2024-03-27T21:18:09.179" v="2530" actId="20577"/>
          <ac:spMkLst>
            <pc:docMk/>
            <pc:sldMk cId="0" sldId="256"/>
            <ac:spMk id="9" creationId="{E65322D5-860B-EA9F-B4B5-1D636C03521B}"/>
          </ac:spMkLst>
        </pc:spChg>
        <pc:spChg chg="add mod">
          <ac:chgData name="Dillman, Kathryn" userId="784052db-3a56-47bf-b713-881db7a11ad8" providerId="ADAL" clId="{A888AAD5-649A-4E5D-9CCA-9EDA5983B331}" dt="2024-03-27T21:18:20.393" v="2534" actId="20577"/>
          <ac:spMkLst>
            <pc:docMk/>
            <pc:sldMk cId="0" sldId="256"/>
            <ac:spMk id="15" creationId="{ADF14581-0B13-C74D-4B47-BF0E0948B559}"/>
          </ac:spMkLst>
        </pc:spChg>
        <pc:spChg chg="add mod">
          <ac:chgData name="Dillman, Kathryn" userId="784052db-3a56-47bf-b713-881db7a11ad8" providerId="ADAL" clId="{A888AAD5-649A-4E5D-9CCA-9EDA5983B331}" dt="2024-03-27T21:18:31.645" v="2538" actId="20577"/>
          <ac:spMkLst>
            <pc:docMk/>
            <pc:sldMk cId="0" sldId="256"/>
            <ac:spMk id="17" creationId="{36A47025-8D29-F326-65B7-EBDA9966C956}"/>
          </ac:spMkLst>
        </pc:spChg>
        <pc:spChg chg="add mod">
          <ac:chgData name="Dillman, Kathryn" userId="784052db-3a56-47bf-b713-881db7a11ad8" providerId="ADAL" clId="{A888AAD5-649A-4E5D-9CCA-9EDA5983B331}" dt="2024-03-27T21:18:42.729" v="2542" actId="20577"/>
          <ac:spMkLst>
            <pc:docMk/>
            <pc:sldMk cId="0" sldId="256"/>
            <ac:spMk id="18" creationId="{02E14D01-7CDC-A81E-5686-A837CED96F4C}"/>
          </ac:spMkLst>
        </pc:spChg>
        <pc:spChg chg="add mod ord">
          <ac:chgData name="Dillman, Kathryn" userId="784052db-3a56-47bf-b713-881db7a11ad8" providerId="ADAL" clId="{A888AAD5-649A-4E5D-9CCA-9EDA5983B331}" dt="2024-03-26T23:41:01.178" v="39" actId="1076"/>
          <ac:spMkLst>
            <pc:docMk/>
            <pc:sldMk cId="0" sldId="256"/>
            <ac:spMk id="20" creationId="{8A363521-1560-8C0E-8DDD-3ED2CDED9CD8}"/>
          </ac:spMkLst>
        </pc:spChg>
        <pc:spChg chg="add mod">
          <ac:chgData name="Dillman, Kathryn" userId="784052db-3a56-47bf-b713-881db7a11ad8" providerId="ADAL" clId="{A888AAD5-649A-4E5D-9CCA-9EDA5983B331}" dt="2024-03-27T00:18:28.205" v="2473" actId="20577"/>
          <ac:spMkLst>
            <pc:docMk/>
            <pc:sldMk cId="0" sldId="256"/>
            <ac:spMk id="21" creationId="{7DDE4226-258A-7792-34B5-C21BED07C2FC}"/>
          </ac:spMkLst>
        </pc:spChg>
        <pc:spChg chg="mod">
          <ac:chgData name="Dillman, Kathryn" userId="784052db-3a56-47bf-b713-881db7a11ad8" providerId="ADAL" clId="{A888AAD5-649A-4E5D-9CCA-9EDA5983B331}" dt="2024-03-26T23:43:35.663" v="55" actId="20577"/>
          <ac:spMkLst>
            <pc:docMk/>
            <pc:sldMk cId="0" sldId="256"/>
            <ac:spMk id="27" creationId="{00000000-0000-0000-0000-000000000000}"/>
          </ac:spMkLst>
        </pc:spChg>
        <pc:spChg chg="mod">
          <ac:chgData name="Dillman, Kathryn" userId="784052db-3a56-47bf-b713-881db7a11ad8" providerId="ADAL" clId="{A888AAD5-649A-4E5D-9CCA-9EDA5983B331}" dt="2024-03-26T23:55:54.885" v="289" actId="20577"/>
          <ac:spMkLst>
            <pc:docMk/>
            <pc:sldMk cId="0" sldId="256"/>
            <ac:spMk id="32" creationId="{3E305EDB-D73F-444A-9B92-B44878CE3F0E}"/>
          </ac:spMkLst>
        </pc:spChg>
        <pc:spChg chg="mod">
          <ac:chgData name="Dillman, Kathryn" userId="784052db-3a56-47bf-b713-881db7a11ad8" providerId="ADAL" clId="{A888AAD5-649A-4E5D-9CCA-9EDA5983B331}" dt="2024-03-27T21:15:47.779" v="2498" actId="14100"/>
          <ac:spMkLst>
            <pc:docMk/>
            <pc:sldMk cId="0" sldId="256"/>
            <ac:spMk id="33" creationId="{00000000-0000-0000-0000-000000000000}"/>
          </ac:spMkLst>
        </pc:spChg>
        <pc:spChg chg="mod">
          <ac:chgData name="Dillman, Kathryn" userId="784052db-3a56-47bf-b713-881db7a11ad8" providerId="ADAL" clId="{A888AAD5-649A-4E5D-9CCA-9EDA5983B331}" dt="2024-03-27T21:16:05.270" v="2500" actId="1076"/>
          <ac:spMkLst>
            <pc:docMk/>
            <pc:sldMk cId="0" sldId="256"/>
            <ac:spMk id="34" creationId="{00000000-0000-0000-0000-000000000000}"/>
          </ac:spMkLst>
        </pc:spChg>
        <pc:spChg chg="mod">
          <ac:chgData name="Dillman, Kathryn" userId="784052db-3a56-47bf-b713-881db7a11ad8" providerId="ADAL" clId="{A888AAD5-649A-4E5D-9CCA-9EDA5983B331}" dt="2024-03-27T21:18:54.479" v="2543" actId="14100"/>
          <ac:spMkLst>
            <pc:docMk/>
            <pc:sldMk cId="0" sldId="256"/>
            <ac:spMk id="35" creationId="{6AA63DB4-A7AF-1D44-A134-A98B4AAB2F4F}"/>
          </ac:spMkLst>
        </pc:spChg>
        <pc:spChg chg="del mod">
          <ac:chgData name="Dillman, Kathryn" userId="784052db-3a56-47bf-b713-881db7a11ad8" providerId="ADAL" clId="{A888AAD5-649A-4E5D-9CCA-9EDA5983B331}" dt="2024-03-26T23:48:54.632" v="137" actId="478"/>
          <ac:spMkLst>
            <pc:docMk/>
            <pc:sldMk cId="0" sldId="256"/>
            <ac:spMk id="36" creationId="{13E9CEBC-A133-6F40-8B16-D62CB94714DE}"/>
          </ac:spMkLst>
        </pc:spChg>
        <pc:spChg chg="del mod">
          <ac:chgData name="Dillman, Kathryn" userId="784052db-3a56-47bf-b713-881db7a11ad8" providerId="ADAL" clId="{A888AAD5-649A-4E5D-9CCA-9EDA5983B331}" dt="2024-03-26T23:49:25.098" v="143" actId="478"/>
          <ac:spMkLst>
            <pc:docMk/>
            <pc:sldMk cId="0" sldId="256"/>
            <ac:spMk id="43" creationId="{5FB9BE38-F5B8-FF46-875E-66BDB4BBA3CE}"/>
          </ac:spMkLst>
        </pc:spChg>
        <pc:spChg chg="del mod">
          <ac:chgData name="Dillman, Kathryn" userId="784052db-3a56-47bf-b713-881db7a11ad8" providerId="ADAL" clId="{A888AAD5-649A-4E5D-9CCA-9EDA5983B331}" dt="2024-03-26T23:52:42.764" v="154" actId="478"/>
          <ac:spMkLst>
            <pc:docMk/>
            <pc:sldMk cId="0" sldId="256"/>
            <ac:spMk id="47" creationId="{7C6B8B74-734E-2F46-AF29-407EE89D0CC6}"/>
          </ac:spMkLst>
        </pc:spChg>
        <pc:spChg chg="mod">
          <ac:chgData name="Dillman, Kathryn" userId="784052db-3a56-47bf-b713-881db7a11ad8" providerId="ADAL" clId="{A888AAD5-649A-4E5D-9CCA-9EDA5983B331}" dt="2024-03-27T21:23:14.097" v="2570" actId="403"/>
          <ac:spMkLst>
            <pc:docMk/>
            <pc:sldMk cId="0" sldId="256"/>
            <ac:spMk id="1028" creationId="{00000000-0000-0000-0000-000000000000}"/>
          </ac:spMkLst>
        </pc:spChg>
        <pc:spChg chg="mod">
          <ac:chgData name="Dillman, Kathryn" userId="784052db-3a56-47bf-b713-881db7a11ad8" providerId="ADAL" clId="{A888AAD5-649A-4E5D-9CCA-9EDA5983B331}" dt="2024-03-27T21:14:18.912" v="2475" actId="20577"/>
          <ac:spMkLst>
            <pc:docMk/>
            <pc:sldMk cId="0" sldId="256"/>
            <ac:spMk id="1029" creationId="{00000000-0000-0000-0000-000000000000}"/>
          </ac:spMkLst>
        </pc:spChg>
        <pc:spChg chg="mod">
          <ac:chgData name="Dillman, Kathryn" userId="784052db-3a56-47bf-b713-881db7a11ad8" providerId="ADAL" clId="{A888AAD5-649A-4E5D-9CCA-9EDA5983B331}" dt="2024-03-26T23:39:12.731" v="16" actId="14100"/>
          <ac:spMkLst>
            <pc:docMk/>
            <pc:sldMk cId="0" sldId="256"/>
            <ac:spMk id="1030" creationId="{00000000-0000-0000-0000-000000000000}"/>
          </ac:spMkLst>
        </pc:spChg>
        <pc:spChg chg="mod">
          <ac:chgData name="Dillman, Kathryn" userId="784052db-3a56-47bf-b713-881db7a11ad8" providerId="ADAL" clId="{A888AAD5-649A-4E5D-9CCA-9EDA5983B331}" dt="2024-03-27T21:15:54.402" v="2499" actId="14100"/>
          <ac:spMkLst>
            <pc:docMk/>
            <pc:sldMk cId="0" sldId="256"/>
            <ac:spMk id="1047" creationId="{00000000-0000-0000-0000-000000000000}"/>
          </ac:spMkLst>
        </pc:spChg>
        <pc:spChg chg="mod">
          <ac:chgData name="Dillman, Kathryn" userId="784052db-3a56-47bf-b713-881db7a11ad8" providerId="ADAL" clId="{A888AAD5-649A-4E5D-9CCA-9EDA5983B331}" dt="2024-03-26T23:54:50.372" v="196" actId="20577"/>
          <ac:spMkLst>
            <pc:docMk/>
            <pc:sldMk cId="0" sldId="256"/>
            <ac:spMk id="1048" creationId="{00000000-0000-0000-0000-000000000000}"/>
          </ac:spMkLst>
        </pc:spChg>
        <pc:picChg chg="mod">
          <ac:chgData name="Dillman, Kathryn" userId="784052db-3a56-47bf-b713-881db7a11ad8" providerId="ADAL" clId="{A888AAD5-649A-4E5D-9CCA-9EDA5983B331}" dt="2024-03-26T23:46:23.721" v="109" actId="1076"/>
          <ac:picMkLst>
            <pc:docMk/>
            <pc:sldMk cId="0" sldId="256"/>
            <ac:picMk id="8" creationId="{8F9122F6-D252-B2B4-215D-6F38389EACB8}"/>
          </ac:picMkLst>
        </pc:picChg>
        <pc:picChg chg="mod">
          <ac:chgData name="Dillman, Kathryn" userId="784052db-3a56-47bf-b713-881db7a11ad8" providerId="ADAL" clId="{A888AAD5-649A-4E5D-9CCA-9EDA5983B331}" dt="2024-03-26T23:46:33.352" v="111" actId="14100"/>
          <ac:picMkLst>
            <pc:docMk/>
            <pc:sldMk cId="0" sldId="256"/>
            <ac:picMk id="10" creationId="{07B1BEF4-90F0-6A24-630C-5D7749A0E23A}"/>
          </ac:picMkLst>
        </pc:picChg>
        <pc:picChg chg="mod">
          <ac:chgData name="Dillman, Kathryn" userId="784052db-3a56-47bf-b713-881db7a11ad8" providerId="ADAL" clId="{A888AAD5-649A-4E5D-9CCA-9EDA5983B331}" dt="2024-03-26T23:47:35.826" v="125" actId="1076"/>
          <ac:picMkLst>
            <pc:docMk/>
            <pc:sldMk cId="0" sldId="256"/>
            <ac:picMk id="11" creationId="{DEF85D09-BB4A-0F79-568E-130F439E4F4B}"/>
          </ac:picMkLst>
        </pc:picChg>
        <pc:picChg chg="mod">
          <ac:chgData name="Dillman, Kathryn" userId="784052db-3a56-47bf-b713-881db7a11ad8" providerId="ADAL" clId="{A888AAD5-649A-4E5D-9CCA-9EDA5983B331}" dt="2024-03-26T23:47:11.925" v="121" actId="14100"/>
          <ac:picMkLst>
            <pc:docMk/>
            <pc:sldMk cId="0" sldId="256"/>
            <ac:picMk id="12" creationId="{A79299EC-7563-771F-7133-8887C61B2F33}"/>
          </ac:picMkLst>
        </pc:picChg>
        <pc:picChg chg="mod">
          <ac:chgData name="Dillman, Kathryn" userId="784052db-3a56-47bf-b713-881db7a11ad8" providerId="ADAL" clId="{A888AAD5-649A-4E5D-9CCA-9EDA5983B331}" dt="2024-03-26T23:48:07.282" v="131" actId="1076"/>
          <ac:picMkLst>
            <pc:docMk/>
            <pc:sldMk cId="0" sldId="256"/>
            <ac:picMk id="13" creationId="{D42B37AD-990E-5AE9-FA1D-EC0DF293B7B0}"/>
          </ac:picMkLst>
        </pc:picChg>
        <pc:picChg chg="mod">
          <ac:chgData name="Dillman, Kathryn" userId="784052db-3a56-47bf-b713-881db7a11ad8" providerId="ADAL" clId="{A888AAD5-649A-4E5D-9CCA-9EDA5983B331}" dt="2024-03-26T23:47:08.024" v="120" actId="1076"/>
          <ac:picMkLst>
            <pc:docMk/>
            <pc:sldMk cId="0" sldId="256"/>
            <ac:picMk id="14" creationId="{F4CDC800-D021-B389-9D4C-73A2F976492A}"/>
          </ac:picMkLst>
        </pc:picChg>
        <pc:picChg chg="mod">
          <ac:chgData name="Dillman, Kathryn" userId="784052db-3a56-47bf-b713-881db7a11ad8" providerId="ADAL" clId="{A888AAD5-649A-4E5D-9CCA-9EDA5983B331}" dt="2024-03-26T23:48:44.686" v="136" actId="14100"/>
          <ac:picMkLst>
            <pc:docMk/>
            <pc:sldMk cId="0" sldId="256"/>
            <ac:picMk id="16" creationId="{6CC2F38C-4F22-924F-26E2-A26F432EDD26}"/>
          </ac:picMkLst>
        </pc:picChg>
        <pc:picChg chg="del mod">
          <ac:chgData name="Dillman, Kathryn" userId="784052db-3a56-47bf-b713-881db7a11ad8" providerId="ADAL" clId="{A888AAD5-649A-4E5D-9CCA-9EDA5983B331}" dt="2024-03-26T23:47:41.956" v="127" actId="478"/>
          <ac:picMkLst>
            <pc:docMk/>
            <pc:sldMk cId="0" sldId="256"/>
            <ac:picMk id="18" creationId="{C79A7032-4829-9544-9A0A-EEFB3EAD443B}"/>
          </ac:picMkLst>
        </pc:picChg>
        <pc:picChg chg="mod">
          <ac:chgData name="Dillman, Kathryn" userId="784052db-3a56-47bf-b713-881db7a11ad8" providerId="ADAL" clId="{A888AAD5-649A-4E5D-9CCA-9EDA5983B331}" dt="2024-03-27T00:09:24.478" v="2116" actId="14100"/>
          <ac:picMkLst>
            <pc:docMk/>
            <pc:sldMk cId="0" sldId="256"/>
            <ac:picMk id="26" creationId="{975DEA4E-58F2-AA4A-BEAB-C3CAEA56B41A}"/>
          </ac:picMkLst>
        </pc:picChg>
        <pc:picChg chg="mod">
          <ac:chgData name="Dillman, Kathryn" userId="784052db-3a56-47bf-b713-881db7a11ad8" providerId="ADAL" clId="{A888AAD5-649A-4E5D-9CCA-9EDA5983B331}" dt="2024-03-27T00:09:18.827" v="2115" actId="14100"/>
          <ac:picMkLst>
            <pc:docMk/>
            <pc:sldMk cId="0" sldId="256"/>
            <ac:picMk id="37" creationId="{32964194-221F-7741-9274-19F7C362AC8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048124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63" tIns="43782" rIns="87563" bIns="43782" numCol="1" anchor="t" anchorCtr="0" compatLnSpc="1">
            <a:prstTxWarp prst="textNoShape">
              <a:avLst/>
            </a:prstTxWarp>
          </a:bodyPr>
          <a:lstStyle>
            <a:lvl1pPr defTabSz="869950" eaLnBrk="0" hangingPunct="0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03826" y="1"/>
            <a:ext cx="4048124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63" tIns="43782" rIns="87563" bIns="43782" numCol="1" anchor="t" anchorCtr="0" compatLnSpc="1">
            <a:prstTxWarp prst="textNoShape">
              <a:avLst/>
            </a:prstTxWarp>
          </a:bodyPr>
          <a:lstStyle>
            <a:lvl1pPr algn="r" defTabSz="869950" eaLnBrk="0" hangingPunct="0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88113"/>
            <a:ext cx="404812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63" tIns="43782" rIns="87563" bIns="43782" numCol="1" anchor="b" anchorCtr="0" compatLnSpc="1">
            <a:prstTxWarp prst="textNoShape">
              <a:avLst/>
            </a:prstTxWarp>
          </a:bodyPr>
          <a:lstStyle>
            <a:lvl1pPr defTabSz="869950" eaLnBrk="0" hangingPunct="0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03826" y="6488113"/>
            <a:ext cx="404812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63" tIns="43782" rIns="87563" bIns="43782" numCol="1" anchor="b" anchorCtr="0" compatLnSpc="1">
            <a:prstTxWarp prst="textNoShape">
              <a:avLst/>
            </a:prstTxWarp>
          </a:bodyPr>
          <a:lstStyle>
            <a:lvl1pPr algn="r" defTabSz="869950" eaLnBrk="0" hangingPunct="0">
              <a:defRPr sz="1100">
                <a:latin typeface="Times New Roman" charset="0"/>
              </a:defRPr>
            </a:lvl1pPr>
          </a:lstStyle>
          <a:p>
            <a:pPr>
              <a:defRPr/>
            </a:pPr>
            <a:fld id="{9F62BFA9-7E6E-452A-B958-901C28B22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46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98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29631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2pPr>
    <a:lvl3pPr marL="859262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28889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71852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148154" algn="l" defTabSz="8592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7785" algn="l" defTabSz="8592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7416" algn="l" defTabSz="8592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7047" algn="l" defTabSz="8592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3463" y="492125"/>
            <a:ext cx="4646612" cy="2614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2539" y="3270250"/>
            <a:ext cx="6746875" cy="305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563" tIns="43782" rIns="87563" bIns="43782"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8948268"/>
            <a:ext cx="43525440" cy="61736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6322040"/>
            <a:ext cx="35844480" cy="7360920"/>
          </a:xfrm>
        </p:spPr>
        <p:txBody>
          <a:bodyPr/>
          <a:lstStyle>
            <a:lvl1pPr marL="0" indent="0" algn="ctr">
              <a:buNone/>
              <a:defRPr/>
            </a:lvl1pPr>
            <a:lvl2pPr marL="307547" indent="0" algn="ctr">
              <a:buNone/>
              <a:defRPr/>
            </a:lvl2pPr>
            <a:lvl3pPr marL="615095" indent="0" algn="ctr">
              <a:buNone/>
              <a:defRPr/>
            </a:lvl3pPr>
            <a:lvl4pPr marL="922641" indent="0" algn="ctr">
              <a:buNone/>
              <a:defRPr/>
            </a:lvl4pPr>
            <a:lvl5pPr marL="1230186" indent="0" algn="ctr">
              <a:buNone/>
              <a:defRPr/>
            </a:lvl5pPr>
            <a:lvl6pPr marL="1537733" indent="0" algn="ctr">
              <a:buNone/>
              <a:defRPr/>
            </a:lvl6pPr>
            <a:lvl7pPr marL="1845281" indent="0" algn="ctr">
              <a:buNone/>
              <a:defRPr/>
            </a:lvl7pPr>
            <a:lvl8pPr marL="2152827" indent="0" algn="ctr">
              <a:buNone/>
              <a:defRPr/>
            </a:lvl8pPr>
            <a:lvl9pPr marL="24603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59423-5283-4F0E-9D1A-FB757D96F7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6B1E5-5A56-4514-9CBF-24373CD77F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45872" y="34294"/>
            <a:ext cx="11641051" cy="255689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9487" y="34294"/>
            <a:ext cx="34771216" cy="255689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95D89-FBFC-483A-859D-2A1CFC51F6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773" y="34297"/>
            <a:ext cx="39516859" cy="29746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19490" y="4733450"/>
            <a:ext cx="23206132" cy="20869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5680788" y="4733450"/>
            <a:ext cx="23206133" cy="10365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680788" y="15236194"/>
            <a:ext cx="23206133" cy="10367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8834E-12F4-40ED-AA13-50A65C03A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7E40-44F4-4FE2-8ED5-F2A691B4F7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759" y="18509456"/>
            <a:ext cx="43525440" cy="5720715"/>
          </a:xfrm>
        </p:spPr>
        <p:txBody>
          <a:bodyPr anchor="t"/>
          <a:lstStyle>
            <a:lvl1pPr algn="l">
              <a:defRPr sz="272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5759" y="12208672"/>
            <a:ext cx="43525440" cy="6300788"/>
          </a:xfrm>
        </p:spPr>
        <p:txBody>
          <a:bodyPr anchor="b"/>
          <a:lstStyle>
            <a:lvl1pPr marL="0" indent="0">
              <a:buNone/>
              <a:defRPr sz="1361"/>
            </a:lvl1pPr>
            <a:lvl2pPr marL="307547" indent="0">
              <a:buNone/>
              <a:defRPr sz="1217"/>
            </a:lvl2pPr>
            <a:lvl3pPr marL="615095" indent="0">
              <a:buNone/>
              <a:defRPr sz="1074"/>
            </a:lvl3pPr>
            <a:lvl4pPr marL="922641" indent="0">
              <a:buNone/>
              <a:defRPr sz="931"/>
            </a:lvl4pPr>
            <a:lvl5pPr marL="1230186" indent="0">
              <a:buNone/>
              <a:defRPr sz="931"/>
            </a:lvl5pPr>
            <a:lvl6pPr marL="1537733" indent="0">
              <a:buNone/>
              <a:defRPr sz="931"/>
            </a:lvl6pPr>
            <a:lvl7pPr marL="1845281" indent="0">
              <a:buNone/>
              <a:defRPr sz="931"/>
            </a:lvl7pPr>
            <a:lvl8pPr marL="2152827" indent="0">
              <a:buNone/>
              <a:defRPr sz="931"/>
            </a:lvl8pPr>
            <a:lvl9pPr marL="2460374" indent="0">
              <a:buNone/>
              <a:defRPr sz="9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253A-CD2E-4AFA-8765-6A0A4BECA3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9490" y="4733450"/>
            <a:ext cx="23206132" cy="20869751"/>
          </a:xfrm>
        </p:spPr>
        <p:txBody>
          <a:bodyPr/>
          <a:lstStyle>
            <a:lvl1pPr>
              <a:defRPr sz="1861"/>
            </a:lvl1pPr>
            <a:lvl2pPr>
              <a:defRPr sz="1646"/>
            </a:lvl2pPr>
            <a:lvl3pPr>
              <a:defRPr sz="1361"/>
            </a:lvl3pPr>
            <a:lvl4pPr>
              <a:defRPr sz="1217"/>
            </a:lvl4pPr>
            <a:lvl5pPr>
              <a:defRPr sz="1217"/>
            </a:lvl5pPr>
            <a:lvl6pPr>
              <a:defRPr sz="1217"/>
            </a:lvl6pPr>
            <a:lvl7pPr>
              <a:defRPr sz="1217"/>
            </a:lvl7pPr>
            <a:lvl8pPr>
              <a:defRPr sz="1217"/>
            </a:lvl8pPr>
            <a:lvl9pPr>
              <a:defRPr sz="12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80788" y="4733450"/>
            <a:ext cx="23206133" cy="20869751"/>
          </a:xfrm>
        </p:spPr>
        <p:txBody>
          <a:bodyPr/>
          <a:lstStyle>
            <a:lvl1pPr>
              <a:defRPr sz="1861"/>
            </a:lvl1pPr>
            <a:lvl2pPr>
              <a:defRPr sz="1646"/>
            </a:lvl2pPr>
            <a:lvl3pPr>
              <a:defRPr sz="1361"/>
            </a:lvl3pPr>
            <a:lvl4pPr>
              <a:defRPr sz="1217"/>
            </a:lvl4pPr>
            <a:lvl5pPr>
              <a:defRPr sz="1217"/>
            </a:lvl5pPr>
            <a:lvl6pPr>
              <a:defRPr sz="1217"/>
            </a:lvl6pPr>
            <a:lvl7pPr>
              <a:defRPr sz="1217"/>
            </a:lvl7pPr>
            <a:lvl8pPr>
              <a:defRPr sz="1217"/>
            </a:lvl8pPr>
            <a:lvl9pPr>
              <a:defRPr sz="12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1974-479F-4542-83E9-4CCCEE2EE3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153002"/>
            <a:ext cx="46085760" cy="480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1" y="6447953"/>
            <a:ext cx="22625859" cy="2686051"/>
          </a:xfrm>
        </p:spPr>
        <p:txBody>
          <a:bodyPr anchor="b"/>
          <a:lstStyle>
            <a:lvl1pPr marL="0" indent="0">
              <a:buNone/>
              <a:defRPr sz="1646" b="1"/>
            </a:lvl1pPr>
            <a:lvl2pPr marL="307547" indent="0">
              <a:buNone/>
              <a:defRPr sz="1361" b="1"/>
            </a:lvl2pPr>
            <a:lvl3pPr marL="615095" indent="0">
              <a:buNone/>
              <a:defRPr sz="1217" b="1"/>
            </a:lvl3pPr>
            <a:lvl4pPr marL="922641" indent="0">
              <a:buNone/>
              <a:defRPr sz="1074" b="1"/>
            </a:lvl4pPr>
            <a:lvl5pPr marL="1230186" indent="0">
              <a:buNone/>
              <a:defRPr sz="1074" b="1"/>
            </a:lvl5pPr>
            <a:lvl6pPr marL="1537733" indent="0">
              <a:buNone/>
              <a:defRPr sz="1074" b="1"/>
            </a:lvl6pPr>
            <a:lvl7pPr marL="1845281" indent="0">
              <a:buNone/>
              <a:defRPr sz="1074" b="1"/>
            </a:lvl7pPr>
            <a:lvl8pPr marL="2152827" indent="0">
              <a:buNone/>
              <a:defRPr sz="1074" b="1"/>
            </a:lvl8pPr>
            <a:lvl9pPr marL="2460374" indent="0">
              <a:buNone/>
              <a:defRPr sz="10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9134004"/>
            <a:ext cx="22625859" cy="16596359"/>
          </a:xfrm>
        </p:spPr>
        <p:txBody>
          <a:bodyPr/>
          <a:lstStyle>
            <a:lvl1pPr>
              <a:defRPr sz="1646"/>
            </a:lvl1pPr>
            <a:lvl2pPr>
              <a:defRPr sz="1361"/>
            </a:lvl2pPr>
            <a:lvl3pPr>
              <a:defRPr sz="1217"/>
            </a:lvl3pPr>
            <a:lvl4pPr>
              <a:defRPr sz="1074"/>
            </a:lvl4pPr>
            <a:lvl5pPr>
              <a:defRPr sz="1074"/>
            </a:lvl5pPr>
            <a:lvl6pPr>
              <a:defRPr sz="1074"/>
            </a:lvl6pPr>
            <a:lvl7pPr>
              <a:defRPr sz="1074"/>
            </a:lvl7pPr>
            <a:lvl8pPr>
              <a:defRPr sz="1074"/>
            </a:lvl8pPr>
            <a:lvl9pPr>
              <a:defRPr sz="10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6" y="6447953"/>
            <a:ext cx="22633940" cy="2686051"/>
          </a:xfrm>
        </p:spPr>
        <p:txBody>
          <a:bodyPr anchor="b"/>
          <a:lstStyle>
            <a:lvl1pPr marL="0" indent="0">
              <a:buNone/>
              <a:defRPr sz="1646" b="1"/>
            </a:lvl1pPr>
            <a:lvl2pPr marL="307547" indent="0">
              <a:buNone/>
              <a:defRPr sz="1361" b="1"/>
            </a:lvl2pPr>
            <a:lvl3pPr marL="615095" indent="0">
              <a:buNone/>
              <a:defRPr sz="1217" b="1"/>
            </a:lvl3pPr>
            <a:lvl4pPr marL="922641" indent="0">
              <a:buNone/>
              <a:defRPr sz="1074" b="1"/>
            </a:lvl4pPr>
            <a:lvl5pPr marL="1230186" indent="0">
              <a:buNone/>
              <a:defRPr sz="1074" b="1"/>
            </a:lvl5pPr>
            <a:lvl6pPr marL="1537733" indent="0">
              <a:buNone/>
              <a:defRPr sz="1074" b="1"/>
            </a:lvl6pPr>
            <a:lvl7pPr marL="1845281" indent="0">
              <a:buNone/>
              <a:defRPr sz="1074" b="1"/>
            </a:lvl7pPr>
            <a:lvl8pPr marL="2152827" indent="0">
              <a:buNone/>
              <a:defRPr sz="1074" b="1"/>
            </a:lvl8pPr>
            <a:lvl9pPr marL="2460374" indent="0">
              <a:buNone/>
              <a:defRPr sz="10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6" y="9134004"/>
            <a:ext cx="22633940" cy="16596359"/>
          </a:xfrm>
        </p:spPr>
        <p:txBody>
          <a:bodyPr/>
          <a:lstStyle>
            <a:lvl1pPr>
              <a:defRPr sz="1646"/>
            </a:lvl1pPr>
            <a:lvl2pPr>
              <a:defRPr sz="1361"/>
            </a:lvl2pPr>
            <a:lvl3pPr>
              <a:defRPr sz="1217"/>
            </a:lvl3pPr>
            <a:lvl4pPr>
              <a:defRPr sz="1074"/>
            </a:lvl4pPr>
            <a:lvl5pPr>
              <a:defRPr sz="1074"/>
            </a:lvl5pPr>
            <a:lvl6pPr>
              <a:defRPr sz="1074"/>
            </a:lvl6pPr>
            <a:lvl7pPr>
              <a:defRPr sz="1074"/>
            </a:lvl7pPr>
            <a:lvl8pPr>
              <a:defRPr sz="1074"/>
            </a:lvl8pPr>
            <a:lvl9pPr>
              <a:defRPr sz="10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3D9E-1D0A-499E-BB03-0FEB14A2F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A4DA-8366-4B07-806A-F313CE261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70220-332A-4D55-A164-5914306835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7" y="1147286"/>
            <a:ext cx="16847359" cy="4880610"/>
          </a:xfrm>
        </p:spPr>
        <p:txBody>
          <a:bodyPr anchor="b"/>
          <a:lstStyle>
            <a:lvl1pPr algn="l">
              <a:defRPr sz="136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147289"/>
            <a:ext cx="28625800" cy="24583073"/>
          </a:xfrm>
        </p:spPr>
        <p:txBody>
          <a:bodyPr/>
          <a:lstStyle>
            <a:lvl1pPr>
              <a:defRPr sz="2148"/>
            </a:lvl1pPr>
            <a:lvl2pPr>
              <a:defRPr sz="1861"/>
            </a:lvl2pPr>
            <a:lvl3pPr>
              <a:defRPr sz="1646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7" y="6027899"/>
            <a:ext cx="16847359" cy="19702463"/>
          </a:xfrm>
        </p:spPr>
        <p:txBody>
          <a:bodyPr/>
          <a:lstStyle>
            <a:lvl1pPr marL="0" indent="0">
              <a:buNone/>
              <a:defRPr sz="931"/>
            </a:lvl1pPr>
            <a:lvl2pPr marL="307547" indent="0">
              <a:buNone/>
              <a:defRPr sz="788"/>
            </a:lvl2pPr>
            <a:lvl3pPr marL="615095" indent="0">
              <a:buNone/>
              <a:defRPr sz="644"/>
            </a:lvl3pPr>
            <a:lvl4pPr marL="922641" indent="0">
              <a:buNone/>
              <a:defRPr sz="573"/>
            </a:lvl4pPr>
            <a:lvl5pPr marL="1230186" indent="0">
              <a:buNone/>
              <a:defRPr sz="573"/>
            </a:lvl5pPr>
            <a:lvl6pPr marL="1537733" indent="0">
              <a:buNone/>
              <a:defRPr sz="573"/>
            </a:lvl6pPr>
            <a:lvl7pPr marL="1845281" indent="0">
              <a:buNone/>
              <a:defRPr sz="573"/>
            </a:lvl7pPr>
            <a:lvl8pPr marL="2152827" indent="0">
              <a:buNone/>
              <a:defRPr sz="573"/>
            </a:lvl8pPr>
            <a:lvl9pPr marL="2460374" indent="0">
              <a:buNone/>
              <a:defRPr sz="5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787F-99FA-41E8-93BB-4D027D5121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7619" y="20162521"/>
            <a:ext cx="30723840" cy="2380298"/>
          </a:xfrm>
        </p:spPr>
        <p:txBody>
          <a:bodyPr anchor="b"/>
          <a:lstStyle>
            <a:lvl1pPr algn="l">
              <a:defRPr sz="136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7619" y="2573180"/>
            <a:ext cx="30723840" cy="17282160"/>
          </a:xfrm>
        </p:spPr>
        <p:txBody>
          <a:bodyPr/>
          <a:lstStyle>
            <a:lvl1pPr marL="0" indent="0">
              <a:buNone/>
              <a:defRPr sz="2148"/>
            </a:lvl1pPr>
            <a:lvl2pPr marL="307547" indent="0">
              <a:buNone/>
              <a:defRPr sz="1861"/>
            </a:lvl2pPr>
            <a:lvl3pPr marL="615095" indent="0">
              <a:buNone/>
              <a:defRPr sz="1646"/>
            </a:lvl3pPr>
            <a:lvl4pPr marL="922641" indent="0">
              <a:buNone/>
              <a:defRPr sz="1361"/>
            </a:lvl4pPr>
            <a:lvl5pPr marL="1230186" indent="0">
              <a:buNone/>
              <a:defRPr sz="1361"/>
            </a:lvl5pPr>
            <a:lvl6pPr marL="1537733" indent="0">
              <a:buNone/>
              <a:defRPr sz="1361"/>
            </a:lvl6pPr>
            <a:lvl7pPr marL="1845281" indent="0">
              <a:buNone/>
              <a:defRPr sz="1361"/>
            </a:lvl7pPr>
            <a:lvl8pPr marL="2152827" indent="0">
              <a:buNone/>
              <a:defRPr sz="1361"/>
            </a:lvl8pPr>
            <a:lvl9pPr marL="2460374" indent="0">
              <a:buNone/>
              <a:defRPr sz="1361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7619" y="22542819"/>
            <a:ext cx="30723840" cy="3380423"/>
          </a:xfrm>
        </p:spPr>
        <p:txBody>
          <a:bodyPr/>
          <a:lstStyle>
            <a:lvl1pPr marL="0" indent="0">
              <a:buNone/>
              <a:defRPr sz="931"/>
            </a:lvl1pPr>
            <a:lvl2pPr marL="307547" indent="0">
              <a:buNone/>
              <a:defRPr sz="788"/>
            </a:lvl2pPr>
            <a:lvl3pPr marL="615095" indent="0">
              <a:buNone/>
              <a:defRPr sz="644"/>
            </a:lvl3pPr>
            <a:lvl4pPr marL="922641" indent="0">
              <a:buNone/>
              <a:defRPr sz="573"/>
            </a:lvl4pPr>
            <a:lvl5pPr marL="1230186" indent="0">
              <a:buNone/>
              <a:defRPr sz="573"/>
            </a:lvl5pPr>
            <a:lvl6pPr marL="1537733" indent="0">
              <a:buNone/>
              <a:defRPr sz="573"/>
            </a:lvl6pPr>
            <a:lvl7pPr marL="1845281" indent="0">
              <a:buNone/>
              <a:defRPr sz="573"/>
            </a:lvl7pPr>
            <a:lvl8pPr marL="2152827" indent="0">
              <a:buNone/>
              <a:defRPr sz="573"/>
            </a:lvl8pPr>
            <a:lvl9pPr marL="2460374" indent="0">
              <a:buNone/>
              <a:defRPr sz="5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0A3B2-596D-4437-83F5-1685CD9214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4773" y="34297"/>
            <a:ext cx="39516859" cy="297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9752" tIns="199875" rIns="399752" bIns="1998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19483" y="4733450"/>
            <a:ext cx="46567436" cy="20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2096" y="26243280"/>
            <a:ext cx="1066800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99752" tIns="199875" rIns="399752" bIns="199875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4295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3906" y="26243280"/>
            <a:ext cx="16218593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99752" tIns="199875" rIns="399752" bIns="199875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4295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6304" y="26243280"/>
            <a:ext cx="1066800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99752" tIns="199875" rIns="399752" bIns="199875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4295">
                <a:latin typeface="Times New Roman" charset="0"/>
              </a:defRPr>
            </a:lvl1pPr>
          </a:lstStyle>
          <a:p>
            <a:pPr>
              <a:defRPr/>
            </a:pPr>
            <a:fld id="{3DA2D13A-81BF-4FD9-B034-831A40ECC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518647" rtl="0" eaLnBrk="0" fontAlgn="base" hangingPunct="0">
        <a:spcBef>
          <a:spcPct val="0"/>
        </a:spcBef>
        <a:spcAft>
          <a:spcPct val="0"/>
        </a:spcAft>
        <a:defRPr sz="5441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12518647" rtl="0" eaLnBrk="0" fontAlgn="base" hangingPunct="0">
        <a:spcBef>
          <a:spcPct val="0"/>
        </a:spcBef>
        <a:spcAft>
          <a:spcPct val="0"/>
        </a:spcAft>
        <a:defRPr sz="5441" b="1">
          <a:solidFill>
            <a:schemeClr val="bg1"/>
          </a:solidFill>
          <a:latin typeface="Arial" charset="0"/>
        </a:defRPr>
      </a:lvl2pPr>
      <a:lvl3pPr algn="ctr" defTabSz="12518647" rtl="0" eaLnBrk="0" fontAlgn="base" hangingPunct="0">
        <a:spcBef>
          <a:spcPct val="0"/>
        </a:spcBef>
        <a:spcAft>
          <a:spcPct val="0"/>
        </a:spcAft>
        <a:defRPr sz="5441" b="1">
          <a:solidFill>
            <a:schemeClr val="bg1"/>
          </a:solidFill>
          <a:latin typeface="Arial" charset="0"/>
        </a:defRPr>
      </a:lvl3pPr>
      <a:lvl4pPr algn="ctr" defTabSz="12518647" rtl="0" eaLnBrk="0" fontAlgn="base" hangingPunct="0">
        <a:spcBef>
          <a:spcPct val="0"/>
        </a:spcBef>
        <a:spcAft>
          <a:spcPct val="0"/>
        </a:spcAft>
        <a:defRPr sz="5441" b="1">
          <a:solidFill>
            <a:schemeClr val="bg1"/>
          </a:solidFill>
          <a:latin typeface="Arial" charset="0"/>
        </a:defRPr>
      </a:lvl4pPr>
      <a:lvl5pPr algn="ctr" defTabSz="12518647" rtl="0" eaLnBrk="0" fontAlgn="base" hangingPunct="0">
        <a:spcBef>
          <a:spcPct val="0"/>
        </a:spcBef>
        <a:spcAft>
          <a:spcPct val="0"/>
        </a:spcAft>
        <a:defRPr sz="5441" b="1">
          <a:solidFill>
            <a:schemeClr val="bg1"/>
          </a:solidFill>
          <a:latin typeface="Arial" charset="0"/>
        </a:defRPr>
      </a:lvl5pPr>
      <a:lvl6pPr marL="307547" algn="ctr" defTabSz="12518647" rtl="0" fontAlgn="base">
        <a:spcBef>
          <a:spcPct val="0"/>
        </a:spcBef>
        <a:spcAft>
          <a:spcPct val="0"/>
        </a:spcAft>
        <a:defRPr sz="5441" b="1">
          <a:solidFill>
            <a:schemeClr val="bg1"/>
          </a:solidFill>
          <a:latin typeface="Arial" charset="0"/>
        </a:defRPr>
      </a:lvl6pPr>
      <a:lvl7pPr marL="615095" algn="ctr" defTabSz="12518647" rtl="0" fontAlgn="base">
        <a:spcBef>
          <a:spcPct val="0"/>
        </a:spcBef>
        <a:spcAft>
          <a:spcPct val="0"/>
        </a:spcAft>
        <a:defRPr sz="5441" b="1">
          <a:solidFill>
            <a:schemeClr val="bg1"/>
          </a:solidFill>
          <a:latin typeface="Arial" charset="0"/>
        </a:defRPr>
      </a:lvl7pPr>
      <a:lvl8pPr marL="922641" algn="ctr" defTabSz="12518647" rtl="0" fontAlgn="base">
        <a:spcBef>
          <a:spcPct val="0"/>
        </a:spcBef>
        <a:spcAft>
          <a:spcPct val="0"/>
        </a:spcAft>
        <a:defRPr sz="5441" b="1">
          <a:solidFill>
            <a:schemeClr val="bg1"/>
          </a:solidFill>
          <a:latin typeface="Arial" charset="0"/>
        </a:defRPr>
      </a:lvl8pPr>
      <a:lvl9pPr marL="1230186" algn="ctr" defTabSz="12518647" rtl="0" fontAlgn="base">
        <a:spcBef>
          <a:spcPct val="0"/>
        </a:spcBef>
        <a:spcAft>
          <a:spcPct val="0"/>
        </a:spcAft>
        <a:defRPr sz="5441" b="1">
          <a:solidFill>
            <a:schemeClr val="bg1"/>
          </a:solidFill>
          <a:latin typeface="Arial" charset="0"/>
        </a:defRPr>
      </a:lvl9pPr>
    </p:titleStyle>
    <p:bodyStyle>
      <a:lvl1pPr marL="1067870" indent="-1067870" algn="l" defTabSz="12518647" rtl="0" eaLnBrk="0" fontAlgn="base" hangingPunct="0">
        <a:spcBef>
          <a:spcPct val="20000"/>
        </a:spcBef>
        <a:spcAft>
          <a:spcPct val="0"/>
        </a:spcAft>
        <a:defRPr sz="1646">
          <a:solidFill>
            <a:schemeClr val="tx1"/>
          </a:solidFill>
          <a:latin typeface="+mn-lt"/>
          <a:ea typeface="+mn-ea"/>
          <a:cs typeface="+mn-cs"/>
        </a:defRPr>
      </a:lvl1pPr>
      <a:lvl2pPr marL="2309804" indent="-887401" algn="l" defTabSz="12518647" rtl="0" eaLnBrk="0" fontAlgn="base" hangingPunct="0">
        <a:spcBef>
          <a:spcPct val="20000"/>
        </a:spcBef>
        <a:spcAft>
          <a:spcPct val="0"/>
        </a:spcAft>
        <a:defRPr sz="9164">
          <a:solidFill>
            <a:schemeClr val="tx1"/>
          </a:solidFill>
          <a:latin typeface="Times New Roman" charset="0"/>
        </a:defRPr>
      </a:lvl2pPr>
      <a:lvl3pPr marL="3556009" indent="-710135" algn="l" defTabSz="12518647" rtl="0" eaLnBrk="0" fontAlgn="base" hangingPunct="0">
        <a:spcBef>
          <a:spcPct val="20000"/>
        </a:spcBef>
        <a:spcAft>
          <a:spcPct val="0"/>
        </a:spcAft>
        <a:defRPr sz="7803">
          <a:solidFill>
            <a:schemeClr val="tx1"/>
          </a:solidFill>
          <a:latin typeface="Times New Roman" charset="0"/>
        </a:defRPr>
      </a:lvl3pPr>
      <a:lvl4pPr marL="4977346" indent="-711201" algn="l" defTabSz="12518647" rtl="0" eaLnBrk="0" fontAlgn="base" hangingPunct="0">
        <a:spcBef>
          <a:spcPct val="20000"/>
        </a:spcBef>
        <a:spcAft>
          <a:spcPct val="0"/>
        </a:spcAft>
        <a:defRPr sz="6515">
          <a:solidFill>
            <a:schemeClr val="tx1"/>
          </a:solidFill>
          <a:latin typeface="Times New Roman" charset="0"/>
        </a:defRPr>
      </a:lvl4pPr>
      <a:lvl5pPr marL="6401884" indent="-714407" algn="l" defTabSz="12518647" rtl="0" eaLnBrk="0" fontAlgn="base" hangingPunct="0">
        <a:spcBef>
          <a:spcPct val="20000"/>
        </a:spcBef>
        <a:spcAft>
          <a:spcPct val="0"/>
        </a:spcAft>
        <a:defRPr sz="6515">
          <a:solidFill>
            <a:schemeClr val="tx1"/>
          </a:solidFill>
          <a:latin typeface="Times New Roman" charset="0"/>
        </a:defRPr>
      </a:lvl5pPr>
      <a:lvl6pPr marL="6709430" indent="-714407" algn="l" defTabSz="12518647" rtl="0" fontAlgn="base">
        <a:spcBef>
          <a:spcPct val="20000"/>
        </a:spcBef>
        <a:spcAft>
          <a:spcPct val="0"/>
        </a:spcAft>
        <a:defRPr sz="6515">
          <a:solidFill>
            <a:schemeClr val="tx1"/>
          </a:solidFill>
          <a:latin typeface="Times New Roman" charset="0"/>
        </a:defRPr>
      </a:lvl6pPr>
      <a:lvl7pPr marL="7016978" indent="-714407" algn="l" defTabSz="12518647" rtl="0" fontAlgn="base">
        <a:spcBef>
          <a:spcPct val="20000"/>
        </a:spcBef>
        <a:spcAft>
          <a:spcPct val="0"/>
        </a:spcAft>
        <a:defRPr sz="6515">
          <a:solidFill>
            <a:schemeClr val="tx1"/>
          </a:solidFill>
          <a:latin typeface="Times New Roman" charset="0"/>
        </a:defRPr>
      </a:lvl7pPr>
      <a:lvl8pPr marL="7324525" indent="-714407" algn="l" defTabSz="12518647" rtl="0" fontAlgn="base">
        <a:spcBef>
          <a:spcPct val="20000"/>
        </a:spcBef>
        <a:spcAft>
          <a:spcPct val="0"/>
        </a:spcAft>
        <a:defRPr sz="6515">
          <a:solidFill>
            <a:schemeClr val="tx1"/>
          </a:solidFill>
          <a:latin typeface="Times New Roman" charset="0"/>
        </a:defRPr>
      </a:lvl8pPr>
      <a:lvl9pPr marL="7632071" indent="-714407" algn="l" defTabSz="12518647" rtl="0" fontAlgn="base">
        <a:spcBef>
          <a:spcPct val="20000"/>
        </a:spcBef>
        <a:spcAft>
          <a:spcPct val="0"/>
        </a:spcAft>
        <a:defRPr sz="6515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615095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1pPr>
      <a:lvl2pPr marL="307547" algn="l" defTabSz="615095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2pPr>
      <a:lvl3pPr marL="615095" algn="l" defTabSz="615095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3pPr>
      <a:lvl4pPr marL="922641" algn="l" defTabSz="615095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4pPr>
      <a:lvl5pPr marL="1230186" algn="l" defTabSz="615095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5pPr>
      <a:lvl6pPr marL="1537733" algn="l" defTabSz="615095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6pPr>
      <a:lvl7pPr marL="1845281" algn="l" defTabSz="615095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7pPr>
      <a:lvl8pPr marL="2152827" algn="l" defTabSz="615095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8pPr>
      <a:lvl9pPr marL="2460374" algn="l" defTabSz="615095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ncbi.nlm.nih.gov/books/NBK513305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-54179"/>
            <a:ext cx="51206400" cy="4992159"/>
          </a:xfrm>
          <a:prstGeom prst="rect">
            <a:avLst/>
          </a:prstGeom>
          <a:solidFill>
            <a:srgbClr val="D8E0E0"/>
          </a:solidFill>
          <a:ln w="9525">
            <a:noFill/>
            <a:miter lim="800000"/>
            <a:headEnd/>
            <a:tailEnd/>
          </a:ln>
        </p:spPr>
        <p:txBody>
          <a:bodyPr wrap="none" lIns="61515" tIns="30758" rIns="61515" bIns="30758" anchor="ctr"/>
          <a:lstStyle/>
          <a:p>
            <a:endParaRPr lang="en-US" sz="1646" dirty="0"/>
          </a:p>
        </p:txBody>
      </p:sp>
      <p:sp>
        <p:nvSpPr>
          <p:cNvPr id="1028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926815" y="625496"/>
            <a:ext cx="48691800" cy="4909036"/>
          </a:xfr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8000" b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 Case of Recurrent Head and Neck Dermatofibrosarcoma Protuberans (DFSP) </a:t>
            </a:r>
            <a:br>
              <a:rPr lang="en-US" sz="6000" b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en-US" sz="5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Kathryn Dillman</a:t>
            </a:r>
            <a:r>
              <a:rPr lang="en-US" sz="5000" b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 Nicholas Culotta</a:t>
            </a:r>
            <a:r>
              <a:rPr lang="en-US" sz="5000" b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 Rosemary Prejean</a:t>
            </a:r>
            <a:r>
              <a:rPr lang="en-US" sz="5000" b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 Christopher Haas</a:t>
            </a:r>
            <a:r>
              <a:rPr lang="en-US" sz="5000" b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</a:t>
            </a:r>
            <a:br>
              <a:rPr lang="en-US" sz="5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Deborah Hilton</a:t>
            </a:r>
            <a:r>
              <a:rPr lang="en-US" sz="5000" b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 Pam Martin</a:t>
            </a:r>
            <a:r>
              <a:rPr lang="en-US" sz="5000" b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LSU Health Sciences School of Medicine at New Orleans </a:t>
            </a:r>
            <a:b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Department of Dermatology, Louisiana State University Health Sciences Center at New Orleans</a:t>
            </a:r>
            <a:br>
              <a:rPr lang="en-US" sz="2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29" name="Text Box 1147"/>
          <p:cNvSpPr txBox="1">
            <a:spLocks noChangeArrowheads="1"/>
          </p:cNvSpPr>
          <p:nvPr/>
        </p:nvSpPr>
        <p:spPr bwMode="auto">
          <a:xfrm>
            <a:off x="231381" y="6836074"/>
            <a:ext cx="15539032" cy="1022596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40000"/>
                <a:lumOff val="6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lIns="61515" tIns="30758" rIns="61515" bIns="30758"/>
          <a:lstStyle/>
          <a:p>
            <a:r>
              <a:rPr lang="en-US" sz="4800" dirty="0">
                <a:cs typeface="Times New Roman" panose="02020603050405020304" pitchFamily="18" charset="0"/>
              </a:rPr>
              <a:t>▻ DFSP is a rare (0.8-4.5 cases per million person-years) soft tissue tumor that typically involves the dermis and subcutaneous fat. </a:t>
            </a:r>
          </a:p>
          <a:p>
            <a:r>
              <a:rPr lang="en-US" sz="4800" dirty="0">
                <a:cs typeface="Times New Roman" panose="02020603050405020304" pitchFamily="18" charset="0"/>
              </a:rPr>
              <a:t>▻ It most commonly presents as an asymptomatic, slow growing, skin-colored or red-brown plaque on the trunk or pelvic region of young adults. </a:t>
            </a:r>
          </a:p>
          <a:p>
            <a:r>
              <a:rPr lang="en-US" sz="4800" dirty="0">
                <a:cs typeface="Times New Roman" panose="02020603050405020304" pitchFamily="18" charset="0"/>
              </a:rPr>
              <a:t>▻ 90% of cases of DFSP are thought to be the result of a chromosomal translocation (between 17 and 22) resulting in the COL1A1-PDGFB fusion protein which promotes excess production of PDGF. </a:t>
            </a:r>
          </a:p>
          <a:p>
            <a:r>
              <a:rPr lang="en-US" sz="4800" dirty="0">
                <a:cs typeface="Times New Roman" panose="02020603050405020304" pitchFamily="18" charset="0"/>
              </a:rPr>
              <a:t>▻ Diagnosis is made with an incisional or excisional biopsy along with an immunohistochemical panel. Treatment involves surgical removal through Mohs micrographic surgery (MMS) or wide local excision.</a:t>
            </a:r>
          </a:p>
          <a:p>
            <a:endParaRPr lang="en-US" sz="5000" dirty="0"/>
          </a:p>
          <a:p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0" name="Rectangle 1148"/>
          <p:cNvSpPr>
            <a:spLocks noChangeArrowheads="1"/>
          </p:cNvSpPr>
          <p:nvPr/>
        </p:nvSpPr>
        <p:spPr bwMode="auto">
          <a:xfrm>
            <a:off x="231379" y="5392116"/>
            <a:ext cx="15539032" cy="1197565"/>
          </a:xfrm>
          <a:prstGeom prst="rect">
            <a:avLst/>
          </a:prstGeom>
          <a:solidFill>
            <a:srgbClr val="D8E0E0"/>
          </a:solidFill>
          <a:ln w="9525">
            <a:noFill/>
            <a:miter lim="800000"/>
            <a:headEnd/>
            <a:tailEnd/>
          </a:ln>
        </p:spPr>
        <p:txBody>
          <a:bodyPr wrap="none" lIns="61515" tIns="30758" rIns="61515" bIns="30758" anchor="ctr"/>
          <a:lstStyle/>
          <a:p>
            <a:pPr algn="ctr"/>
            <a:endParaRPr lang="en-US" sz="1646" dirty="0"/>
          </a:p>
        </p:txBody>
      </p:sp>
      <p:sp>
        <p:nvSpPr>
          <p:cNvPr id="1047" name="Text Box 1166"/>
          <p:cNvSpPr txBox="1">
            <a:spLocks noChangeArrowheads="1"/>
          </p:cNvSpPr>
          <p:nvPr/>
        </p:nvSpPr>
        <p:spPr bwMode="auto">
          <a:xfrm>
            <a:off x="34122279" y="6834883"/>
            <a:ext cx="16756315" cy="134818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40000"/>
                <a:lumOff val="6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lIns="61515" tIns="30758" rIns="61515" bIns="30758"/>
          <a:lstStyle/>
          <a:p>
            <a:r>
              <a:rPr lang="en-US" sz="4600" dirty="0">
                <a:cs typeface="Times New Roman" panose="02020603050405020304" pitchFamily="18" charset="0"/>
              </a:rPr>
              <a:t>▻ Differential diagnoses included cutaneous melanoma, keloid scarring, epidermal inclusion cyst, dermatofibroma, dermatologic metastatic carcinoma, and morphea. </a:t>
            </a:r>
          </a:p>
          <a:p>
            <a:r>
              <a:rPr lang="en-US" sz="4600" dirty="0">
                <a:cs typeface="Times New Roman" panose="02020603050405020304" pitchFamily="18" charset="0"/>
              </a:rPr>
              <a:t>▻ Following his shave biopsy which confirmed DFSP recurrence, the patient underwent wide local excision with one centimeter margins with both circumferential and deep margins displaying positive results for DFSP. </a:t>
            </a:r>
          </a:p>
          <a:p>
            <a:r>
              <a:rPr lang="en-US" sz="4600" dirty="0">
                <a:cs typeface="Times New Roman" panose="02020603050405020304" pitchFamily="18" charset="0"/>
              </a:rPr>
              <a:t>▻ He then underwent mapping punch biopsies (negative for DFSP) and an MRI face with and without contrast along with re-excision with positive circumferential margins. </a:t>
            </a:r>
          </a:p>
          <a:p>
            <a:r>
              <a:rPr lang="en-US" sz="4600" dirty="0">
                <a:cs typeface="Times New Roman" panose="02020603050405020304" pitchFamily="18" charset="0"/>
              </a:rPr>
              <a:t>▻ The MRI displayed a 0.5 cm ovoid enhancing nodule in the superficial soft tissues immediately caudal to the left zygomatic arch along with a 1.5 cm enhancing nodule overlying the left SCM. </a:t>
            </a:r>
          </a:p>
          <a:p>
            <a:r>
              <a:rPr lang="en-US" sz="4600" dirty="0">
                <a:cs typeface="Times New Roman" panose="02020603050405020304" pitchFamily="18" charset="0"/>
              </a:rPr>
              <a:t>▻ The current plan for treatment was extended to involve both medical and radiation oncology due to the consistently positive margins. </a:t>
            </a:r>
          </a:p>
          <a:p>
            <a:r>
              <a:rPr lang="en-US" sz="4600" dirty="0">
                <a:cs typeface="Times New Roman" panose="02020603050405020304" pitchFamily="18" charset="0"/>
              </a:rPr>
              <a:t>▻ Future therapies include tyrosine kinase inhibitors like Imatinib. Eligibility for these therapies would involve tyrosine kinase inhibitor testing. </a:t>
            </a:r>
          </a:p>
        </p:txBody>
      </p:sp>
      <p:sp>
        <p:nvSpPr>
          <p:cNvPr id="1048" name="Text Box 1167"/>
          <p:cNvSpPr txBox="1">
            <a:spLocks noChangeArrowheads="1"/>
          </p:cNvSpPr>
          <p:nvPr/>
        </p:nvSpPr>
        <p:spPr bwMode="auto">
          <a:xfrm>
            <a:off x="34122279" y="21906522"/>
            <a:ext cx="16756315" cy="646807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40000"/>
                <a:lumOff val="6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lIns="61515" tIns="30758" rIns="61515" bIns="30758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Brooks J, Ramsey ML. Dermatofibrosarcoma Protuberans. [Updated 2023 Apr 14]. In: 	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StatPearls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[Internet]. Treasure Island (FL):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StatPearls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Publishing; 2024 Jan. Available 	from: </a:t>
            </a:r>
            <a:r>
              <a:rPr lang="en-US" sz="36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https://www.ncbi.nlm.nih.gov/books/NBK513305/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Huis In 't Veld EA, van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Coevorden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F,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Grünhagen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DJ, Smith MJ, van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Akkooi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ACJ, 	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Wouters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MWJM, 	Hayes AJ, Verhoef C, Strauss DC, van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Houdt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WJ. Outcome after 	surgical treatment of dermatofibrosarcoma protuberans: Is clinical follow-up always 	indicated? Cancer. 2019 Mar 1;125(5):735-741.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10.1002/cncr.31924.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Epub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2019 	Jan 15. PMID: 30644528.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Neff R, Collins R, Backes F. Dermatofibrosarcoma protuberans: A rare and devastating 	tumor of the vulva.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Gynecol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Oncol Rep. 2019 Jan 25;28:9-11.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	10.1016/j.gore.2019.01.006. PMID: 30733992; PMCID: PMC6357686.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9" name="Rectangle 1149"/>
          <p:cNvSpPr>
            <a:spLocks noGrp="1" noChangeArrowheads="1"/>
          </p:cNvSpPr>
          <p:nvPr>
            <p:ph type="body" sz="half" idx="1"/>
          </p:nvPr>
        </p:nvSpPr>
        <p:spPr>
          <a:xfrm>
            <a:off x="503239" y="5602216"/>
            <a:ext cx="6598043" cy="667247"/>
          </a:xfrm>
          <a:noFill/>
        </p:spPr>
        <p:txBody>
          <a:bodyPr/>
          <a:lstStyle/>
          <a:p>
            <a:pPr marL="0" indent="0" eaLnBrk="1" hangingPunct="1"/>
            <a:r>
              <a:rPr lang="en-US" sz="5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</a:p>
        </p:txBody>
      </p:sp>
      <p:pic>
        <p:nvPicPr>
          <p:cNvPr id="26" name="Picture 25" descr="LSUHSC_Seal.jpg">
            <a:extLst>
              <a:ext uri="{FF2B5EF4-FFF2-40B4-BE49-F238E27FC236}">
                <a16:creationId xmlns:a16="http://schemas.microsoft.com/office/drawing/2014/main" id="{975DEA4E-58F2-AA4A-BEAB-C3CAEA56B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800" y="790285"/>
            <a:ext cx="3651762" cy="3762423"/>
          </a:xfrm>
          <a:prstGeom prst="rect">
            <a:avLst/>
          </a:prstGeom>
          <a:noFill/>
        </p:spPr>
      </p:pic>
      <p:sp>
        <p:nvSpPr>
          <p:cNvPr id="27" name="Rectangle 1148"/>
          <p:cNvSpPr>
            <a:spLocks noChangeArrowheads="1"/>
          </p:cNvSpPr>
          <p:nvPr/>
        </p:nvSpPr>
        <p:spPr bwMode="auto">
          <a:xfrm rot="10800000">
            <a:off x="34122279" y="5398455"/>
            <a:ext cx="16697283" cy="1191225"/>
          </a:xfrm>
          <a:prstGeom prst="rect">
            <a:avLst/>
          </a:prstGeom>
          <a:solidFill>
            <a:srgbClr val="D8E0E0"/>
          </a:solidFill>
          <a:ln w="9525">
            <a:noFill/>
            <a:miter lim="800000"/>
            <a:headEnd/>
            <a:tailEnd/>
          </a:ln>
        </p:spPr>
        <p:txBody>
          <a:bodyPr wrap="none" lIns="61515" tIns="30758" rIns="61515" bIns="30758" anchor="ctr"/>
          <a:lstStyle/>
          <a:p>
            <a:pPr algn="ctr"/>
            <a:endParaRPr lang="en-US" sz="1646" dirty="0"/>
          </a:p>
        </p:txBody>
      </p:sp>
      <p:sp>
        <p:nvSpPr>
          <p:cNvPr id="28" name="Rectangle 1154"/>
          <p:cNvSpPr>
            <a:spLocks noChangeArrowheads="1"/>
          </p:cNvSpPr>
          <p:nvPr/>
        </p:nvSpPr>
        <p:spPr bwMode="auto">
          <a:xfrm>
            <a:off x="34584258" y="5598033"/>
            <a:ext cx="6972300" cy="99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2518647">
              <a:spcBef>
                <a:spcPct val="20000"/>
              </a:spcBef>
            </a:pPr>
            <a:endParaRPr lang="en-US" sz="5000" b="1" dirty="0">
              <a:solidFill>
                <a:srgbClr val="8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Rectangle 1148"/>
          <p:cNvSpPr>
            <a:spLocks noChangeArrowheads="1"/>
          </p:cNvSpPr>
          <p:nvPr/>
        </p:nvSpPr>
        <p:spPr bwMode="auto">
          <a:xfrm>
            <a:off x="34122279" y="20573838"/>
            <a:ext cx="16756315" cy="999000"/>
          </a:xfrm>
          <a:prstGeom prst="rect">
            <a:avLst/>
          </a:prstGeom>
          <a:solidFill>
            <a:srgbClr val="D8E0E0"/>
          </a:solidFill>
          <a:ln w="9525">
            <a:noFill/>
            <a:miter lim="800000"/>
            <a:headEnd/>
            <a:tailEnd/>
          </a:ln>
        </p:spPr>
        <p:txBody>
          <a:bodyPr wrap="none" lIns="61515" tIns="30758" rIns="61515" bIns="30758" anchor="ctr"/>
          <a:lstStyle/>
          <a:p>
            <a:pPr algn="ctr"/>
            <a:endParaRPr lang="en-US" sz="1646" dirty="0"/>
          </a:p>
        </p:txBody>
      </p:sp>
      <p:sp>
        <p:nvSpPr>
          <p:cNvPr id="34" name="Rectangle 1154"/>
          <p:cNvSpPr>
            <a:spLocks noChangeArrowheads="1"/>
          </p:cNvSpPr>
          <p:nvPr/>
        </p:nvSpPr>
        <p:spPr bwMode="auto">
          <a:xfrm>
            <a:off x="34468785" y="20702382"/>
            <a:ext cx="5756723" cy="74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2518647">
              <a:spcBef>
                <a:spcPct val="20000"/>
              </a:spcBef>
            </a:pPr>
            <a:r>
              <a:rPr lang="en-US" sz="5000" b="1" dirty="0">
                <a:solidFill>
                  <a:srgbClr val="800000"/>
                </a:solidFill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5" name="Rectangle 1148">
            <a:extLst>
              <a:ext uri="{FF2B5EF4-FFF2-40B4-BE49-F238E27FC236}">
                <a16:creationId xmlns:a16="http://schemas.microsoft.com/office/drawing/2014/main" id="{6AA63DB4-A7AF-1D44-A134-A98B4AAB2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3420" y="5398454"/>
            <a:ext cx="17845580" cy="1191226"/>
          </a:xfrm>
          <a:prstGeom prst="rect">
            <a:avLst/>
          </a:prstGeom>
          <a:solidFill>
            <a:srgbClr val="D8E0E0"/>
          </a:solidFill>
          <a:ln w="9525">
            <a:noFill/>
            <a:miter lim="800000"/>
            <a:headEnd/>
            <a:tailEnd/>
          </a:ln>
        </p:spPr>
        <p:txBody>
          <a:bodyPr wrap="none" lIns="61515" tIns="30758" rIns="61515" bIns="30758" anchor="ctr"/>
          <a:lstStyle/>
          <a:p>
            <a:r>
              <a:rPr lang="en-US" sz="4950" b="1" dirty="0">
                <a:solidFill>
                  <a:srgbClr val="800000"/>
                </a:solidFill>
                <a:cs typeface="Times New Roman" panose="02020603050405020304" pitchFamily="18" charset="0"/>
              </a:rPr>
              <a:t> Clinical and Pathological Images </a:t>
            </a:r>
            <a:r>
              <a:rPr lang="en-US" sz="5000" b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endParaRPr lang="en-US" sz="5000" dirty="0">
              <a:cs typeface="Times New Roman" panose="02020603050405020304" pitchFamily="18" charset="0"/>
            </a:endParaRPr>
          </a:p>
        </p:txBody>
      </p:sp>
      <p:pic>
        <p:nvPicPr>
          <p:cNvPr id="37" name="Google Shape;111;p13">
            <a:extLst>
              <a:ext uri="{FF2B5EF4-FFF2-40B4-BE49-F238E27FC236}">
                <a16:creationId xmlns:a16="http://schemas.microsoft.com/office/drawing/2014/main" id="{32964194-221F-7741-9274-19F7C362AC8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0351" t="47573" r="35377" b="25241"/>
          <a:stretch/>
        </p:blipFill>
        <p:spPr>
          <a:xfrm>
            <a:off x="231378" y="2590800"/>
            <a:ext cx="5788421" cy="193259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E305EDB-D73F-444A-9B92-B44878CE3F0E}"/>
              </a:ext>
            </a:extLst>
          </p:cNvPr>
          <p:cNvSpPr txBox="1"/>
          <p:nvPr/>
        </p:nvSpPr>
        <p:spPr>
          <a:xfrm>
            <a:off x="27787494" y="6991773"/>
            <a:ext cx="5867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Figures 1,2: Clinical images featuring the patient’s left skin-colored scalp nodule. </a:t>
            </a:r>
          </a:p>
        </p:txBody>
      </p:sp>
      <p:sp>
        <p:nvSpPr>
          <p:cNvPr id="4" name="Text Box 1147">
            <a:extLst>
              <a:ext uri="{FF2B5EF4-FFF2-40B4-BE49-F238E27FC236}">
                <a16:creationId xmlns:a16="http://schemas.microsoft.com/office/drawing/2014/main" id="{C6651A3F-4334-45D9-EA08-80AB394F3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65" y="18802813"/>
            <a:ext cx="15561645" cy="971975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40000"/>
                <a:lumOff val="6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lIns="61515" tIns="30758" rIns="61515" bIns="30758"/>
          <a:lstStyle/>
          <a:p>
            <a:r>
              <a:rPr lang="en-US" sz="4800" dirty="0">
                <a:cs typeface="Times New Roman" panose="02020603050405020304" pitchFamily="18" charset="0"/>
              </a:rPr>
              <a:t>▻ The patient is a 68 year old Caucasian male with a past medical history of hypertension, nephrolithiasis, Guillain-Barre syndrome, and actinic keratoses presenting for recurrent DFSP. </a:t>
            </a:r>
          </a:p>
          <a:p>
            <a:r>
              <a:rPr lang="en-US" sz="4800" dirty="0">
                <a:cs typeface="Times New Roman" panose="02020603050405020304" pitchFamily="18" charset="0"/>
              </a:rPr>
              <a:t>▻ His first occurrence of DFSP was in 1987 which involved multiple excisions including a previous pec-flap with failure and required left orbital enucleation.</a:t>
            </a:r>
          </a:p>
          <a:p>
            <a:r>
              <a:rPr lang="en-US" sz="4800" dirty="0">
                <a:cs typeface="Times New Roman" panose="02020603050405020304" pitchFamily="18" charset="0"/>
              </a:rPr>
              <a:t>▻ He had recurrences in both 2008 and 2014. Both led to re-excisions with the latter leaving positive margins. At this time, he elected for clinical monitoring. </a:t>
            </a:r>
          </a:p>
          <a:p>
            <a:r>
              <a:rPr lang="en-US" sz="4800" dirty="0">
                <a:cs typeface="Times New Roman" panose="02020603050405020304" pitchFamily="18" charset="0"/>
              </a:rPr>
              <a:t>▻ Most recently in the Fall of 2023, he presented for follow up at Dermatology clinic regarding several lesions. </a:t>
            </a:r>
          </a:p>
          <a:p>
            <a:endParaRPr lang="en-US" sz="4800" dirty="0">
              <a:cs typeface="Times New Roman" panose="02020603050405020304" pitchFamily="18" charset="0"/>
            </a:endParaRPr>
          </a:p>
        </p:txBody>
      </p:sp>
      <p:sp>
        <p:nvSpPr>
          <p:cNvPr id="20" name="Rectangle 1148">
            <a:extLst>
              <a:ext uri="{FF2B5EF4-FFF2-40B4-BE49-F238E27FC236}">
                <a16:creationId xmlns:a16="http://schemas.microsoft.com/office/drawing/2014/main" id="{8A363521-1560-8C0E-8DDD-3ED2CDED9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79" y="17293840"/>
            <a:ext cx="15539032" cy="1197565"/>
          </a:xfrm>
          <a:prstGeom prst="rect">
            <a:avLst/>
          </a:prstGeom>
          <a:solidFill>
            <a:srgbClr val="D8E0E0"/>
          </a:solidFill>
          <a:ln w="9525">
            <a:noFill/>
            <a:miter lim="800000"/>
            <a:headEnd/>
            <a:tailEnd/>
          </a:ln>
        </p:spPr>
        <p:txBody>
          <a:bodyPr wrap="none" lIns="61515" tIns="30758" rIns="61515" bIns="30758" anchor="ctr"/>
          <a:lstStyle/>
          <a:p>
            <a:pPr algn="ctr"/>
            <a:endParaRPr lang="en-US" sz="1646" dirty="0"/>
          </a:p>
        </p:txBody>
      </p:sp>
      <p:sp>
        <p:nvSpPr>
          <p:cNvPr id="7" name="Rectangle 1154">
            <a:extLst>
              <a:ext uri="{FF2B5EF4-FFF2-40B4-BE49-F238E27FC236}">
                <a16:creationId xmlns:a16="http://schemas.microsoft.com/office/drawing/2014/main" id="{63A32CF9-A4EB-6478-87BF-788E04C07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8785" y="5643656"/>
            <a:ext cx="9346215" cy="75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2518647">
              <a:spcBef>
                <a:spcPct val="20000"/>
              </a:spcBef>
            </a:pPr>
            <a:r>
              <a:rPr lang="en-US" sz="5000" b="1" dirty="0">
                <a:solidFill>
                  <a:srgbClr val="800000"/>
                </a:solidFill>
                <a:cs typeface="Times New Roman" panose="02020603050405020304" pitchFamily="18" charset="0"/>
              </a:rPr>
              <a:t>Discussion and Future Directions </a:t>
            </a:r>
          </a:p>
        </p:txBody>
      </p:sp>
      <p:sp>
        <p:nvSpPr>
          <p:cNvPr id="6" name="Rectangle 1149">
            <a:extLst>
              <a:ext uri="{FF2B5EF4-FFF2-40B4-BE49-F238E27FC236}">
                <a16:creationId xmlns:a16="http://schemas.microsoft.com/office/drawing/2014/main" id="{F6D62C8B-5042-38A3-AA48-DCFA85140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9" y="17549606"/>
            <a:ext cx="6598043" cy="66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067870" indent="-1067870" algn="l" defTabSz="12518647" rtl="0" eaLnBrk="0" fontAlgn="base" hangingPunct="0">
              <a:spcBef>
                <a:spcPct val="20000"/>
              </a:spcBef>
              <a:spcAft>
                <a:spcPct val="0"/>
              </a:spcAft>
              <a:defRPr sz="164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9804" indent="-887401" algn="l" defTabSz="12518647" rtl="0" eaLnBrk="0" fontAlgn="base" hangingPunct="0">
              <a:spcBef>
                <a:spcPct val="20000"/>
              </a:spcBef>
              <a:spcAft>
                <a:spcPct val="0"/>
              </a:spcAft>
              <a:defRPr sz="9164">
                <a:solidFill>
                  <a:schemeClr val="tx1"/>
                </a:solidFill>
                <a:latin typeface="Times New Roman" charset="0"/>
              </a:defRPr>
            </a:lvl2pPr>
            <a:lvl3pPr marL="3556009" indent="-710135" algn="l" defTabSz="12518647" rtl="0" eaLnBrk="0" fontAlgn="base" hangingPunct="0">
              <a:spcBef>
                <a:spcPct val="20000"/>
              </a:spcBef>
              <a:spcAft>
                <a:spcPct val="0"/>
              </a:spcAft>
              <a:defRPr sz="7803">
                <a:solidFill>
                  <a:schemeClr val="tx1"/>
                </a:solidFill>
                <a:latin typeface="Times New Roman" charset="0"/>
              </a:defRPr>
            </a:lvl3pPr>
            <a:lvl4pPr marL="4977346" indent="-711201" algn="l" defTabSz="12518647" rtl="0" eaLnBrk="0" fontAlgn="base" hangingPunct="0">
              <a:spcBef>
                <a:spcPct val="20000"/>
              </a:spcBef>
              <a:spcAft>
                <a:spcPct val="0"/>
              </a:spcAft>
              <a:defRPr sz="6515">
                <a:solidFill>
                  <a:schemeClr val="tx1"/>
                </a:solidFill>
                <a:latin typeface="Times New Roman" charset="0"/>
              </a:defRPr>
            </a:lvl4pPr>
            <a:lvl5pPr marL="6401884" indent="-714407" algn="l" defTabSz="12518647" rtl="0" eaLnBrk="0" fontAlgn="base" hangingPunct="0">
              <a:spcBef>
                <a:spcPct val="20000"/>
              </a:spcBef>
              <a:spcAft>
                <a:spcPct val="0"/>
              </a:spcAft>
              <a:defRPr sz="6515">
                <a:solidFill>
                  <a:schemeClr val="tx1"/>
                </a:solidFill>
                <a:latin typeface="Times New Roman" charset="0"/>
              </a:defRPr>
            </a:lvl5pPr>
            <a:lvl6pPr marL="6709430" indent="-714407" algn="l" defTabSz="12518647" rtl="0" fontAlgn="base">
              <a:spcBef>
                <a:spcPct val="20000"/>
              </a:spcBef>
              <a:spcAft>
                <a:spcPct val="0"/>
              </a:spcAft>
              <a:defRPr sz="6515">
                <a:solidFill>
                  <a:schemeClr val="tx1"/>
                </a:solidFill>
                <a:latin typeface="Times New Roman" charset="0"/>
              </a:defRPr>
            </a:lvl6pPr>
            <a:lvl7pPr marL="7016978" indent="-714407" algn="l" defTabSz="12518647" rtl="0" fontAlgn="base">
              <a:spcBef>
                <a:spcPct val="20000"/>
              </a:spcBef>
              <a:spcAft>
                <a:spcPct val="0"/>
              </a:spcAft>
              <a:defRPr sz="6515">
                <a:solidFill>
                  <a:schemeClr val="tx1"/>
                </a:solidFill>
                <a:latin typeface="Times New Roman" charset="0"/>
              </a:defRPr>
            </a:lvl7pPr>
            <a:lvl8pPr marL="7324525" indent="-714407" algn="l" defTabSz="12518647" rtl="0" fontAlgn="base">
              <a:spcBef>
                <a:spcPct val="20000"/>
              </a:spcBef>
              <a:spcAft>
                <a:spcPct val="0"/>
              </a:spcAft>
              <a:defRPr sz="6515">
                <a:solidFill>
                  <a:schemeClr val="tx1"/>
                </a:solidFill>
                <a:latin typeface="Times New Roman" charset="0"/>
              </a:defRPr>
            </a:lvl8pPr>
            <a:lvl9pPr marL="7632071" indent="-714407" algn="l" defTabSz="12518647" rtl="0" fontAlgn="base">
              <a:spcBef>
                <a:spcPct val="20000"/>
              </a:spcBef>
              <a:spcAft>
                <a:spcPct val="0"/>
              </a:spcAft>
              <a:defRPr sz="6515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eaLnBrk="1" hangingPunct="1"/>
            <a:r>
              <a:rPr lang="en-US" sz="5000" b="1" kern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Description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122F6-D252-B2B4-215D-6F38389EA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09873" y="6871573"/>
            <a:ext cx="5587332" cy="75302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B1BEF4-90F0-6A24-630C-5D7749A0E2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6303" y="6882608"/>
            <a:ext cx="5587332" cy="74815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F85D09-BB4A-0F79-568E-130F439E4F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34101" y="20880940"/>
            <a:ext cx="4843783" cy="4887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9299EC-7563-771F-7133-8887C61B2F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45249" y="14752705"/>
            <a:ext cx="8810744" cy="5905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2B37AD-990E-5AE9-FA1D-EC0DF293B7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78324" y="20887627"/>
            <a:ext cx="6124788" cy="48359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CDC800-D021-B389-9D4C-73A2F97649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72715" y="14762138"/>
            <a:ext cx="8257027" cy="58956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C2F38C-4F22-924F-26E2-A26F432EDD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08874" y="20932800"/>
            <a:ext cx="5993324" cy="44635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DDE4226-258A-7792-34B5-C21BED07C2FC}"/>
              </a:ext>
            </a:extLst>
          </p:cNvPr>
          <p:cNvSpPr txBox="1"/>
          <p:nvPr/>
        </p:nvSpPr>
        <p:spPr>
          <a:xfrm>
            <a:off x="16045248" y="25953434"/>
            <a:ext cx="17456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Figures 3-6: Pathological images consistent with DFSP.   </a:t>
            </a:r>
          </a:p>
          <a:p>
            <a:r>
              <a:rPr lang="en-US" sz="4000" dirty="0">
                <a:cs typeface="Times New Roman" panose="02020603050405020304" pitchFamily="18" charset="0"/>
              </a:rPr>
              <a:t>Figure 7: CD34 </a:t>
            </a:r>
            <a:r>
              <a:rPr lang="en-US" sz="4000">
                <a:cs typeface="Times New Roman" panose="02020603050405020304" pitchFamily="18" charset="0"/>
              </a:rPr>
              <a:t>stained specimen. </a:t>
            </a:r>
            <a:endParaRPr lang="en-US" sz="40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017F29-D98B-8BD9-97E4-608AEE0F1831}"/>
              </a:ext>
            </a:extLst>
          </p:cNvPr>
          <p:cNvSpPr txBox="1"/>
          <p:nvPr/>
        </p:nvSpPr>
        <p:spPr>
          <a:xfrm>
            <a:off x="16078324" y="13693914"/>
            <a:ext cx="917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[1]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BD3A5F-5A1B-8D08-8BE6-9ACE293D692E}"/>
              </a:ext>
            </a:extLst>
          </p:cNvPr>
          <p:cNvSpPr txBox="1"/>
          <p:nvPr/>
        </p:nvSpPr>
        <p:spPr>
          <a:xfrm>
            <a:off x="26759534" y="13605495"/>
            <a:ext cx="917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[2]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F9C210-62BB-8D25-A1C9-0F051DFC0455}"/>
              </a:ext>
            </a:extLst>
          </p:cNvPr>
          <p:cNvSpPr txBox="1"/>
          <p:nvPr/>
        </p:nvSpPr>
        <p:spPr>
          <a:xfrm>
            <a:off x="24119093" y="19962806"/>
            <a:ext cx="917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[3]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322D5-860B-EA9F-B4B5-1D636C03521B}"/>
              </a:ext>
            </a:extLst>
          </p:cNvPr>
          <p:cNvSpPr txBox="1"/>
          <p:nvPr/>
        </p:nvSpPr>
        <p:spPr>
          <a:xfrm>
            <a:off x="25318182" y="19949893"/>
            <a:ext cx="917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[4]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F14581-0B13-C74D-4B47-BF0E0948B559}"/>
              </a:ext>
            </a:extLst>
          </p:cNvPr>
          <p:cNvSpPr txBox="1"/>
          <p:nvPr/>
        </p:nvSpPr>
        <p:spPr>
          <a:xfrm>
            <a:off x="16109873" y="24967010"/>
            <a:ext cx="917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[5]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A47025-8D29-F326-65B7-EBDA9966C956}"/>
              </a:ext>
            </a:extLst>
          </p:cNvPr>
          <p:cNvSpPr txBox="1"/>
          <p:nvPr/>
        </p:nvSpPr>
        <p:spPr>
          <a:xfrm>
            <a:off x="26475776" y="25042414"/>
            <a:ext cx="917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[6]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E14D01-7CDC-A81E-5686-A837CED96F4C}"/>
              </a:ext>
            </a:extLst>
          </p:cNvPr>
          <p:cNvSpPr txBox="1"/>
          <p:nvPr/>
        </p:nvSpPr>
        <p:spPr>
          <a:xfrm>
            <a:off x="32700090" y="24613067"/>
            <a:ext cx="917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[7]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D38AC8AF65FC44A5930A185282003F" ma:contentTypeVersion="16" ma:contentTypeDescription="Create a new document." ma:contentTypeScope="" ma:versionID="c72e11820eafd39577becae5fc2d582c">
  <xsd:schema xmlns:xsd="http://www.w3.org/2001/XMLSchema" xmlns:xs="http://www.w3.org/2001/XMLSchema" xmlns:p="http://schemas.microsoft.com/office/2006/metadata/properties" xmlns:ns2="298685dc-3108-4774-bcc7-e09e36048492" xmlns:ns3="ad1e1e7b-e6e3-4f67-b32e-9611d25e734e" targetNamespace="http://schemas.microsoft.com/office/2006/metadata/properties" ma:root="true" ma:fieldsID="72960a7444922a68309ca9d34688bb3b" ns2:_="" ns3:_="">
    <xsd:import namespace="298685dc-3108-4774-bcc7-e09e36048492"/>
    <xsd:import namespace="ad1e1e7b-e6e3-4f67-b32e-9611d25e7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685dc-3108-4774-bcc7-e09e360484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f5d7b13-30af-4d25-abfc-e38a113a1b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e1e7b-e6e3-4f67-b32e-9611d25e734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26612f2-7025-46ff-94bc-ac828c41b3e8}" ma:internalName="TaxCatchAll" ma:showField="CatchAllData" ma:web="ad1e1e7b-e6e3-4f67-b32e-9611d25e7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8685dc-3108-4774-bcc7-e09e36048492">
      <Terms xmlns="http://schemas.microsoft.com/office/infopath/2007/PartnerControls"/>
    </lcf76f155ced4ddcb4097134ff3c332f>
    <TaxCatchAll xmlns="ad1e1e7b-e6e3-4f67-b32e-9611d25e734e" xsi:nil="true"/>
  </documentManagement>
</p:properties>
</file>

<file path=customXml/itemProps1.xml><?xml version="1.0" encoding="utf-8"?>
<ds:datastoreItem xmlns:ds="http://schemas.openxmlformats.org/officeDocument/2006/customXml" ds:itemID="{7179D7BF-85CB-4457-B3CB-39489ECF56D5}"/>
</file>

<file path=customXml/itemProps2.xml><?xml version="1.0" encoding="utf-8"?>
<ds:datastoreItem xmlns:ds="http://schemas.openxmlformats.org/officeDocument/2006/customXml" ds:itemID="{2EF61D7D-9141-4D38-9E71-63457762FE93}"/>
</file>

<file path=customXml/itemProps3.xml><?xml version="1.0" encoding="utf-8"?>
<ds:datastoreItem xmlns:ds="http://schemas.openxmlformats.org/officeDocument/2006/customXml" ds:itemID="{EC1160D2-31B3-4279-A987-895B26A9187B}"/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39619</TotalTime>
  <Words>693</Words>
  <Application>Microsoft Office PowerPoint</Application>
  <PresentationFormat>Custom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Symbol</vt:lpstr>
      <vt:lpstr>Times New Roman</vt:lpstr>
      <vt:lpstr>Blank Presentation</vt:lpstr>
      <vt:lpstr>A Case of Recurrent Head and Neck Dermatofibrosarcoma Protuberans (DFSP)  Kathryn Dillman1 · Nicholas Culotta2 · Rosemary Prejean2 · Christopher Haas2 · Deborah Hilton2 · Pam Martin2 1. LSU Health Sciences School of Medicine at New Orleans  2. Department of Dermatology, Louisiana State University Health Sciences Center at New Orleans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Bradley</dc:creator>
  <cp:lastModifiedBy>Dillman, Kathryn</cp:lastModifiedBy>
  <cp:revision>315</cp:revision>
  <cp:lastPrinted>2000-03-29T22:47:03Z</cp:lastPrinted>
  <dcterms:created xsi:type="dcterms:W3CDTF">1995-06-17T23:31:02Z</dcterms:created>
  <dcterms:modified xsi:type="dcterms:W3CDTF">2024-03-27T21:23:15Z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0x0101007CD38AC8AF65FC44A5930A185282003F</vt:lpwstr>
  </property>
</Properties>
</file>